
<file path=[Content_Types].xml><?xml version="1.0" encoding="utf-8"?>
<Types xmlns="http://schemas.openxmlformats.org/package/2006/content-types">
  <Default Extension="bin" ContentType="application/vnd.openxmlformats-officedocument.oleObject"/>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notesSlides/notesSlide3.xml" ContentType="application/vnd.openxmlformats-officedocument.presentationml.notesSlide+xml"/>
  <Override PartName="/ppt/ink/ink5.xml" ContentType="application/inkml+xml"/>
  <Override PartName="/ppt/ink/ink6.xml" ContentType="application/inkml+xml"/>
  <Override PartName="/ppt/ink/ink7.xml" ContentType="application/inkml+xml"/>
  <Override PartName="/ppt/notesSlides/notesSlide4.xml" ContentType="application/vnd.openxmlformats-officedocument.presentationml.notesSlide+xml"/>
  <Override PartName="/ppt/ink/ink8.xml" ContentType="application/inkml+xml"/>
  <Override PartName="/ppt/ink/ink9.xml" ContentType="application/inkml+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ink/ink185.xml" ContentType="application/inkml+xml"/>
  <Override PartName="/ppt/ink/ink186.xml" ContentType="application/inkml+xml"/>
  <Override PartName="/ppt/notesSlides/notesSlide61.xml" ContentType="application/vnd.openxmlformats-officedocument.presentationml.notesSlide+xml"/>
  <Override PartName="/ppt/ink/ink187.xml" ContentType="application/inkml+xml"/>
  <Override PartName="/ppt/ink/ink188.xml" ContentType="application/inkml+xml"/>
  <Override PartName="/ppt/ink/ink18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ink/ink219.xml" ContentType="application/inkml+xml"/>
  <Override PartName="/ppt/ink/ink220.xml" ContentType="application/inkml+xml"/>
  <Override PartName="/ppt/ink/ink221.xml" ContentType="application/inkml+xml"/>
  <Override PartName="/ppt/notesSlides/notesSlide68.xml" ContentType="application/vnd.openxmlformats-officedocument.presentationml.notesSlide+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notesSlides/notesSlide76.xml" ContentType="application/vnd.openxmlformats-officedocument.presentationml.notesSlide+xml"/>
  <Override PartName="/ppt/ink/ink239.xml" ContentType="application/inkml+xml"/>
  <Override PartName="/ppt/ink/ink240.xml" ContentType="application/inkml+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0.xml" ContentType="application/inkml+xml"/>
  <Override PartName="/ppt/notesSlides/notesSlide80.xml" ContentType="application/vnd.openxmlformats-officedocument.presentationml.notesSlide+xml"/>
  <Override PartName="/ppt/ink/ink251.xml" ContentType="application/inkml+xml"/>
  <Override PartName="/ppt/notesSlides/notesSlide81.xml" ContentType="application/vnd.openxmlformats-officedocument.presentationml.notesSlide+xml"/>
  <Override PartName="/ppt/ink/ink252.xml" ContentType="application/inkml+xml"/>
  <Override PartName="/ppt/ink/ink253.xml" ContentType="application/inkml+xml"/>
  <Override PartName="/ppt/ink/ink254.xml" ContentType="application/inkml+xml"/>
  <Override PartName="/ppt/ink/ink255.xml" ContentType="application/inkml+xml"/>
  <Override PartName="/ppt/ink/ink256.xml" ContentType="application/inkml+xml"/>
  <Override PartName="/ppt/ink/ink257.xml" ContentType="application/inkml+xml"/>
  <Override PartName="/ppt/ink/ink258.xml" ContentType="application/inkml+xml"/>
  <Override PartName="/ppt/ink/ink259.xml" ContentType="application/inkml+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ink/ink260.xml" ContentType="application/inkml+xml"/>
  <Override PartName="/ppt/ink/ink261.xml" ContentType="application/inkml+xml"/>
  <Override PartName="/ppt/ink/ink262.xml" ContentType="application/inkml+xml"/>
  <Override PartName="/ppt/ink/ink263.xml" ContentType="application/inkml+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ink/ink264.xml" ContentType="application/inkml+xml"/>
  <Override PartName="/ppt/ink/ink265.xml" ContentType="application/inkml+xml"/>
  <Override PartName="/ppt/ink/ink266.xml" ContentType="application/inkml+xml"/>
  <Override PartName="/ppt/ink/ink267.xml" ContentType="application/inkml+xml"/>
  <Override PartName="/ppt/ink/ink268.xml" ContentType="application/inkml+xml"/>
  <Override PartName="/ppt/ink/ink269.xml" ContentType="application/inkml+xml"/>
  <Override PartName="/ppt/ink/ink270.xml" ContentType="application/inkml+xml"/>
  <Override PartName="/ppt/ink/ink271.xml" ContentType="application/inkml+xml"/>
  <Override PartName="/ppt/ink/ink272.xml" ContentType="application/inkml+xml"/>
  <Override PartName="/ppt/ink/ink273.xml" ContentType="application/inkml+xml"/>
  <Override PartName="/ppt/ink/ink274.xml" ContentType="application/inkml+xml"/>
  <Override PartName="/ppt/ink/ink275.xml" ContentType="application/inkml+xml"/>
  <Override PartName="/ppt/ink/ink276.xml" ContentType="application/inkml+xml"/>
  <Override PartName="/ppt/ink/ink277.xml" ContentType="application/inkml+xml"/>
  <Override PartName="/ppt/ink/ink278.xml" ContentType="application/inkml+xml"/>
  <Override PartName="/ppt/ink/ink279.xml" ContentType="application/inkml+xml"/>
  <Override PartName="/ppt/ink/ink280.xml" ContentType="application/inkml+xml"/>
  <Override PartName="/ppt/ink/ink281.xml" ContentType="application/inkml+xml"/>
  <Override PartName="/ppt/ink/ink282.xml" ContentType="application/inkml+xml"/>
  <Override PartName="/ppt/ink/ink283.xml" ContentType="application/inkml+xml"/>
  <Override PartName="/ppt/ink/ink284.xml" ContentType="application/inkml+xml"/>
  <Override PartName="/ppt/ink/ink285.xml" ContentType="application/inkml+xml"/>
  <Override PartName="/ppt/ink/ink286.xml" ContentType="application/inkml+xml"/>
  <Override PartName="/ppt/ink/ink287.xml" ContentType="application/inkml+xml"/>
  <Override PartName="/ppt/ink/ink288.xml" ContentType="application/inkml+xml"/>
  <Override PartName="/ppt/ink/ink289.xml" ContentType="application/inkml+xml"/>
  <Override PartName="/ppt/ink/ink290.xml" ContentType="application/inkml+xml"/>
  <Override PartName="/ppt/ink/ink291.xml" ContentType="application/inkml+xml"/>
  <Override PartName="/ppt/ink/ink292.xml" ContentType="application/inkml+xml"/>
  <Override PartName="/ppt/ink/ink293.xml" ContentType="application/inkml+xml"/>
  <Override PartName="/ppt/ink/ink294.xml" ContentType="application/inkml+xml"/>
  <Override PartName="/ppt/ink/ink295.xml" ContentType="application/inkml+xml"/>
  <Override PartName="/ppt/ink/ink296.xml" ContentType="application/inkml+xml"/>
  <Override PartName="/ppt/ink/ink297.xml" ContentType="application/inkml+xml"/>
  <Override PartName="/ppt/ink/ink298.xml" ContentType="application/inkml+xml"/>
  <Override PartName="/ppt/ink/ink299.xml" ContentType="application/inkml+xml"/>
  <Override PartName="/ppt/ink/ink300.xml" ContentType="application/inkml+xml"/>
  <Override PartName="/ppt/ink/ink301.xml" ContentType="application/inkml+xml"/>
  <Override PartName="/ppt/ink/ink302.xml" ContentType="application/inkml+xml"/>
  <Override PartName="/ppt/ink/ink303.xml" ContentType="application/inkml+xml"/>
  <Override PartName="/ppt/ink/ink304.xml" ContentType="application/inkml+xml"/>
  <Override PartName="/ppt/ink/ink305.xml" ContentType="application/inkml+xml"/>
  <Override PartName="/ppt/ink/ink306.xml" ContentType="application/inkml+xml"/>
  <Override PartName="/ppt/ink/ink307.xml" ContentType="application/inkml+xml"/>
  <Override PartName="/ppt/ink/ink308.xml" ContentType="application/inkml+xml"/>
  <Override PartName="/ppt/ink/ink309.xml" ContentType="application/inkml+xml"/>
  <Override PartName="/ppt/ink/ink310.xml" ContentType="application/inkml+xml"/>
  <Override PartName="/ppt/ink/ink311.xml" ContentType="application/inkml+xml"/>
  <Override PartName="/ppt/ink/ink312.xml" ContentType="application/inkml+xml"/>
  <Override PartName="/ppt/ink/ink313.xml" ContentType="application/inkml+xml"/>
  <Override PartName="/ppt/ink/ink314.xml" ContentType="application/inkml+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ink/ink315.xml" ContentType="application/inkml+xml"/>
  <Override PartName="/ppt/ink/ink316.xml" ContentType="application/inkml+xml"/>
  <Override PartName="/ppt/ink/ink317.xml" ContentType="application/inkml+xml"/>
  <Override PartName="/ppt/ink/ink318.xml" ContentType="application/inkml+xml"/>
  <Override PartName="/ppt/ink/ink319.xml" ContentType="application/inkml+xml"/>
  <Override PartName="/ppt/ink/ink320.xml" ContentType="application/inkml+xml"/>
  <Override PartName="/ppt/notesSlides/notesSlide99.xml" ContentType="application/vnd.openxmlformats-officedocument.presentationml.notesSlide+xml"/>
  <Override PartName="/ppt/ink/ink321.xml" ContentType="application/inkml+xml"/>
  <Override PartName="/ppt/ink/ink322.xml" ContentType="application/inkml+xml"/>
  <Override PartName="/ppt/ink/ink323.xml" ContentType="application/inkml+xml"/>
  <Override PartName="/ppt/ink/ink324.xml" ContentType="application/inkml+xml"/>
  <Override PartName="/ppt/ink/ink325.xml" ContentType="application/inkml+xml"/>
  <Override PartName="/ppt/ink/ink326.xml" ContentType="application/inkml+xml"/>
  <Override PartName="/ppt/notesSlides/notesSlide100.xml" ContentType="application/vnd.openxmlformats-officedocument.presentationml.notesSlide+xml"/>
  <Override PartName="/ppt/ink/ink327.xml" ContentType="application/inkml+xml"/>
  <Override PartName="/ppt/ink/ink328.xml" ContentType="application/inkml+xml"/>
  <Override PartName="/ppt/ink/ink329.xml" ContentType="application/inkml+xml"/>
  <Override PartName="/ppt/ink/ink330.xml" ContentType="application/inkml+xml"/>
  <Override PartName="/ppt/notesSlides/notesSlide101.xml" ContentType="application/vnd.openxmlformats-officedocument.presentationml.notesSlide+xml"/>
  <Override PartName="/ppt/ink/ink331.xml" ContentType="application/inkml+xml"/>
  <Override PartName="/ppt/ink/ink332.xml" ContentType="application/inkml+xml"/>
  <Override PartName="/ppt/ink/ink333.xml" ContentType="application/inkml+xml"/>
  <Override PartName="/ppt/ink/ink334.xml" ContentType="application/inkml+xml"/>
  <Override PartName="/ppt/ink/ink335.xml" ContentType="application/inkml+xml"/>
  <Override PartName="/ppt/ink/ink336.xml" ContentType="application/inkml+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ink/ink337.xml" ContentType="application/inkml+xml"/>
  <Override PartName="/ppt/ink/ink338.xml" ContentType="application/inkml+xml"/>
  <Override PartName="/ppt/ink/ink339.xml" ContentType="application/inkml+xml"/>
  <Override PartName="/ppt/ink/ink340.xml" ContentType="application/inkml+xml"/>
  <Override PartName="/ppt/ink/ink341.xml" ContentType="application/inkml+xml"/>
  <Override PartName="/ppt/notesSlides/notesSlide104.xml" ContentType="application/vnd.openxmlformats-officedocument.presentationml.notesSlide+xml"/>
  <Override PartName="/ppt/ink/ink342.xml" ContentType="application/inkml+xml"/>
  <Override PartName="/ppt/ink/ink343.xml" ContentType="application/inkml+xml"/>
  <Override PartName="/ppt/ink/ink344.xml" ContentType="application/inkml+xml"/>
  <Override PartName="/ppt/ink/ink345.xml" ContentType="application/inkml+xml"/>
  <Override PartName="/ppt/notesSlides/notesSlide105.xml" ContentType="application/vnd.openxmlformats-officedocument.presentationml.notesSlide+xml"/>
  <Override PartName="/ppt/ink/ink346.xml" ContentType="application/inkml+xml"/>
  <Override PartName="/ppt/ink/ink347.xml" ContentType="application/inkml+xml"/>
  <Override PartName="/ppt/ink/ink348.xml" ContentType="application/inkml+xml"/>
  <Override PartName="/ppt/ink/ink349.xml" ContentType="application/inkml+xml"/>
  <Override PartName="/ppt/ink/ink350.xml" ContentType="application/inkml+xml"/>
  <Override PartName="/ppt/ink/ink351.xml" ContentType="application/inkml+xml"/>
  <Override PartName="/ppt/ink/ink352.xml" ContentType="application/inkml+xml"/>
  <Override PartName="/ppt/ink/ink353.xml" ContentType="application/inkml+xml"/>
  <Override PartName="/ppt/ink/ink354.xml" ContentType="application/inkml+xml"/>
  <Override PartName="/ppt/ink/ink355.xml" ContentType="application/inkml+xml"/>
  <Override PartName="/ppt/ink/ink356.xml" ContentType="application/inkml+xml"/>
  <Override PartName="/ppt/ink/ink357.xml" ContentType="application/inkml+xml"/>
  <Override PartName="/ppt/ink/ink358.xml" ContentType="application/inkml+xml"/>
  <Override PartName="/ppt/ink/ink359.xml" ContentType="application/inkml+xml"/>
  <Override PartName="/ppt/ink/ink360.xml" ContentType="application/inkml+xml"/>
  <Override PartName="/ppt/ink/ink361.xml" ContentType="application/inkml+xml"/>
  <Override PartName="/ppt/ink/ink362.xml" ContentType="application/inkml+xml"/>
  <Override PartName="/ppt/ink/ink363.xml" ContentType="application/inkml+xml"/>
  <Override PartName="/ppt/ink/ink364.xml" ContentType="application/inkml+xml"/>
  <Override PartName="/ppt/ink/ink365.xml" ContentType="application/inkml+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ink/ink366.xml" ContentType="application/inkml+xml"/>
  <Override PartName="/ppt/ink/ink367.xml" ContentType="application/inkml+xml"/>
  <Override PartName="/ppt/ink/ink368.xml" ContentType="application/inkml+xml"/>
  <Override PartName="/ppt/ink/ink369.xml" ContentType="application/inkml+xml"/>
  <Override PartName="/ppt/ink/ink370.xml" ContentType="application/inkml+xml"/>
  <Override PartName="/ppt/ink/ink371.xml" ContentType="application/inkml+xml"/>
  <Override PartName="/ppt/ink/ink372.xml" ContentType="application/inkml+xml"/>
  <Override PartName="/ppt/notesSlides/notesSlide108.xml" ContentType="application/vnd.openxmlformats-officedocument.presentationml.notesSlide+xml"/>
  <Override PartName="/ppt/ink/ink373.xml" ContentType="application/inkml+xml"/>
  <Override PartName="/ppt/notesSlides/notesSlide109.xml" ContentType="application/vnd.openxmlformats-officedocument.presentationml.notesSlide+xml"/>
  <Override PartName="/ppt/ink/ink374.xml" ContentType="application/inkml+xml"/>
  <Override PartName="/ppt/ink/ink375.xml" ContentType="application/inkml+xml"/>
  <Override PartName="/ppt/ink/ink376.xml" ContentType="application/inkml+xml"/>
  <Override PartName="/ppt/ink/ink377.xml" ContentType="application/inkml+xml"/>
  <Override PartName="/ppt/ink/ink378.xml" ContentType="application/inkml+xml"/>
  <Override PartName="/ppt/ink/ink379.xml" ContentType="application/inkml+xml"/>
  <Override PartName="/ppt/ink/ink380.xml" ContentType="application/inkml+xml"/>
  <Override PartName="/ppt/ink/ink381.xml" ContentType="application/inkml+xml"/>
  <Override PartName="/ppt/ink/ink382.xml" ContentType="application/inkml+xml"/>
  <Override PartName="/ppt/ink/ink383.xml" ContentType="application/inkml+xml"/>
  <Override PartName="/ppt/ink/ink384.xml" ContentType="application/inkml+xml"/>
  <Override PartName="/ppt/ink/ink385.xml" ContentType="application/inkml+xml"/>
  <Override PartName="/ppt/ink/ink386.xml" ContentType="application/inkml+xml"/>
  <Override PartName="/ppt/ink/ink387.xml" ContentType="application/inkml+xml"/>
  <Override PartName="/ppt/ink/ink388.xml" ContentType="application/inkml+xml"/>
  <Override PartName="/ppt/ink/ink389.xml" ContentType="application/inkml+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ink/ink390.xml" ContentType="application/inkml+xml"/>
  <Override PartName="/ppt/notesSlides/notesSlide112.xml" ContentType="application/vnd.openxmlformats-officedocument.presentationml.notesSlide+xml"/>
  <Override PartName="/ppt/ink/ink391.xml" ContentType="application/inkml+xml"/>
  <Override PartName="/ppt/ink/ink392.xml" ContentType="application/inkml+xml"/>
  <Override PartName="/ppt/ink/ink393.xml" ContentType="application/inkml+xml"/>
  <Override PartName="/ppt/ink/ink394.xml" ContentType="application/inkml+xml"/>
  <Override PartName="/ppt/ink/ink395.xml" ContentType="application/inkml+xml"/>
  <Override PartName="/ppt/ink/ink396.xml" ContentType="application/inkml+xml"/>
  <Override PartName="/ppt/ink/ink397.xml" ContentType="application/inkml+xml"/>
  <Override PartName="/ppt/ink/ink398.xml" ContentType="application/inkml+xml"/>
  <Override PartName="/ppt/ink/ink399.xml" ContentType="application/inkml+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comments/comment1.xml" ContentType="application/vnd.openxmlformats-officedocument.presentationml.comments+xml"/>
  <Override PartName="/ppt/notesSlides/notesSlide151.xml" ContentType="application/vnd.openxmlformats-officedocument.presentationml.notesSlide+xml"/>
  <Override PartName="/ppt/comments/comment2.xml" ContentType="application/vnd.openxmlformats-officedocument.presentationml.comments+xml"/>
  <Override PartName="/ppt/notesSlides/notesSlide152.xml" ContentType="application/vnd.openxmlformats-officedocument.presentationml.notesSlide+xml"/>
  <Override PartName="/ppt/comments/comment3.xml" ContentType="application/vnd.openxmlformats-officedocument.presentationml.comments+xml"/>
  <Override PartName="/ppt/notesSlides/notesSlide153.xml" ContentType="application/vnd.openxmlformats-officedocument.presentationml.notesSlide+xml"/>
  <Override PartName="/ppt/comments/comment4.xml" ContentType="application/vnd.openxmlformats-officedocument.presentationml.comments+xml"/>
  <Override PartName="/ppt/notesSlides/notesSlide154.xml" ContentType="application/vnd.openxmlformats-officedocument.presentationml.notesSlide+xml"/>
  <Override PartName="/ppt/comments/comment5.xml" ContentType="application/vnd.openxmlformats-officedocument.presentationml.comments+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comments/comment6.xml" ContentType="application/vnd.openxmlformats-officedocument.presentationml.comments+xml"/>
  <Override PartName="/ppt/notesSlides/notesSlide162.xml" ContentType="application/vnd.openxmlformats-officedocument.presentationml.notesSlide+xml"/>
  <Override PartName="/ppt/comments/comment7.xml" ContentType="application/vnd.openxmlformats-officedocument.presentationml.comments+xml"/>
  <Override PartName="/ppt/notesSlides/notesSlide163.xml" ContentType="application/vnd.openxmlformats-officedocument.presentationml.notesSlide+xml"/>
  <Override PartName="/ppt/comments/comment8.xml" ContentType="application/vnd.openxmlformats-officedocument.presentationml.comments+xml"/>
  <Override PartName="/ppt/notesSlides/notesSlide164.xml" ContentType="application/vnd.openxmlformats-officedocument.presentationml.notesSlide+xml"/>
  <Override PartName="/ppt/comments/comment9.xml" ContentType="application/vnd.openxmlformats-officedocument.presentationml.comments+xml"/>
  <Override PartName="/ppt/notesSlides/notesSlide165.xml" ContentType="application/vnd.openxmlformats-officedocument.presentationml.notesSlide+xml"/>
  <Override PartName="/ppt/comments/comment10.xml" ContentType="application/vnd.openxmlformats-officedocument.presentationml.comments+xml"/>
  <Override PartName="/ppt/notesSlides/notesSlide166.xml" ContentType="application/vnd.openxmlformats-officedocument.presentationml.notesSlide+xml"/>
  <Override PartName="/ppt/comments/comment11.xml" ContentType="application/vnd.openxmlformats-officedocument.presentationml.comments+xml"/>
  <Override PartName="/ppt/notesSlides/notesSlide167.xml" ContentType="application/vnd.openxmlformats-officedocument.presentationml.notesSlide+xml"/>
  <Override PartName="/ppt/comments/comment12.xml" ContentType="application/vnd.openxmlformats-officedocument.presentationml.comments+xml"/>
  <Override PartName="/ppt/notesSlides/notesSlide168.xml" ContentType="application/vnd.openxmlformats-officedocument.presentationml.notesSlide+xml"/>
  <Override PartName="/ppt/comments/comment13.xml" ContentType="application/vnd.openxmlformats-officedocument.presentationml.comments+xml"/>
  <Override PartName="/ppt/notesSlides/notesSlide169.xml" ContentType="application/vnd.openxmlformats-officedocument.presentationml.notesSlide+xml"/>
  <Override PartName="/ppt/comments/comment14.xml" ContentType="application/vnd.openxmlformats-officedocument.presentationml.comments+xml"/>
  <Override PartName="/ppt/notesSlides/notesSlide170.xml" ContentType="application/vnd.openxmlformats-officedocument.presentationml.notesSlide+xml"/>
  <Override PartName="/ppt/comments/comment15.xml" ContentType="application/vnd.openxmlformats-officedocument.presentationml.comments+xml"/>
  <Override PartName="/ppt/notesSlides/notesSlide171.xml" ContentType="application/vnd.openxmlformats-officedocument.presentationml.notesSlide+xml"/>
  <Override PartName="/ppt/comments/comment16.xml" ContentType="application/vnd.openxmlformats-officedocument.presentationml.comments+xml"/>
  <Override PartName="/ppt/notesSlides/notesSlide172.xml" ContentType="application/vnd.openxmlformats-officedocument.presentationml.notesSlide+xml"/>
  <Override PartName="/ppt/comments/comment17.xml" ContentType="application/vnd.openxmlformats-officedocument.presentationml.comments+xml"/>
  <Override PartName="/ppt/notesSlides/notesSlide173.xml" ContentType="application/vnd.openxmlformats-officedocument.presentationml.notesSlide+xml"/>
  <Override PartName="/ppt/comments/comment18.xml" ContentType="application/vnd.openxmlformats-officedocument.presentationml.comments+xml"/>
  <Override PartName="/ppt/notesSlides/notesSlide174.xml" ContentType="application/vnd.openxmlformats-officedocument.presentationml.notesSlide+xml"/>
  <Override PartName="/ppt/comments/comment19.xml" ContentType="application/vnd.openxmlformats-officedocument.presentationml.comments+xml"/>
  <Override PartName="/ppt/notesSlides/notesSlide175.xml" ContentType="application/vnd.openxmlformats-officedocument.presentationml.notesSlide+xml"/>
  <Override PartName="/ppt/comments/comment20.xml" ContentType="application/vnd.openxmlformats-officedocument.presentationml.comments+xml"/>
  <Override PartName="/ppt/notesSlides/notesSlide176.xml" ContentType="application/vnd.openxmlformats-officedocument.presentationml.notesSlide+xml"/>
  <Override PartName="/ppt/comments/comment21.xml" ContentType="application/vnd.openxmlformats-officedocument.presentationml.comments+xml"/>
  <Override PartName="/ppt/notesSlides/notesSlide177.xml" ContentType="application/vnd.openxmlformats-officedocument.presentationml.notesSlide+xml"/>
  <Override PartName="/ppt/comments/comment22.xml" ContentType="application/vnd.openxmlformats-officedocument.presentationml.comments+xml"/>
  <Override PartName="/ppt/notesSlides/notesSlide178.xml" ContentType="application/vnd.openxmlformats-officedocument.presentationml.notesSlide+xml"/>
  <Override PartName="/ppt/comments/comment23.xml" ContentType="application/vnd.openxmlformats-officedocument.presentationml.comments+xml"/>
  <Override PartName="/ppt/notesSlides/notesSlide179.xml" ContentType="application/vnd.openxmlformats-officedocument.presentationml.notesSlide+xml"/>
  <Override PartName="/ppt/comments/comment24.xml" ContentType="application/vnd.openxmlformats-officedocument.presentationml.comments+xml"/>
  <Override PartName="/ppt/notesSlides/notesSlide180.xml" ContentType="application/vnd.openxmlformats-officedocument.presentationml.notesSlide+xml"/>
  <Override PartName="/ppt/comments/comment25.xml" ContentType="application/vnd.openxmlformats-officedocument.presentationml.comments+xml"/>
  <Override PartName="/ppt/notesSlides/notesSlide181.xml" ContentType="application/vnd.openxmlformats-officedocument.presentationml.notesSlide+xml"/>
  <Override PartName="/ppt/comments/comment26.xml" ContentType="application/vnd.openxmlformats-officedocument.presentationml.comments+xml"/>
  <Override PartName="/ppt/notesSlides/notesSlide182.xml" ContentType="application/vnd.openxmlformats-officedocument.presentationml.notesSlide+xml"/>
  <Override PartName="/ppt/comments/comment27.xml" ContentType="application/vnd.openxmlformats-officedocument.presentationml.comments+xml"/>
  <Override PartName="/ppt/notesSlides/notesSlide183.xml" ContentType="application/vnd.openxmlformats-officedocument.presentationml.notesSlide+xml"/>
  <Override PartName="/ppt/comments/comment28.xml" ContentType="application/vnd.openxmlformats-officedocument.presentationml.comments+xml"/>
  <Override PartName="/ppt/notesSlides/notesSlide184.xml" ContentType="application/vnd.openxmlformats-officedocument.presentationml.notesSlide+xml"/>
  <Override PartName="/ppt/comments/comment29.xml" ContentType="application/vnd.openxmlformats-officedocument.presentationml.comments+xml"/>
  <Override PartName="/ppt/notesSlides/notesSlide185.xml" ContentType="application/vnd.openxmlformats-officedocument.presentationml.notesSlide+xml"/>
  <Override PartName="/ppt/comments/comment30.xml" ContentType="application/vnd.openxmlformats-officedocument.presentationml.comments+xml"/>
  <Override PartName="/ppt/notesSlides/notesSlide18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9" r:id="rId44"/>
    <p:sldId id="300" r:id="rId45"/>
    <p:sldId id="301" r:id="rId46"/>
    <p:sldId id="303" r:id="rId47"/>
    <p:sldId id="304" r:id="rId48"/>
    <p:sldId id="305" r:id="rId49"/>
    <p:sldId id="306" r:id="rId50"/>
    <p:sldId id="298" r:id="rId51"/>
    <p:sldId id="307" r:id="rId52"/>
    <p:sldId id="308" r:id="rId53"/>
    <p:sldId id="309" r:id="rId54"/>
    <p:sldId id="310" r:id="rId55"/>
    <p:sldId id="311" r:id="rId56"/>
    <p:sldId id="312" r:id="rId57"/>
    <p:sldId id="313" r:id="rId58"/>
    <p:sldId id="314" r:id="rId59"/>
    <p:sldId id="315" r:id="rId60"/>
    <p:sldId id="316" r:id="rId61"/>
    <p:sldId id="317" r:id="rId62"/>
    <p:sldId id="318" r:id="rId63"/>
    <p:sldId id="319" r:id="rId64"/>
    <p:sldId id="320" r:id="rId65"/>
    <p:sldId id="321" r:id="rId66"/>
    <p:sldId id="322" r:id="rId67"/>
    <p:sldId id="323" r:id="rId68"/>
    <p:sldId id="324" r:id="rId69"/>
    <p:sldId id="325" r:id="rId70"/>
    <p:sldId id="326" r:id="rId71"/>
    <p:sldId id="327" r:id="rId72"/>
    <p:sldId id="328" r:id="rId73"/>
    <p:sldId id="329" r:id="rId74"/>
    <p:sldId id="330" r:id="rId75"/>
    <p:sldId id="331" r:id="rId76"/>
    <p:sldId id="357" r:id="rId77"/>
    <p:sldId id="366" r:id="rId78"/>
    <p:sldId id="367" r:id="rId79"/>
    <p:sldId id="368" r:id="rId80"/>
    <p:sldId id="365" r:id="rId81"/>
    <p:sldId id="369" r:id="rId82"/>
    <p:sldId id="370" r:id="rId83"/>
    <p:sldId id="371" r:id="rId84"/>
    <p:sldId id="345" r:id="rId85"/>
    <p:sldId id="372" r:id="rId86"/>
    <p:sldId id="373" r:id="rId87"/>
    <p:sldId id="374" r:id="rId88"/>
    <p:sldId id="375" r:id="rId89"/>
    <p:sldId id="376" r:id="rId90"/>
    <p:sldId id="377" r:id="rId91"/>
    <p:sldId id="378" r:id="rId92"/>
    <p:sldId id="379" r:id="rId93"/>
    <p:sldId id="380" r:id="rId94"/>
    <p:sldId id="381" r:id="rId95"/>
    <p:sldId id="382" r:id="rId96"/>
    <p:sldId id="383" r:id="rId97"/>
    <p:sldId id="384" r:id="rId98"/>
    <p:sldId id="385" r:id="rId99"/>
    <p:sldId id="386" r:id="rId100"/>
    <p:sldId id="387" r:id="rId101"/>
    <p:sldId id="388" r:id="rId102"/>
    <p:sldId id="389" r:id="rId103"/>
    <p:sldId id="390" r:id="rId104"/>
    <p:sldId id="391" r:id="rId105"/>
    <p:sldId id="392" r:id="rId106"/>
    <p:sldId id="393" r:id="rId107"/>
    <p:sldId id="394" r:id="rId108"/>
    <p:sldId id="395" r:id="rId109"/>
    <p:sldId id="396" r:id="rId110"/>
    <p:sldId id="397" r:id="rId111"/>
    <p:sldId id="398" r:id="rId112"/>
    <p:sldId id="399" r:id="rId113"/>
    <p:sldId id="400" r:id="rId114"/>
    <p:sldId id="401" r:id="rId115"/>
    <p:sldId id="402" r:id="rId116"/>
    <p:sldId id="403" r:id="rId117"/>
    <p:sldId id="404" r:id="rId118"/>
    <p:sldId id="405" r:id="rId119"/>
    <p:sldId id="406" r:id="rId120"/>
    <p:sldId id="407" r:id="rId121"/>
    <p:sldId id="408" r:id="rId122"/>
    <p:sldId id="409" r:id="rId123"/>
    <p:sldId id="410" r:id="rId124"/>
    <p:sldId id="411" r:id="rId125"/>
    <p:sldId id="412" r:id="rId126"/>
    <p:sldId id="413" r:id="rId127"/>
    <p:sldId id="414" r:id="rId128"/>
    <p:sldId id="415" r:id="rId129"/>
    <p:sldId id="416" r:id="rId130"/>
    <p:sldId id="417" r:id="rId131"/>
    <p:sldId id="418" r:id="rId132"/>
    <p:sldId id="419" r:id="rId133"/>
    <p:sldId id="420" r:id="rId134"/>
    <p:sldId id="421" r:id="rId135"/>
    <p:sldId id="422" r:id="rId136"/>
    <p:sldId id="423" r:id="rId137"/>
    <p:sldId id="424" r:id="rId138"/>
    <p:sldId id="425" r:id="rId139"/>
    <p:sldId id="426" r:id="rId140"/>
    <p:sldId id="427" r:id="rId141"/>
    <p:sldId id="428" r:id="rId142"/>
    <p:sldId id="429" r:id="rId143"/>
    <p:sldId id="430" r:id="rId144"/>
    <p:sldId id="431" r:id="rId145"/>
    <p:sldId id="432" r:id="rId146"/>
    <p:sldId id="433" r:id="rId147"/>
    <p:sldId id="434" r:id="rId148"/>
    <p:sldId id="435" r:id="rId149"/>
    <p:sldId id="436" r:id="rId150"/>
    <p:sldId id="437" r:id="rId151"/>
    <p:sldId id="438" r:id="rId152"/>
    <p:sldId id="439" r:id="rId153"/>
    <p:sldId id="440" r:id="rId154"/>
    <p:sldId id="441" r:id="rId155"/>
    <p:sldId id="442" r:id="rId156"/>
    <p:sldId id="443" r:id="rId157"/>
    <p:sldId id="444" r:id="rId158"/>
    <p:sldId id="445" r:id="rId159"/>
    <p:sldId id="446" r:id="rId160"/>
    <p:sldId id="447" r:id="rId161"/>
    <p:sldId id="448" r:id="rId162"/>
    <p:sldId id="449" r:id="rId163"/>
    <p:sldId id="450" r:id="rId164"/>
    <p:sldId id="451" r:id="rId165"/>
    <p:sldId id="452" r:id="rId166"/>
    <p:sldId id="453" r:id="rId167"/>
    <p:sldId id="454" r:id="rId168"/>
    <p:sldId id="455" r:id="rId169"/>
    <p:sldId id="456" r:id="rId170"/>
    <p:sldId id="457" r:id="rId171"/>
    <p:sldId id="458" r:id="rId172"/>
    <p:sldId id="459" r:id="rId173"/>
    <p:sldId id="460" r:id="rId174"/>
    <p:sldId id="461" r:id="rId175"/>
    <p:sldId id="462" r:id="rId176"/>
    <p:sldId id="463" r:id="rId177"/>
    <p:sldId id="464" r:id="rId178"/>
    <p:sldId id="465" r:id="rId179"/>
    <p:sldId id="466" r:id="rId180"/>
    <p:sldId id="467" r:id="rId181"/>
    <p:sldId id="468" r:id="rId182"/>
    <p:sldId id="469" r:id="rId183"/>
    <p:sldId id="470" r:id="rId184"/>
    <p:sldId id="471" r:id="rId185"/>
    <p:sldId id="472" r:id="rId186"/>
    <p:sldId id="473" r:id="rId187"/>
    <p:sldId id="474" r:id="rId188"/>
    <p:sldId id="475" r:id="rId189"/>
    <p:sldId id="476" r:id="rId190"/>
    <p:sldId id="477" r:id="rId191"/>
    <p:sldId id="478" r:id="rId192"/>
    <p:sldId id="479" r:id="rId193"/>
    <p:sldId id="480" r:id="rId194"/>
    <p:sldId id="481" r:id="rId195"/>
    <p:sldId id="482" r:id="rId196"/>
    <p:sldId id="483" r:id="rId197"/>
    <p:sldId id="484" r:id="rId198"/>
    <p:sldId id="485" r:id="rId199"/>
    <p:sldId id="486" r:id="rId200"/>
    <p:sldId id="487" r:id="rId201"/>
    <p:sldId id="488" r:id="rId202"/>
    <p:sldId id="489" r:id="rId203"/>
  </p:sldIdLst>
  <p:sldSz cx="9144000" cy="5149850"/>
  <p:notesSz cx="9144000" cy="5149850"/>
  <p:embeddedFontLst>
    <p:embeddedFont>
      <p:font typeface="Calibri" panose="020F0502020204030204" pitchFamily="34" charset="0"/>
      <p:regular r:id="rId205"/>
      <p:bold r:id="rId206"/>
      <p:italic r:id="rId207"/>
      <p:boldItalic r:id="rId208"/>
    </p:embeddedFont>
    <p:embeddedFont>
      <p:font typeface="Tahoma" panose="020B0604030504040204" pitchFamily="34" charset="0"/>
      <p:regular r:id="rId209"/>
      <p:bold r:id="rId2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11" roundtripDataSignature="AMtx7mh/nQfuaQr4goeFSRZs5IqoxKRtO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 lastIdx="3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51" autoAdjust="0"/>
    <p:restoredTop sz="94660"/>
  </p:normalViewPr>
  <p:slideViewPr>
    <p:cSldViewPr snapToGrid="0">
      <p:cViewPr varScale="1">
        <p:scale>
          <a:sx n="123" d="100"/>
          <a:sy n="123" d="100"/>
        </p:scale>
        <p:origin x="72" y="163"/>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font" Target="fonts/font1.fntdata"/><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tableStyles" Target="tableStyle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font" Target="fonts/font2.fntdata"/><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font" Target="fonts/font3.fntdata"/><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font" Target="fonts/font4.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viewProps" Target="viewProps.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font" Target="fonts/font5.fntdata"/><Relationship Id="rId190" Type="http://schemas.openxmlformats.org/officeDocument/2006/relationships/slide" Target="slides/slide189.xml"/><Relationship Id="rId204" Type="http://schemas.openxmlformats.org/officeDocument/2006/relationships/notesMaster" Target="notesMasters/notesMaster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font" Target="fonts/font6.fntdata"/><Relationship Id="rId215" Type="http://schemas.openxmlformats.org/officeDocument/2006/relationships/theme" Target="theme/theme1.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customschemas.google.com/relationships/presentationmetadata" Target="metadata"/><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commentAuthors" Target="commentAuthors.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10-17T00:56:30.355" idx="1">
    <p:pos x="10" y="10"/>
    <p:text/>
    <p:extLst>
      <p:ext uri="{C676402C-5697-4E1C-873F-D02D1690AC5C}">
        <p15:threadingInfo xmlns:p15="http://schemas.microsoft.com/office/powerpoint/2012/main" timeZoneBias="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21-10-17T00:56:30.355" idx="10">
    <p:pos x="10" y="10"/>
    <p:text/>
    <p:extLst>
      <p:ext uri="{C676402C-5697-4E1C-873F-D02D1690AC5C}">
        <p15:threadingInfo xmlns:p15="http://schemas.microsoft.com/office/powerpoint/2012/main" timeZoneBias="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21-10-17T00:56:30.355" idx="11">
    <p:pos x="10" y="10"/>
    <p:text/>
    <p:extLst>
      <p:ext uri="{C676402C-5697-4E1C-873F-D02D1690AC5C}">
        <p15:threadingInfo xmlns:p15="http://schemas.microsoft.com/office/powerpoint/2012/main" timeZoneBias="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1" dt="2021-10-17T00:56:30.355" idx="12">
    <p:pos x="10" y="10"/>
    <p:text/>
    <p:extLst>
      <p:ext uri="{C676402C-5697-4E1C-873F-D02D1690AC5C}">
        <p15:threadingInfo xmlns:p15="http://schemas.microsoft.com/office/powerpoint/2012/main" timeZoneBias="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1" dt="2021-10-17T00:56:30.355" idx="13">
    <p:pos x="10" y="10"/>
    <p:text/>
    <p:extLst>
      <p:ext uri="{C676402C-5697-4E1C-873F-D02D1690AC5C}">
        <p15:threadingInfo xmlns:p15="http://schemas.microsoft.com/office/powerpoint/2012/main" timeZoneBias="0"/>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1" dt="2021-10-17T00:56:30.355" idx="14">
    <p:pos x="10" y="10"/>
    <p:text/>
    <p:extLst>
      <p:ext uri="{C676402C-5697-4E1C-873F-D02D1690AC5C}">
        <p15:threadingInfo xmlns:p15="http://schemas.microsoft.com/office/powerpoint/2012/main" timeZoneBias="0"/>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1" dt="2021-10-17T00:56:30.355" idx="15">
    <p:pos x="10" y="10"/>
    <p:text/>
    <p:extLst>
      <p:ext uri="{C676402C-5697-4E1C-873F-D02D1690AC5C}">
        <p15:threadingInfo xmlns:p15="http://schemas.microsoft.com/office/powerpoint/2012/main" timeZoneBias="0"/>
      </p:ext>
    </p:extLst>
  </p:cm>
</p:cmLst>
</file>

<file path=ppt/comments/comment16.xml><?xml version="1.0" encoding="utf-8"?>
<p:cmLst xmlns:a="http://schemas.openxmlformats.org/drawingml/2006/main" xmlns:r="http://schemas.openxmlformats.org/officeDocument/2006/relationships" xmlns:p="http://schemas.openxmlformats.org/presentationml/2006/main">
  <p:cm authorId="1" dt="2021-10-17T00:56:30.355" idx="16">
    <p:pos x="10" y="10"/>
    <p:text/>
    <p:extLst>
      <p:ext uri="{C676402C-5697-4E1C-873F-D02D1690AC5C}">
        <p15:threadingInfo xmlns:p15="http://schemas.microsoft.com/office/powerpoint/2012/main" timeZoneBias="0"/>
      </p:ext>
    </p:extLst>
  </p:cm>
</p:cmLst>
</file>

<file path=ppt/comments/comment17.xml><?xml version="1.0" encoding="utf-8"?>
<p:cmLst xmlns:a="http://schemas.openxmlformats.org/drawingml/2006/main" xmlns:r="http://schemas.openxmlformats.org/officeDocument/2006/relationships" xmlns:p="http://schemas.openxmlformats.org/presentationml/2006/main">
  <p:cm authorId="1" dt="2021-10-17T00:56:30.355" idx="17">
    <p:pos x="10" y="10"/>
    <p:text/>
    <p:extLst>
      <p:ext uri="{C676402C-5697-4E1C-873F-D02D1690AC5C}">
        <p15:threadingInfo xmlns:p15="http://schemas.microsoft.com/office/powerpoint/2012/main" timeZoneBias="0"/>
      </p:ext>
    </p:extLst>
  </p:cm>
</p:cmLst>
</file>

<file path=ppt/comments/comment18.xml><?xml version="1.0" encoding="utf-8"?>
<p:cmLst xmlns:a="http://schemas.openxmlformats.org/drawingml/2006/main" xmlns:r="http://schemas.openxmlformats.org/officeDocument/2006/relationships" xmlns:p="http://schemas.openxmlformats.org/presentationml/2006/main">
  <p:cm authorId="1" dt="2021-10-17T00:56:30.355" idx="18">
    <p:pos x="10" y="10"/>
    <p:text/>
    <p:extLst>
      <p:ext uri="{C676402C-5697-4E1C-873F-D02D1690AC5C}">
        <p15:threadingInfo xmlns:p15="http://schemas.microsoft.com/office/powerpoint/2012/main" timeZoneBias="0"/>
      </p:ext>
    </p:extLst>
  </p:cm>
</p:cmLst>
</file>

<file path=ppt/comments/comment19.xml><?xml version="1.0" encoding="utf-8"?>
<p:cmLst xmlns:a="http://schemas.openxmlformats.org/drawingml/2006/main" xmlns:r="http://schemas.openxmlformats.org/officeDocument/2006/relationships" xmlns:p="http://schemas.openxmlformats.org/presentationml/2006/main">
  <p:cm authorId="1" dt="2021-10-17T00:56:30.355" idx="19">
    <p:pos x="10" y="10"/>
    <p:text/>
    <p:extLst>
      <p:ext uri="{C676402C-5697-4E1C-873F-D02D1690AC5C}">
        <p15:threadingInfo xmlns:p15="http://schemas.microsoft.com/office/powerpoint/2012/main" timeZoneBias="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10-17T00:56:30.355" idx="2">
    <p:pos x="10" y="10"/>
    <p:text/>
    <p:extLst>
      <p:ext uri="{C676402C-5697-4E1C-873F-D02D1690AC5C}">
        <p15:threadingInfo xmlns:p15="http://schemas.microsoft.com/office/powerpoint/2012/main" timeZoneBias="0"/>
      </p:ext>
    </p:extLst>
  </p:cm>
</p:cmLst>
</file>

<file path=ppt/comments/comment20.xml><?xml version="1.0" encoding="utf-8"?>
<p:cmLst xmlns:a="http://schemas.openxmlformats.org/drawingml/2006/main" xmlns:r="http://schemas.openxmlformats.org/officeDocument/2006/relationships" xmlns:p="http://schemas.openxmlformats.org/presentationml/2006/main">
  <p:cm authorId="1" dt="2021-10-17T00:56:30.355" idx="20">
    <p:pos x="10" y="10"/>
    <p:text/>
    <p:extLst>
      <p:ext uri="{C676402C-5697-4E1C-873F-D02D1690AC5C}">
        <p15:threadingInfo xmlns:p15="http://schemas.microsoft.com/office/powerpoint/2012/main" timeZoneBias="0"/>
      </p:ext>
    </p:extLst>
  </p:cm>
</p:cmLst>
</file>

<file path=ppt/comments/comment21.xml><?xml version="1.0" encoding="utf-8"?>
<p:cmLst xmlns:a="http://schemas.openxmlformats.org/drawingml/2006/main" xmlns:r="http://schemas.openxmlformats.org/officeDocument/2006/relationships" xmlns:p="http://schemas.openxmlformats.org/presentationml/2006/main">
  <p:cm authorId="1" dt="2021-10-17T00:56:30.355" idx="21">
    <p:pos x="10" y="10"/>
    <p:text/>
    <p:extLst>
      <p:ext uri="{C676402C-5697-4E1C-873F-D02D1690AC5C}">
        <p15:threadingInfo xmlns:p15="http://schemas.microsoft.com/office/powerpoint/2012/main" timeZoneBias="0"/>
      </p:ext>
    </p:extLst>
  </p:cm>
</p:cmLst>
</file>

<file path=ppt/comments/comment22.xml><?xml version="1.0" encoding="utf-8"?>
<p:cmLst xmlns:a="http://schemas.openxmlformats.org/drawingml/2006/main" xmlns:r="http://schemas.openxmlformats.org/officeDocument/2006/relationships" xmlns:p="http://schemas.openxmlformats.org/presentationml/2006/main">
  <p:cm authorId="1" dt="2021-10-17T00:56:30.355" idx="22">
    <p:pos x="10" y="10"/>
    <p:text/>
    <p:extLst>
      <p:ext uri="{C676402C-5697-4E1C-873F-D02D1690AC5C}">
        <p15:threadingInfo xmlns:p15="http://schemas.microsoft.com/office/powerpoint/2012/main" timeZoneBias="0"/>
      </p:ext>
    </p:extLst>
  </p:cm>
</p:cmLst>
</file>

<file path=ppt/comments/comment23.xml><?xml version="1.0" encoding="utf-8"?>
<p:cmLst xmlns:a="http://schemas.openxmlformats.org/drawingml/2006/main" xmlns:r="http://schemas.openxmlformats.org/officeDocument/2006/relationships" xmlns:p="http://schemas.openxmlformats.org/presentationml/2006/main">
  <p:cm authorId="1" dt="2021-10-17T00:56:30.355" idx="23">
    <p:pos x="10" y="10"/>
    <p:text/>
    <p:extLst>
      <p:ext uri="{C676402C-5697-4E1C-873F-D02D1690AC5C}">
        <p15:threadingInfo xmlns:p15="http://schemas.microsoft.com/office/powerpoint/2012/main" timeZoneBias="0"/>
      </p:ext>
    </p:extLst>
  </p:cm>
</p:cmLst>
</file>

<file path=ppt/comments/comment24.xml><?xml version="1.0" encoding="utf-8"?>
<p:cmLst xmlns:a="http://schemas.openxmlformats.org/drawingml/2006/main" xmlns:r="http://schemas.openxmlformats.org/officeDocument/2006/relationships" xmlns:p="http://schemas.openxmlformats.org/presentationml/2006/main">
  <p:cm authorId="1" dt="2021-10-17T00:56:30.355" idx="24">
    <p:pos x="10" y="10"/>
    <p:text/>
    <p:extLst>
      <p:ext uri="{C676402C-5697-4E1C-873F-D02D1690AC5C}">
        <p15:threadingInfo xmlns:p15="http://schemas.microsoft.com/office/powerpoint/2012/main" timeZoneBias="0"/>
      </p:ext>
    </p:extLst>
  </p:cm>
</p:cmLst>
</file>

<file path=ppt/comments/comment25.xml><?xml version="1.0" encoding="utf-8"?>
<p:cmLst xmlns:a="http://schemas.openxmlformats.org/drawingml/2006/main" xmlns:r="http://schemas.openxmlformats.org/officeDocument/2006/relationships" xmlns:p="http://schemas.openxmlformats.org/presentationml/2006/main">
  <p:cm authorId="1" dt="2021-10-17T00:56:30.355" idx="25">
    <p:pos x="10" y="10"/>
    <p:text/>
    <p:extLst>
      <p:ext uri="{C676402C-5697-4E1C-873F-D02D1690AC5C}">
        <p15:threadingInfo xmlns:p15="http://schemas.microsoft.com/office/powerpoint/2012/main" timeZoneBias="0"/>
      </p:ext>
    </p:extLst>
  </p:cm>
</p:cmLst>
</file>

<file path=ppt/comments/comment26.xml><?xml version="1.0" encoding="utf-8"?>
<p:cmLst xmlns:a="http://schemas.openxmlformats.org/drawingml/2006/main" xmlns:r="http://schemas.openxmlformats.org/officeDocument/2006/relationships" xmlns:p="http://schemas.openxmlformats.org/presentationml/2006/main">
  <p:cm authorId="1" dt="2021-10-17T00:56:30.355" idx="26">
    <p:pos x="10" y="10"/>
    <p:text/>
    <p:extLst>
      <p:ext uri="{C676402C-5697-4E1C-873F-D02D1690AC5C}">
        <p15:threadingInfo xmlns:p15="http://schemas.microsoft.com/office/powerpoint/2012/main" timeZoneBias="0"/>
      </p:ext>
    </p:extLst>
  </p:cm>
</p:cmLst>
</file>

<file path=ppt/comments/comment27.xml><?xml version="1.0" encoding="utf-8"?>
<p:cmLst xmlns:a="http://schemas.openxmlformats.org/drawingml/2006/main" xmlns:r="http://schemas.openxmlformats.org/officeDocument/2006/relationships" xmlns:p="http://schemas.openxmlformats.org/presentationml/2006/main">
  <p:cm authorId="1" dt="2021-10-17T00:56:30.355" idx="27">
    <p:pos x="10" y="10"/>
    <p:text/>
    <p:extLst>
      <p:ext uri="{C676402C-5697-4E1C-873F-D02D1690AC5C}">
        <p15:threadingInfo xmlns:p15="http://schemas.microsoft.com/office/powerpoint/2012/main" timeZoneBias="0"/>
      </p:ext>
    </p:extLst>
  </p:cm>
</p:cmLst>
</file>

<file path=ppt/comments/comment28.xml><?xml version="1.0" encoding="utf-8"?>
<p:cmLst xmlns:a="http://schemas.openxmlformats.org/drawingml/2006/main" xmlns:r="http://schemas.openxmlformats.org/officeDocument/2006/relationships" xmlns:p="http://schemas.openxmlformats.org/presentationml/2006/main">
  <p:cm authorId="1" dt="2021-10-17T00:56:30.355" idx="28">
    <p:pos x="10" y="10"/>
    <p:text/>
    <p:extLst>
      <p:ext uri="{C676402C-5697-4E1C-873F-D02D1690AC5C}">
        <p15:threadingInfo xmlns:p15="http://schemas.microsoft.com/office/powerpoint/2012/main" timeZoneBias="0"/>
      </p:ext>
    </p:extLst>
  </p:cm>
</p:cmLst>
</file>

<file path=ppt/comments/comment29.xml><?xml version="1.0" encoding="utf-8"?>
<p:cmLst xmlns:a="http://schemas.openxmlformats.org/drawingml/2006/main" xmlns:r="http://schemas.openxmlformats.org/officeDocument/2006/relationships" xmlns:p="http://schemas.openxmlformats.org/presentationml/2006/main">
  <p:cm authorId="1" dt="2021-10-17T00:56:30.355" idx="29">
    <p:pos x="10" y="10"/>
    <p:text/>
    <p:extLst>
      <p:ext uri="{C676402C-5697-4E1C-873F-D02D1690AC5C}">
        <p15:threadingInfo xmlns:p15="http://schemas.microsoft.com/office/powerpoint/2012/main" timeZoneBias="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10-17T00:56:30.355" idx="3">
    <p:pos x="10" y="10"/>
    <p:text/>
    <p:extLst>
      <p:ext uri="{C676402C-5697-4E1C-873F-D02D1690AC5C}">
        <p15:threadingInfo xmlns:p15="http://schemas.microsoft.com/office/powerpoint/2012/main" timeZoneBias="0"/>
      </p:ext>
    </p:extLst>
  </p:cm>
</p:cmLst>
</file>

<file path=ppt/comments/comment30.xml><?xml version="1.0" encoding="utf-8"?>
<p:cmLst xmlns:a="http://schemas.openxmlformats.org/drawingml/2006/main" xmlns:r="http://schemas.openxmlformats.org/officeDocument/2006/relationships" xmlns:p="http://schemas.openxmlformats.org/presentationml/2006/main">
  <p:cm authorId="1" dt="2021-10-17T00:56:30.355" idx="30">
    <p:pos x="10" y="10"/>
    <p:text/>
    <p:extLst>
      <p:ext uri="{C676402C-5697-4E1C-873F-D02D1690AC5C}">
        <p15:threadingInfo xmlns:p15="http://schemas.microsoft.com/office/powerpoint/2012/main" timeZoneBias="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1-10-17T00:56:30.355" idx="4">
    <p:pos x="10" y="10"/>
    <p:text/>
    <p:extLst>
      <p:ext uri="{C676402C-5697-4E1C-873F-D02D1690AC5C}">
        <p15:threadingInfo xmlns:p15="http://schemas.microsoft.com/office/powerpoint/2012/main" timeZoneBias="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1-10-17T00:56:30.355" idx="5">
    <p:pos x="10" y="10"/>
    <p:text/>
    <p:extLst>
      <p:ext uri="{C676402C-5697-4E1C-873F-D02D1690AC5C}">
        <p15:threadingInfo xmlns:p15="http://schemas.microsoft.com/office/powerpoint/2012/main" timeZoneBias="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1-10-17T00:56:30.355" idx="6">
    <p:pos x="10" y="10"/>
    <p:text/>
    <p:extLst>
      <p:ext uri="{C676402C-5697-4E1C-873F-D02D1690AC5C}">
        <p15:threadingInfo xmlns:p15="http://schemas.microsoft.com/office/powerpoint/2012/main" timeZoneBias="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1-10-17T00:56:30.355" idx="7">
    <p:pos x="10" y="10"/>
    <p:text/>
    <p:extLst>
      <p:ext uri="{C676402C-5697-4E1C-873F-D02D1690AC5C}">
        <p15:threadingInfo xmlns:p15="http://schemas.microsoft.com/office/powerpoint/2012/main" timeZoneBias="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21-10-17T00:56:30.355" idx="8">
    <p:pos x="10" y="10"/>
    <p:text/>
    <p:extLst>
      <p:ext uri="{C676402C-5697-4E1C-873F-D02D1690AC5C}">
        <p15:threadingInfo xmlns:p15="http://schemas.microsoft.com/office/powerpoint/2012/main" timeZoneBias="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21-10-17T00:56:30.355" idx="9">
    <p:pos x="10" y="10"/>
    <p:text/>
    <p:extLst>
      <p:ext uri="{C676402C-5697-4E1C-873F-D02D1690AC5C}">
        <p15:threadingInfo xmlns:p15="http://schemas.microsoft.com/office/powerpoint/2012/main" timeZoneBias="0"/>
      </p:ext>
    </p:extLst>
  </p:cm>
</p:cmLst>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18.185"/>
    </inkml:context>
    <inkml:brush xml:id="br0">
      <inkml:brushProperty name="width" value="0.05" units="cm"/>
      <inkml:brushProperty name="height" value="0.05" units="cm"/>
      <inkml:brushProperty name="color" value="#E71224"/>
    </inkml:brush>
  </inkml:definitions>
  <inkml:trace contextRef="#ctx0" brushRef="#br0">30 15 300 0 0,'-20'-7'1915'0'0,"11"0"1207"0"0,30 17-7375 0 0,-19-10 3329 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1.338"/>
    </inkml:context>
    <inkml:brush xml:id="br0">
      <inkml:brushProperty name="width" value="0.05" units="cm"/>
      <inkml:brushProperty name="height" value="0.05" units="cm"/>
      <inkml:brushProperty name="color" value="#E71224"/>
    </inkml:brush>
  </inkml:definitions>
  <inkml:trace contextRef="#ctx0" brushRef="#br0">25 658 540 0 0,'-18'16'6144'0'0,"11"-12"-2243"0"0,14-40-1074 0 0,1 23-2767 0 0,0 0 1 0 0,1 0-1 0 0,0 1 1 0 0,21-22-1 0 0,52-40 112 0 0,-49 46-134 0 0,62-50-71 0 0,3 5 0 0 0,3 3 0 0 0,196-99 0 0 0,-198 125 13 0 0,-47 29-1521 0 0,0 9-5031 0 0</inkml:trace>
</inkml:ink>
</file>

<file path=ppt/ink/ink1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3.858"/>
    </inkml:context>
    <inkml:brush xml:id="br0">
      <inkml:brushProperty name="width" value="0.05" units="cm"/>
      <inkml:brushProperty name="height" value="0.05" units="cm"/>
      <inkml:brushProperty name="color" value="#E71224"/>
    </inkml:brush>
  </inkml:definitions>
  <inkml:trace contextRef="#ctx0" brushRef="#br0">10 47 440 0 0,'-5'-15'1072'0'0,"2"4"104"0"0,1 2-28 0 0,2 3-124 0 0,0 1-183 0 0,2 4-189 0 0,1 1-148 0 0,2 1-148 0 0,2 2-176 0 0,-1 0-176 0 0,2 2-204 0 0,1 1-216 0 0,2 0-248 0 0,2 1-249 0 0,0-1-259 0 0,2 1-96 0 0,-1 2 60 0 0,3 0 124 0 0</inkml:trace>
</inkml:ink>
</file>

<file path=ppt/ink/ink1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4.213"/>
    </inkml:context>
    <inkml:brush xml:id="br0">
      <inkml:brushProperty name="width" value="0.05" units="cm"/>
      <inkml:brushProperty name="height" value="0.05" units="cm"/>
      <inkml:brushProperty name="color" value="#E71224"/>
    </inkml:brush>
  </inkml:definitions>
  <inkml:trace contextRef="#ctx0" brushRef="#br0">62 97 484 0 0,'-5'-7'9023'0'0,"4"7"-8930"0"0,1-1 0 0 0,-1 1-1 0 0,1-1 1 0 0,-1 1 0 0 0,1 0-1 0 0,-1-1 1 0 0,0 1 0 0 0,1 0-1 0 0,-1 0 1 0 0,0 0 0 0 0,1-1 0 0 0,-1 1-1 0 0,0 0 1 0 0,1 0 0 0 0,-1 0-1 0 0,0 0 1 0 0,1 0 0 0 0,-1 0-1 0 0,0 0 1 0 0,1 0 0 0 0,-1 1-1 0 0,0-1 1 0 0,1 0 0 0 0,-1 0-1 0 0,1 0 1 0 0,-1 1 0 0 0,0-1-1 0 0,1 0 1 0 0,-1 1 0 0 0,1-1-1 0 0,-1 0 1 0 0,1 1 0 0 0,-1-1-1 0 0,1 1 1 0 0,-1-1 0 0 0,1 1 0 0 0,-1-1-1 0 0,1 1 1 0 0,-1-1 0 0 0,1 1-1 0 0,-1 1 1 0 0,-3 5 179 0 0,0 1 0 0 0,0-1 0 0 0,0 1-1 0 0,1 0 1 0 0,0 0 0 0 0,1 1 0 0 0,0-1 0 0 0,0 0 0 0 0,1 1 0 0 0,0-1 0 0 0,0 1-1 0 0,1 0 1 0 0,1 11 0 0 0,0-6-16 0 0,0 1 1 0 0,2-1-1 0 0,0 0 0 0 0,0 0 0 0 0,1 0 0 0 0,1-1 1 0 0,7 16-1 0 0,-10-25-233 0 0,-1-1 0 0 0,1 1 0 0 0,0-1 0 0 0,1 0 0 0 0,-1 0 0 0 0,1 0 0 0 0,-1 0 0 0 0,1 0 0 0 0,0 0 0 0 0,0-1 0 0 0,0 1 0 0 0,0-1 0 0 0,0 0 0 0 0,1 0 0 0 0,-1 0 0 0 0,1 0 0 0 0,7 2 0 0 0,-6-3-44 0 0,0-1 1 0 0,0 1 0 0 0,0-1 0 0 0,0 0 0 0 0,0 0-1 0 0,0 0 1 0 0,0-1 0 0 0,0 1 0 0 0,0-1 0 0 0,0 0-1 0 0,0-1 1 0 0,6-2 0 0 0,0-1-107 0 0,1 0-1 0 0,-2-1 1 0 0,1-1-1 0 0,-1 1 0 0 0,0-2 1 0 0,0 1-1 0 0,-1-1 1 0 0,0-1-1 0 0,0 0 1 0 0,11-16-1 0 0,-14 17 100 0 0,-1 0-1 0 0,-1 0 1 0 0,0 0-1 0 0,0-1 0 0 0,0 0 1 0 0,-1 1-1 0 0,-1-1 1 0 0,0-1-1 0 0,0 1 0 0 0,0 0 1 0 0,-1 0-1 0 0,-1-1 1 0 0,0-17-1 0 0,-3 6 328 0 0,0 1 0 0 0,-1 0 1 0 0,-1-1-1 0 0,-1 2 0 0 0,-11-25 0 0 0,9 33 714 0 0,3 21-160 0 0,5 22 105 0 0,6 21-634 0 0,2 1-1 0 0,3-2 0 0 0,3 1 1 0 0,20 52-1 0 0,-33-102-573 0 0,0 0-1 0 0,1 1 1 0 0,-1-1-1 0 0,1 0 1 0 0,0 0-1 0 0,0 0 1 0 0,0 0 0 0 0,0-1-1 0 0,0 1 1 0 0,1-1-1 0 0,-1 1 1 0 0,1-1-1 0 0,-1 0 1 0 0,1 1-1 0 0,4 0 1 0 0,-6-2-79 0 0,1 0 0 0 0,0-1 0 0 0,0 0 0 0 0,0 1 0 0 0,0-1 0 0 0,0 0 0 0 0,0 0 0 0 0,0 0 0 0 0,0 0 0 0 0,0-1 0 0 0,0 1 0 0 0,-1 0 0 0 0,1-1-1 0 0,0 1 1 0 0,0-1 0 0 0,0 0 0 0 0,0 0 0 0 0,-1 0 0 0 0,1 0 0 0 0,0 0 0 0 0,-1 0 0 0 0,1 0 0 0 0,-1 0 0 0 0,1 0 0 0 0,-1-1 0 0 0,0 1 0 0 0,1-1 0 0 0,0-1 0 0 0,31-41-6970 0 0,-25 28 5447 0 0</inkml:trace>
</inkml:ink>
</file>

<file path=ppt/ink/ink1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4.554"/>
    </inkml:context>
    <inkml:brush xml:id="br0">
      <inkml:brushProperty name="width" value="0.05" units="cm"/>
      <inkml:brushProperty name="height" value="0.05" units="cm"/>
      <inkml:brushProperty name="color" value="#E71224"/>
    </inkml:brush>
  </inkml:definitions>
  <inkml:trace contextRef="#ctx0" brushRef="#br0">93 45 16 0 0,'-23'15'1967'0'0,"16"-11"-1308"0"0,1-1-1 0 0,0 1 0 0 0,0 0 1 0 0,0 1-1 0 0,0-1 0 0 0,1 1 1 0 0,0 0-1 0 0,0 1 1 0 0,0-1-1 0 0,1 1 0 0 0,-4 6 1 0 0,8-11-643 0 0,0-1 0 0 0,0 0 1 0 0,0 0-1 0 0,0 0 1 0 0,0 0-1 0 0,0 0 0 0 0,0 0 1 0 0,0 1-1 0 0,0-1 1 0 0,0 0-1 0 0,0 0 0 0 0,0 0 1 0 0,0 0-1 0 0,0 0 1 0 0,0 0-1 0 0,0 1 0 0 0,0-1 1 0 0,0 0-1 0 0,0 0 1 0 0,0 0-1 0 0,0 0 0 0 0,0 0 1 0 0,0 0-1 0 0,0 0 1 0 0,1 0-1 0 0,-1 1 0 0 0,0-1 1 0 0,0 0-1 0 0,0 0 1 0 0,0 0-1 0 0,0 0 0 0 0,0 0 1 0 0,0 0-1 0 0,1 0 1 0 0,-1 0-1 0 0,0 0 0 0 0,0 0 1 0 0,0 0-1 0 0,0 0 1 0 0,0 0-1 0 0,0 0 0 0 0,1 0 1 0 0,-1 0-1 0 0,0 0 1 0 0,0 0-1 0 0,0 0 1 0 0,0 0-1 0 0,0 0 0 0 0,1 0 1 0 0,11-2 209 0 0,11-4-300 0 0,39-19-4192 0 0,86-49 1 0 0,-112 54 2660 0 0</inkml:trace>
</inkml:ink>
</file>

<file path=ppt/ink/ink1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1.436"/>
    </inkml:context>
    <inkml:brush xml:id="br0">
      <inkml:brushProperty name="width" value="0.05" units="cm"/>
      <inkml:brushProperty name="height" value="0.05" units="cm"/>
      <inkml:brushProperty name="color" value="#E71224"/>
    </inkml:brush>
  </inkml:definitions>
  <inkml:trace contextRef="#ctx0" brushRef="#br0">26 50 840 0 0,'0'-4'1414'0'0,"-1"0"-1"0"0,1 0 1 0 0,-1 1 0 0 0,0-1-1 0 0,0 0 1 0 0,0 0-1 0 0,-1 1 1 0 0,1-1 0 0 0,-1 1-1 0 0,0-1 1 0 0,-4-5 0 0 0,5 10-1262 0 0,1-1 0 0 0,-1 0 0 0 0,1 1 0 0 0,-1-1 1 0 0,1 1-1 0 0,-1-1 0 0 0,1 1 0 0 0,-1-1 1 0 0,1 1-1 0 0,0-1 0 0 0,-1 1 0 0 0,1-1 0 0 0,0 1 1 0 0,-1 0-1 0 0,1-1 0 0 0,0 1 0 0 0,0 0 0 0 0,0-1 1 0 0,0 1-1 0 0,-1 0 0 0 0,1-1 0 0 0,0 1 0 0 0,0 0 1 0 0,0-1-1 0 0,0 1 0 0 0,1-1 0 0 0,-1 1 1 0 0,0 1-1 0 0,1 23 1422 0 0,18 333 2661 0 0,-19-341-4269 0 0,0 0 0 0 0,1 1 0 0 0,1-1 0 0 0,0 0 0 0 0,1 0 0 0 0,1 0 0 0 0,9 22 0 0 0,-8-37-4046 0 0,1-9-162 0 0,6-18-3420 0 0,-10 19 5319 0 0,15-32-5246 0 0,-10 22 5950 0 0</inkml:trace>
</inkml:ink>
</file>

<file path=ppt/ink/ink1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1.861"/>
    </inkml:context>
    <inkml:brush xml:id="br0">
      <inkml:brushProperty name="width" value="0.05" units="cm"/>
      <inkml:brushProperty name="height" value="0.05" units="cm"/>
      <inkml:brushProperty name="color" value="#E71224"/>
    </inkml:brush>
  </inkml:definitions>
  <inkml:trace contextRef="#ctx0" brushRef="#br0">3 1 492 0 0,'-2'3'9200'0'0,"2"11"-5609"0"0,4 17-1320 0 0,-4-29-1592 0 0,5 41 2101 0 0,-4-22-2443 0 0,1-1 0 0 0,1 0 1 0 0,1 0-1 0 0,1 0 1 0 0,11 29-1 0 0,-15-47-363 0 0,0 0-1 0 0,0 0 1 0 0,1 0 0 0 0,-1 0-1 0 0,0 0 1 0 0,0 0 0 0 0,1 0-1 0 0,-1-1 1 0 0,1 1-1 0 0,0-1 1 0 0,0 1 0 0 0,-1-1-1 0 0,1 1 1 0 0,0-1-1 0 0,0 0 1 0 0,0 0 0 0 0,0 0-1 0 0,0 0 1 0 0,0-1 0 0 0,1 1-1 0 0,-1 0 1 0 0,0-1-1 0 0,0 1 1 0 0,0-1 0 0 0,1 0-1 0 0,-1 0 1 0 0,0 0-1 0 0,0 0 1 0 0,1 0 0 0 0,-1-1-1 0 0,0 1 1 0 0,0 0 0 0 0,1-1-1 0 0,-1 0 1 0 0,0 0-1 0 0,0 1 1 0 0,0-1 0 0 0,2-2-1 0 0,0 1-24 0 0,-1 1-1 0 0,0-1 1 0 0,1-1 0 0 0,-1 1-1 0 0,0 0 1 0 0,0-1-1 0 0,-1 0 1 0 0,1 1-1 0 0,0-1 1 0 0,-1 0 0 0 0,0 0-1 0 0,0-1 1 0 0,0 1-1 0 0,0 0 1 0 0,0-1 0 0 0,-1 1-1 0 0,1-1 1 0 0,-1 0-1 0 0,0 1 1 0 0,0-1 0 0 0,0 0-1 0 0,0-4 1 0 0,-2 1-34 0 0,-1-1 0 0 0,1 1 1 0 0,-1-1-1 0 0,-1 1 0 0 0,1 0 1 0 0,-1 0-1 0 0,0 0 0 0 0,-1 0 1 0 0,0 1-1 0 0,0-1 0 0 0,0 1 1 0 0,-8-9-1 0 0,9 12 46 0 0,-1-1 0 0 0,1 1 1 0 0,-1 0-1 0 0,1 0 0 0 0,-1 0 0 0 0,0 0 0 0 0,0 1 1 0 0,0-1-1 0 0,-7-2 0 0 0,8 5 24 0 0,1-1 0 0 0,0 0 1 0 0,0 1-1 0 0,-1 0 0 0 0,1-1 0 0 0,0 1 0 0 0,0 0 0 0 0,-1 0 1 0 0,1 0-1 0 0,0 0 0 0 0,-1 1 0 0 0,1-1 0 0 0,0 1 0 0 0,0-1 1 0 0,0 1-1 0 0,-1 0 0 0 0,1 0 0 0 0,0 0 0 0 0,0 0 0 0 0,-2 2 1 0 0,2-2-165 0 0,-1 1 1 0 0,1 0-1 0 0,0 0 1 0 0,0 0-1 0 0,0 0 1 0 0,0 0-1 0 0,0 1 1 0 0,1-1-1 0 0,-1 1 1 0 0,1-1-1 0 0,-1 1 1 0 0,1-1-1 0 0,0 1 1 0 0,-1 3-1 0 0,1-3-224 0 0,1-1-1 0 0,-1 0 1 0 0,1 0 0 0 0,0 1-1 0 0,0-1 1 0 0,0 0 0 0 0,0 1-1 0 0,0-1 1 0 0,0 0 0 0 0,0 1-1 0 0,1-1 1 0 0,-1 0 0 0 0,1 0-1 0 0,0 0 1 0 0,0 1 0 0 0,0-1-1 0 0,0 0 1 0 0,0 0 0 0 0,0 0 0 0 0,0 0-1 0 0,1 0 1 0 0,-1-1 0 0 0,1 1-1 0 0,-1 0 1 0 0,1-1 0 0 0,0 1-1 0 0,3 2 1 0 0,8 3-1372 0 0</inkml:trace>
</inkml:ink>
</file>

<file path=ppt/ink/ink1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2.220"/>
    </inkml:context>
    <inkml:brush xml:id="br0">
      <inkml:brushProperty name="width" value="0.05" units="cm"/>
      <inkml:brushProperty name="height" value="0.05" units="cm"/>
      <inkml:brushProperty name="color" value="#E71224"/>
    </inkml:brush>
  </inkml:definitions>
  <inkml:trace contextRef="#ctx0" brushRef="#br0">118 71 212 0 0,'-4'-9'2087'0'0,"-1"1"0"0"0,1 0 0 0 0,-11-13 0 0 0,14 19-1733 0 0,0 1 0 0 0,-1-1 0 0 0,1 0 0 0 0,-1 0 0 0 0,1 1 0 0 0,-1-1 0 0 0,0 1 0 0 0,0-1 0 0 0,0 1 0 0 0,0 0 0 0 0,0 0 0 0 0,0 0 0 0 0,0 0 0 0 0,0 0 0 0 0,0 0 0 0 0,0 0 0 0 0,0 1 0 0 0,-1-1 0 0 0,1 1-1 0 0,-3 0 1 0 0,3 0-195 0 0,1 1-1 0 0,-1-1 0 0 0,1 1 0 0 0,-1 0 1 0 0,1 0-1 0 0,-1 0 0 0 0,1 0 0 0 0,0 0 1 0 0,-1 0-1 0 0,1 0 0 0 0,0 1 0 0 0,0-1 1 0 0,0 0-1 0 0,0 1 0 0 0,0-1 0 0 0,0 1 0 0 0,0-1 1 0 0,1 1-1 0 0,-2 2 0 0 0,-11 33 643 0 0,12-32-657 0 0,-2 4-159 0 0,1 1 0 0 0,1 0 0 0 0,0-1-1 0 0,0 1 1 0 0,1 0 0 0 0,0 0 0 0 0,1 0 0 0 0,0 0-1 0 0,0-1 1 0 0,1 1 0 0 0,1 0 0 0 0,-1-1 0 0 0,1 0-1 0 0,6 11 1 0 0,-7-15-334 0 0,0-1-1 0 0,1 0 0 0 0,-1 0 1 0 0,1 0-1 0 0,0-1 1 0 0,0 1-1 0 0,1-1 1 0 0,-1 1-1 0 0,1-1 0 0 0,-1 0 1 0 0,1 0-1 0 0,0-1 1 0 0,6 4-1 0 0,-6-5-257 0 0,0 1 0 0 0,0-1 0 0 0,0 0 0 0 0,1 0 1 0 0,-1 0-1 0 0,1-1 0 0 0,-1 0 0 0 0,1 1 0 0 0,-1-1 0 0 0,0-1 0 0 0,1 1 0 0 0,-1-1 0 0 0,1 0 0 0 0,-1 0 1 0 0,0 0-1 0 0,6-2 0 0 0,21-12-2608 0 0,-16 5 1982 0 0</inkml:trace>
</inkml:ink>
</file>

<file path=ppt/ink/ink1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2.594"/>
    </inkml:context>
    <inkml:brush xml:id="br0">
      <inkml:brushProperty name="width" value="0.05" units="cm"/>
      <inkml:brushProperty name="height" value="0.05" units="cm"/>
      <inkml:brushProperty name="color" value="#E71224"/>
    </inkml:brush>
  </inkml:definitions>
  <inkml:trace contextRef="#ctx0" brushRef="#br0">27 137 1112 0 0,'0'-1'177'0'0,"1"-16"1655"0"0,-2 1 1 0 0,1 0-1 0 0,-2 0 0 0 0,0 0 1 0 0,-1 0-1 0 0,-6-22 0 0 0,6 44 1408 0 0,-4 32-1212 0 0,22 152 1107 0 0,-1-43-2864 0 0,-9-101-1379 0 0,2-22-1770 0 0,5-10-4145 0 0,-11-14 6644 0 0,0 1 0 0 0,-1-1-1 0 0,1 0 1 0 0,0 0-1 0 0,-1 0 1 0 0,1 0-1 0 0,0 0 1 0 0,-1 0 0 0 0,1 0-1 0 0,0 0 1 0 0,-1 0-1 0 0,1 0 1 0 0,0-1 0 0 0,-1 1-1 0 0,1 0 1 0 0,0 0-1 0 0,-1-1 1 0 0,1 1-1 0 0,-1 0 1 0 0,1-1 0 0 0,-1 1-1 0 0,1 0 1 0 0,0-1-1 0 0,-1 1 1 0 0,1-1 0 0 0,4-5-1297 0 0</inkml:trace>
</inkml:ink>
</file>

<file path=ppt/ink/ink1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3.215"/>
    </inkml:context>
    <inkml:brush xml:id="br0">
      <inkml:brushProperty name="width" value="0.05" units="cm"/>
      <inkml:brushProperty name="height" value="0.05" units="cm"/>
      <inkml:brushProperty name="color" value="#E71224"/>
    </inkml:brush>
  </inkml:definitions>
  <inkml:trace contextRef="#ctx0" brushRef="#br0">163 14 1020 0 0,'-4'-4'4707'0'0,"4"4"-4393"0"0,-1 0-1 0 0,1 0 1 0 0,0-1 0 0 0,-1 1 0 0 0,1 0 0 0 0,-1 0-1 0 0,1 0 1 0 0,0 0 0 0 0,-1 0 0 0 0,1 0 0 0 0,-1 0-1 0 0,1 0 1 0 0,-1 1 0 0 0,-10 7 4845 0 0,-11 26-1284 0 0,13-19-2210 0 0,-7 4-1048 0 0,-30 29 1 0 0,-3-11-4169 0 0,60-45 2601 0 0,-10 6 966 0 0,1 1 1 0 0,-1 0-1 0 0,1-1 1 0 0,-1 1-1 0 0,1 0 1 0 0,0 0-1 0 0,0 0 1 0 0,-1 0-1 0 0,1 0 1 0 0,0 0-1 0 0,0 1 1 0 0,0-1-1 0 0,0 0 1 0 0,0 1-1 0 0,0 0 1 0 0,0-1-1 0 0,0 1 1 0 0,0 0-1 0 0,0 0 1 0 0,0 0-1 0 0,0 0 1 0 0,0 1-1 0 0,0-1 1 0 0,0 0-1 0 0,0 1 1 0 0,0 0-1 0 0,-1-1 1 0 0,1 1-1 0 0,3 1 1 0 0,0 3 174 0 0,1-1 0 0 0,-1 1 1 0 0,0 0-1 0 0,0 0 0 0 0,0 1 1 0 0,-1 0-1 0 0,1 0 0 0 0,-1 0 1 0 0,-1 0-1 0 0,4 8 0 0 0,-2-4-11 0 0,1-1-1 0 0,0 1 0 0 0,11 12 1 0 0,-13-17-175 0 0,1-1 0 0 0,-1 1 0 0 0,1-1 0 0 0,0-1-1 0 0,0 1 1 0 0,0-1 0 0 0,0 1 0 0 0,1-2 0 0 0,-1 1 0 0 0,1 0 0 0 0,0-1 0 0 0,-1 0 0 0 0,1-1 0 0 0,11 3-1 0 0,-11-4-93 0 0,-1 0 0 0 0,1-1 0 0 0,0 1 0 0 0,0-1-1 0 0,0 0 1 0 0,-1-1 0 0 0,1 1 0 0 0,0-1-1 0 0,-1 0 1 0 0,0-1 0 0 0,1 1 0 0 0,-1-1-1 0 0,0 0 1 0 0,0 0 0 0 0,7-7 0 0 0,-4 4 86 0 0,-1-1-1 0 0,0 0 1 0 0,0 0 0 0 0,-1 0 0 0 0,0-1-1 0 0,-1 0 1 0 0,1 0 0 0 0,-1-1 0 0 0,-1 0-1 0 0,0 1 1 0 0,0-1 0 0 0,-1-1 0 0 0,0 1-1 0 0,0 0 1 0 0,-1-1 0 0 0,0 0 0 0 0,-1 1-1 0 0,0-1 1 0 0,-1 0 0 0 0,0 0 0 0 0,0 1-1 0 0,-1-1 1 0 0,0 0 0 0 0,-1 0 0 0 0,0 1-1 0 0,-1-1 1 0 0,1 1 0 0 0,-8-15 0 0 0,9 23 30 0 0,1 0-1 0 0,0 0 1 0 0,-1 0 0 0 0,1 0 0 0 0,-1 0-1 0 0,1 0 1 0 0,-1 1 0 0 0,1-1 0 0 0,-1 0 0 0 0,0 0-1 0 0,1 1 1 0 0,-1-1 0 0 0,0 0 0 0 0,0 1-1 0 0,1-1 1 0 0,-1 1 0 0 0,0-1 0 0 0,0 1 0 0 0,0-1-1 0 0,-1 0 1 0 0,1 2-5 0 0,1-1 0 0 0,-1 0 0 0 0,0 0 1 0 0,1 0-1 0 0,-1 0 0 0 0,0 1 0 0 0,1-1 0 0 0,-1 0 0 0 0,1 0 0 0 0,-1 1 0 0 0,1-1 0 0 0,-1 1 1 0 0,1-1-1 0 0,-1 0 0 0 0,1 1 0 0 0,-1-1 0 0 0,1 1 0 0 0,0-1 0 0 0,-1 1 0 0 0,1-1 0 0 0,-1 1 0 0 0,1 0 1 0 0,-2 3 30 0 0,0 0 1 0 0,1-1 0 0 0,-1 1 0 0 0,1 0 0 0 0,0 0 0 0 0,0 0 0 0 0,1 0 0 0 0,-1 5 0 0 0,1-5-50 0 0,0 1 1 0 0,1-1-1 0 0,0 0 1 0 0,0 0-1 0 0,0 0 1 0 0,0 0-1 0 0,0 0 0 0 0,1 0 1 0 0,0 0-1 0 0,0 0 1 0 0,0 0-1 0 0,0-1 1 0 0,1 1-1 0 0,3 3 1 0 0,5 5 108 0 0,0-1 0 0 0,21 16 0 0 0,-23-20 175 0 0,0 0 0 0 0,0 1 0 0 0,-1 0 0 0 0,0 0 0 0 0,12 16-1 0 0,-19-21-284 0 0,0-1-1 0 0,0 0 1 0 0,0 1-1 0 0,0-1 1 0 0,-1 1-1 0 0,1-1 1 0 0,-1 1-1 0 0,1 0 0 0 0,-1-1 1 0 0,0 1-1 0 0,0 0 1 0 0,0-1-1 0 0,0 1 1 0 0,-1 0-1 0 0,1-1 0 0 0,-1 1 1 0 0,1-1-1 0 0,-1 1 1 0 0,0-1-1 0 0,0 1 1 0 0,0-1-1 0 0,-1 0 1 0 0,1 1-1 0 0,0-1 0 0 0,-1 0 1 0 0,1 0-1 0 0,-1 0 1 0 0,0 0-1 0 0,0 0 1 0 0,-2 2-1 0 0,-1 0-518 0 0,0 1 0 0 0,0-2 0 0 0,0 1 0 0 0,0 0 0 0 0,-8 3 0 0 0,9-5-479 0 0,-1 0 1 0 0,0 0 0 0 0,1-1-1 0 0,-1 1 1 0 0,0-1 0 0 0,-5 1 0 0 0,9-2 770 0 0,0 0 0 0 0,1 0 1 0 0,-1 0-1 0 0,1 0 1 0 0,-1 0-1 0 0,1 0 0 0 0,-1 0 1 0 0,1 0-1 0 0,-1 0 1 0 0,0 0-1 0 0,1 0 0 0 0,-1-1 1 0 0,1 1-1 0 0,-1 0 1 0 0,1 0-1 0 0,-1-1 0 0 0,1 1 1 0 0,-1 0-1 0 0,1 0 1 0 0,0-1-1 0 0,-1 1 0 0 0,1-1 1 0 0,-1 1-1 0 0,1 0 1 0 0,0-1-1 0 0,-1 1 0 0 0,1-1 1 0 0,0 1-1 0 0,-1-1 1 0 0,1 1-1 0 0,0-1 0 0 0,0 1 1 0 0,-1-1-1 0 0,1 1 1 0 0,0-1-1 0 0,0 1 0 0 0,0-1 1 0 0,0 1-1 0 0,0-1 1 0 0,0 1-1 0 0,0-1 1 0 0,0 0-1 0 0,0 0 0 0 0,0-8-1748 0 0</inkml:trace>
</inkml:ink>
</file>

<file path=ppt/ink/ink1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4.807"/>
    </inkml:context>
    <inkml:brush xml:id="br0">
      <inkml:brushProperty name="width" value="0.05" units="cm"/>
      <inkml:brushProperty name="height" value="0.05" units="cm"/>
      <inkml:brushProperty name="color" value="#E71224"/>
    </inkml:brush>
  </inkml:definitions>
  <inkml:trace contextRef="#ctx0" brushRef="#br0">10 171 236 0 0,'-9'-46'18252'0'0,"12"113"-11456"0"0,7 4-5140 0 0,-7-58-1689 0 0,0 0-1 0 0,1 0 1 0 0,0 0 0 0 0,1-1 0 0 0,0 0 0 0 0,1 0-1 0 0,0 0 1 0 0,12 15 0 0 0,-16-25-23 0 0,0 1-1 0 0,1 0 0 0 0,0-1 1 0 0,0 1-1 0 0,0-1 1 0 0,0 0-1 0 0,0 0 1 0 0,0 0-1 0 0,0 0 1 0 0,1-1-1 0 0,-1 1 0 0 0,1-1 1 0 0,-1 0-1 0 0,1 0 1 0 0,-1 0-1 0 0,1-1 1 0 0,0 1-1 0 0,-1-1 1 0 0,1 0-1 0 0,0 0 0 0 0,-1 0 1 0 0,1 0-1 0 0,0-1 1 0 0,0 1-1 0 0,-1-1 1 0 0,1 0-1 0 0,-1 0 1 0 0,1-1-1 0 0,-1 1 0 0 0,0-1 1 0 0,1 1-1 0 0,5-5 1 0 0,-2 2-94 0 0,0-1-1 0 0,0 0 1 0 0,0 0 0 0 0,0-1 0 0 0,-1 0 0 0 0,0 0 0 0 0,0 0 0 0 0,-1-1-1 0 0,1 0 1 0 0,-1 0 0 0 0,-1 0 0 0 0,0-1 0 0 0,5-10 0 0 0,-6 6 162 0 0,0-1 0 0 0,0 0 0 0 0,-2 1 0 0 0,1-1 0 0 0,-2 0 0 0 0,0 0 0 0 0,0 0 0 0 0,-1 0 0 0 0,-1 0 0 0 0,0 0 0 0 0,-5-14 0 0 0,1 38 340 0 0,1 8-128 0 0,4-6-188 0 0,0 1 1 0 0,1-1-1 0 0,1 1 1 0 0,0-1-1 0 0,1 1 1 0 0,1-1-1 0 0,0 0 1 0 0,0 0-1 0 0,11 23 1 0 0,-11-30-129 0 0,0 1 1 0 0,0-2 0 0 0,1 1-1 0 0,0 0 1 0 0,0-1 0 0 0,0 1-1 0 0,0-1 1 0 0,1 0 0 0 0,9 7-1 0 0,-11-10-47 0 0,0 0-1 0 0,1 0 1 0 0,0 0-1 0 0,-1-1 0 0 0,1 1 1 0 0,0-1-1 0 0,-1 1 1 0 0,1-1-1 0 0,0-1 1 0 0,0 1-1 0 0,0 0 0 0 0,0-1 1 0 0,0 0-1 0 0,0 0 1 0 0,0 0-1 0 0,0 0 0 0 0,6-2 1 0 0,-7 1 29 0 0,1 1 0 0 0,-1-1 0 0 0,1 0 0 0 0,-1-1 0 0 0,0 1 0 0 0,1 0 0 0 0,-1-1 0 0 0,0 0 0 0 0,0 0 0 0 0,0 0 0 0 0,0 0 0 0 0,0 0 0 0 0,0-1 0 0 0,-1 1 0 0 0,1-1 0 0 0,-1 0 0 0 0,0 1 0 0 0,0-1 0 0 0,0 0 0 0 0,0-1 0 0 0,0 1 0 0 0,-1 0 0 0 0,1 0 0 0 0,-1-1 0 0 0,0 1 0 0 0,0-1 0 0 0,0 1 0 0 0,0-7 0 0 0,1-6 513 0 0,-2-1-1 0 0,0 0 1 0 0,-1 1-1 0 0,-6-33 1 0 0,4 28 671 0 0,2 17 93 0 0,0 6-369 0 0,-2 13 18 0 0,0 22-21 0 0,12 108 1046 0 0,-9-145-1847 0 0,-1-1-26 0 0,0-1-1 0 0,1 0 1 0 0,-1 1-1 0 0,1-1 1 0 0,-1 1-1 0 0,1-1 1 0 0,0 0 0 0 0,0 1-1 0 0,0-1 1 0 0,0 0-1 0 0,0 1 1 0 0,0-1-1 0 0,0 0 1 0 0,1-2-1 0 0,3-26-498 0 0,0 16-29 0 0,0 0 1 0 0,1 0-1 0 0,0 0 1 0 0,14-25-1 0 0,-17 36 531 0 0,-1 1-1 0 0,0-1 1 0 0,1 1 0 0 0,0-1-1 0 0,-1 1 1 0 0,1 0 0 0 0,0 0-1 0 0,0 0 1 0 0,0 0 0 0 0,1 0-1 0 0,-1 1 1 0 0,0-1-1 0 0,1 1 1 0 0,-1-1 0 0 0,1 1-1 0 0,-1 0 1 0 0,1 0 0 0 0,0 0-1 0 0,-1 0 1 0 0,1 0 0 0 0,0 1-1 0 0,0-1 1 0 0,0 1 0 0 0,-1 0-1 0 0,1 0 1 0 0,0 0-1 0 0,0 0 1 0 0,0 0 0 0 0,0 1-1 0 0,-1-1 1 0 0,1 1 0 0 0,0 0-1 0 0,3 1 1 0 0,-2 0 82 0 0,0 0 1 0 0,-1 0-1 0 0,1 0 1 0 0,-1 1-1 0 0,0-1 1 0 0,0 1-1 0 0,0 0 1 0 0,0 0-1 0 0,0 0 1 0 0,-1 0-1 0 0,1 1 1 0 0,3 6-1 0 0,22 51 679 0 0,-5-9-677 0 0,-20-47-205 0 0,0 0 0 0 0,0-1 0 0 0,1 0 0 0 0,-1 0 0 0 0,1 0 0 0 0,0 0 0 0 0,0 0 0 0 0,0-1 0 0 0,1 1 0 0 0,-1-1 0 0 0,7 3 0 0 0,-7-4-277 0 0,0-1 0 0 0,1 0 0 0 0,-1 0-1 0 0,1 0 1 0 0,-1 0 0 0 0,1 0 0 0 0,0-1 0 0 0,-1 0-1 0 0,1 0 1 0 0,0 0 0 0 0,-1-1 0 0 0,1 1 0 0 0,-1-1-1 0 0,1 0 1 0 0,-1-1 0 0 0,1 1 0 0 0,-1-1 0 0 0,0 0-1 0 0,0 0 1 0 0,7-4 0 0 0,-3 1 338 0 0,-1 0 0 0 0,0-1-1 0 0,0 1 1 0 0,0-1 0 0 0,-1-1 0 0 0,0 1-1 0 0,0-1 1 0 0,-1 0 0 0 0,0-1 0 0 0,0 1-1 0 0,0-1 1 0 0,-1 0 0 0 0,-1 0 0 0 0,1-1 0 0 0,-1 1-1 0 0,0 0 1 0 0,-1-1 0 0 0,0 0 0 0 0,-1 0-1 0 0,0 0 1 0 0,1-11 0 0 0,-2-15 1965 0 0,0-1-1 0 0,-3 1 1 0 0,-13-69 0 0 0,12 90 1223 0 0,1 26-1474 0 0,4 23-633 0 0,12 30-913 0 0,-3 1-1 0 0,3 98 1 0 0,-14-156-640 0 0,2 21-1486 0 0,5-13-4384 0 0</inkml:trace>
</inkml:ink>
</file>

<file path=ppt/ink/ink1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5.225"/>
    </inkml:context>
    <inkml:brush xml:id="br0">
      <inkml:brushProperty name="width" value="0.05" units="cm"/>
      <inkml:brushProperty name="height" value="0.05" units="cm"/>
      <inkml:brushProperty name="color" value="#E71224"/>
    </inkml:brush>
  </inkml:definitions>
  <inkml:trace contextRef="#ctx0" brushRef="#br0">20 51 292 0 0,'-15'2'3032'0'0,"10"-2"755"0"0,18 1-2430 0 0,35-2 11 0 0,0-1-1 0 0,0-3 1 0 0,0-2 0 0 0,0-2 0 0 0,62-20-1 0 0,-109 29-1266 0 0,-1 0 0 0 0,1 0 1 0 0,0 0-1 0 0,0-1 0 0 0,-1 1 0 0 0,1 0 0 0 0,0 0 0 0 0,-1 1 0 0 0,1-1 1 0 0,0 0-1 0 0,0 0 0 0 0,-1 0 0 0 0,1 0 0 0 0,0 1 0 0 0,-1-1 0 0 0,1 0 1 0 0,0 1-1 0 0,-1-1 0 0 0,1 0 0 0 0,-1 1 0 0 0,1-1 0 0 0,-1 1 0 0 0,1-1 0 0 0,-1 1 1 0 0,1-1-1 0 0,-1 1 0 0 0,1-1 0 0 0,-1 1 0 0 0,1 0 0 0 0,-1-1 0 0 0,0 1 1 0 0,0-1-1 0 0,1 1 0 0 0,-1 0 0 0 0,0-1 0 0 0,0 1 0 0 0,0 0 0 0 0,1 0 1 0 0,-1-1-1 0 0,0 1 0 0 0,0 0 0 0 0,0 1 0 0 0,2 43 1958 0 0,-2-29-1606 0 0,0 70 670 0 0,0-50-2105 0 0,3 43-1 0 0,2-70-4657 0 0,14-38-8144 0 0,-17 25 13425 0 0,3-8-1543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1.693"/>
    </inkml:context>
    <inkml:brush xml:id="br0">
      <inkml:brushProperty name="width" value="0.05" units="cm"/>
      <inkml:brushProperty name="height" value="0.05" units="cm"/>
      <inkml:brushProperty name="color" value="#E71224"/>
    </inkml:brush>
  </inkml:definitions>
  <inkml:trace contextRef="#ctx0" brushRef="#br0">3 10 628 0 0,'0'0'89'0'0,"0"1"0"0"0,0-1 0 0 0,-1 0-1 0 0,1 1 1 0 0,0-1 0 0 0,0 1 0 0 0,-1-1 0 0 0,1 0 0 0 0,0 1-1 0 0,0-1 1 0 0,0 1 0 0 0,0-1 0 0 0,0 1 0 0 0,0-1-1 0 0,-1 0 1 0 0,1 1 0 0 0,0-1 0 0 0,0 1 0 0 0,0-1 0 0 0,0 1-1 0 0,1-1 1 0 0,-1 1 0 0 0,0-1 0 0 0,0 0 0 0 0,0 1 0 0 0,0-1-1 0 0,0 1 1 0 0,1-1 0 0 0,-1 1 0 0 0,0-1 0 0 0,0 0 0 0 0,0 1-1 0 0,1-1 1 0 0,-1 0 0 0 0,0 1 0 0 0,1-1 0 0 0,-1 1 0 0 0,22 1 1400 0 0,34-12-593 0 0,-49 8-523 0 0,5-1-176 0 0,52-8 517 0 0,-61 10-674 0 0,1 1 0 0 0,-1 0 0 0 0,1 0-1 0 0,0 0 1 0 0,-1 0 0 0 0,1 1 0 0 0,-1-1-1 0 0,1 1 1 0 0,-1 0 0 0 0,1 0 0 0 0,-1 0-1 0 0,0 0 1 0 0,1 1 0 0 0,4 3-1 0 0,-7-4-23 0 0,1 1 1 0 0,-1-1-1 0 0,0 1 0 0 0,1 0 0 0 0,-1 0 0 0 0,0 0 0 0 0,0 0 0 0 0,-1 0 0 0 0,1 0 0 0 0,0 0 0 0 0,-1 0 0 0 0,1 0 0 0 0,-1 0 0 0 0,0 0 0 0 0,1 0 0 0 0,-1 0 0 0 0,0 1 0 0 0,0-1 0 0 0,-1 0 0 0 0,1 0 0 0 0,0 0 1 0 0,-1 0-1 0 0,0 3 0 0 0,-3 9 57 0 0,0-1 0 0 0,-9 20 1 0 0,7-19-18 0 0,-6 14-37 0 0,-1 0 0 0 0,-22 35 0 0 0,2-19-3407 0 0,28-43 268 0 0,3-3 1632 0 0</inkml:trace>
</inkml:ink>
</file>

<file path=ppt/ink/ink1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5.566"/>
    </inkml:context>
    <inkml:brush xml:id="br0">
      <inkml:brushProperty name="width" value="0.05" units="cm"/>
      <inkml:brushProperty name="height" value="0.05" units="cm"/>
      <inkml:brushProperty name="color" value="#E71224"/>
    </inkml:brush>
  </inkml:definitions>
  <inkml:trace contextRef="#ctx0" brushRef="#br0">28 31 412 0 0,'-6'-5'1195'0'0,"4"4"-573"0"0,1 0 0 0 0,-1-1 0 0 0,0 1 1 0 0,0 0-1 0 0,1-1 0 0 0,-1 1 0 0 0,1-1 0 0 0,0 0 1 0 0,-1 0-1 0 0,1 1 0 0 0,0-1 0 0 0,0 0 0 0 0,-2-4 1 0 0,28 23-1908 0 0,17 11-6181 0 0,-33-21 6147 0 0</inkml:trace>
</inkml:ink>
</file>

<file path=ppt/ink/ink1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5.953"/>
    </inkml:context>
    <inkml:brush xml:id="br0">
      <inkml:brushProperty name="width" value="0.05" units="cm"/>
      <inkml:brushProperty name="height" value="0.05" units="cm"/>
      <inkml:brushProperty name="color" value="#E71224"/>
    </inkml:brush>
  </inkml:definitions>
  <inkml:trace contextRef="#ctx0" brushRef="#br0">23 35 428 0 0,'-2'-2'1349'0'0,"0"0"0"0"0,1 0 0 0 0,0 0 0 0 0,-1 0 0 0 0,1-1-1 0 0,0 1 1 0 0,0 0 0 0 0,0-1 0 0 0,1 1 0 0 0,-1-1 0 0 0,0-7 6542 0 0,3 31-7308 0 0,0 18-448 0 0,-3-1 0 0 0,-5 43 1 0 0,2-44-104 0 0,2-1-1 0 0,3 54 1 0 0,-1-87-56 0 0,1 0-1 0 0,-1 0 1 0 0,0 0 0 0 0,1 0 0 0 0,0 0-1 0 0,0 0 1 0 0,0 0 0 0 0,0 0 0 0 0,0 0-1 0 0,0-1 1 0 0,1 1 0 0 0,-1 0-1 0 0,1-1 1 0 0,0 1 0 0 0,0-1 0 0 0,0 1-1 0 0,0-1 1 0 0,0 0 0 0 0,5 4 0 0 0,-4-5-171 0 0,1 1 1 0 0,-1-1-1 0 0,0 0 1 0 0,0 0 0 0 0,1 0-1 0 0,-1-1 1 0 0,1 1-1 0 0,-1-1 1 0 0,1 0 0 0 0,-1 0-1 0 0,1 0 1 0 0,-1 0-1 0 0,1 0 1 0 0,-1-1 0 0 0,4-1-1 0 0,4-1-1311 0 0,1-1 0 0 0,-1 0-1 0 0,0 0 1 0 0,0-2 0 0 0,-1 1 0 0 0,0-1-1 0 0,0-1 1 0 0,0 0 0 0 0,10-10 0 0 0,-5 2-937 0 0,0-2 375 0 0</inkml:trace>
</inkml:ink>
</file>

<file path=ppt/ink/ink1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7.413"/>
    </inkml:context>
    <inkml:brush xml:id="br0">
      <inkml:brushProperty name="width" value="0.05" units="cm"/>
      <inkml:brushProperty name="height" value="0.05" units="cm"/>
      <inkml:brushProperty name="color" value="#E71224"/>
    </inkml:brush>
  </inkml:definitions>
  <inkml:trace contextRef="#ctx0" brushRef="#br0">21 402 812 0 0,'-15'23'16997'0'0,"19"-22"-14599"0"0,9-6-3469 0 0,-3 1 1038 0 0,0 0 0 0 0,0-1 0 0 0,-1 0 0 0 0,0-1-1 0 0,0 0 1 0 0,0 0 0 0 0,-1-1 0 0 0,0-1-1 0 0,0 1 1 0 0,-1-1 0 0 0,0 0 0 0 0,7-11 0 0 0,-10 14-12 0 0,-1-1 1 0 0,0 0 0 0 0,-1 0 0 0 0,1 0 0 0 0,-1 0 0 0 0,0 0 0 0 0,-1 0 0 0 0,1-1-1 0 0,-1 1 1 0 0,-1-1 0 0 0,1 1 0 0 0,-1 0 0 0 0,0-1 0 0 0,0 1 0 0 0,-1-1-1 0 0,0 1 1 0 0,0-1 0 0 0,-1 1 0 0 0,1 0 0 0 0,-1 0 0 0 0,-5-10 0 0 0,3 8 73 0 0,1 1 1 0 0,-1-1-1 0 0,-1 1 1 0 0,0 0-1 0 0,-8-10 1 0 0,12 16-9 0 0,0 0 0 0 0,1 0 1 0 0,-1 0-1 0 0,0 0 0 0 0,0 0 0 0 0,-1 0 0 0 0,1 0 1 0 0,0 1-1 0 0,0-1 0 0 0,0 0 0 0 0,0 1 1 0 0,-1-1-1 0 0,1 1 0 0 0,0-1 0 0 0,-1 1 0 0 0,1-1 1 0 0,0 1-1 0 0,-1 0 0 0 0,1 0 0 0 0,-1 0 0 0 0,1 0 1 0 0,0 0-1 0 0,-1 0 0 0 0,1 0 0 0 0,0 0 1 0 0,-1 1-1 0 0,1-1 0 0 0,0 0 0 0 0,-1 1 0 0 0,1-1 1 0 0,0 1-1 0 0,0 0 0 0 0,-1-1 0 0 0,1 1 0 0 0,0 0 1 0 0,0 0-1 0 0,0-1 0 0 0,0 1 0 0 0,0 0 1 0 0,0 0-1 0 0,0 0 0 0 0,0 0 0 0 0,0 2 0 0 0,-7 7 99 0 0,1 1 0 0 0,0-1 0 0 0,1 2 0 0 0,0-1 0 0 0,0 1-1 0 0,2-1 1 0 0,-1 1 0 0 0,2 1 0 0 0,-1-1 0 0 0,2 1-1 0 0,0-1 1 0 0,0 1 0 0 0,1 0 0 0 0,1-1 0 0 0,0 1 0 0 0,0 0-1 0 0,4 16 1 0 0,-4-27-135 0 0,0 0 0 0 0,1-1 0 0 0,-1 1 0 0 0,0-1 0 0 0,1 1 0 0 0,-1-1 0 0 0,1 1 1 0 0,-1-1-1 0 0,1 1 0 0 0,0-1 0 0 0,0 0 0 0 0,-1 1 0 0 0,1-1 0 0 0,0 0 0 0 0,0 0 0 0 0,0 1 0 0 0,1-1 0 0 0,-1 0 0 0 0,0 0 0 0 0,0 0 0 0 0,1 0 0 0 0,-1-1 0 0 0,0 1 0 0 0,1 0 0 0 0,-1 0 0 0 0,1-1 0 0 0,-1 1 0 0 0,1-1 0 0 0,-1 1 0 0 0,1-1 0 0 0,-1 0 0 0 0,1 0 0 0 0,-1 0 0 0 0,1 1 0 0 0,0-2 0 0 0,-1 1 1 0 0,1 0-1 0 0,-1 0 0 0 0,1 0 0 0 0,-1-1 0 0 0,1 1 0 0 0,-1-1 0 0 0,1 1 0 0 0,-1-1 0 0 0,1 1 0 0 0,-1-1 0 0 0,0 0 0 0 0,3-2 0 0 0,1 0-58 0 0,0 0 0 0 0,0 0-1 0 0,-1-1 1 0 0,1 0 0 0 0,-1 0 0 0 0,0 0 0 0 0,0-1 0 0 0,0 1 0 0 0,-1-1 0 0 0,0 0-1 0 0,1 0 1 0 0,1-6 0 0 0,1-10 122 0 0,0 0 0 0 0,-2 0 0 0 0,-1-1-1 0 0,2-21 1 0 0,2-21 584 0 0,14 119 98 0 0,-11-26-702 0 0,19 39-1 0 0,-24-59-118 0 0,0 0 0 0 0,0 0 0 0 0,1-1 0 0 0,0 1 0 0 0,1-1 0 0 0,-1 0 0 0 0,17 13 1 0 0,-21-19-7 0 0,1 0 0 0 0,0 0 0 0 0,0 0 0 0 0,0 0 0 0 0,0-1 0 0 0,0 1 0 0 0,0-1 0 0 0,0 0 0 0 0,1 0 0 0 0,-1 0 0 0 0,0 0 0 0 0,1 0 0 0 0,-1-1 0 0 0,1 1 0 0 0,-1-1 0 0 0,1 0 0 0 0,-1 0 0 0 0,7-1 0 0 0,-5-1 16 0 0,-1 1 0 0 0,0-1 1 0 0,1 0-1 0 0,-1 0 0 0 0,0 0 1 0 0,0-1-1 0 0,-1 1 1 0 0,1-1-1 0 0,0 0 0 0 0,-1 0 1 0 0,0 0-1 0 0,5-7 0 0 0,1-1 41 0 0,-2 0-1 0 0,0-1 0 0 0,0 1 0 0 0,-1-2 1 0 0,0 1-1 0 0,-1-1 0 0 0,-1 0 0 0 0,5-21 1 0 0,-1-16 1382 0 0,-3 0 0 0 0,-1-66 0 0 0,-5 112-491 0 0,0 6-289 0 0,-1 15-49 0 0,-2 26-161 0 0,2 42 124 0 0,-3 0 1 0 0,-5-1-1 0 0,-36 154 0 0 0,33-189-549 0 0,-13 53-149 0 0,23-89 127 0 0,1 1 0 0 0,1 0 0 0 0,0 0 1 0 0,1 0-1 0 0,2 17 0 0 0,-2-29 50 0 0,0 0-1 0 0,0 0 0 0 0,1 0 0 0 0,-1 0 1 0 0,0 0-1 0 0,1 0 0 0 0,0 0 0 0 0,0-1 1 0 0,-1 1-1 0 0,1 0 0 0 0,0 0 1 0 0,0-1-1 0 0,1 1 0 0 0,-1 0 0 0 0,0-1 1 0 0,0 1-1 0 0,1-1 0 0 0,-1 1 1 0 0,1-1-1 0 0,0 0 0 0 0,-1 0 0 0 0,4 2 1 0 0,-2-2-81 0 0,0 0 0 0 0,0 0 0 0 0,0-1 0 0 0,1 1 0 0 0,-1-1 1 0 0,0 0-1 0 0,0 0 0 0 0,0 0 0 0 0,0 0 0 0 0,0-1 0 0 0,0 1 1 0 0,1-1-1 0 0,3-1 0 0 0,4-2-263 0 0,-1 0-1 0 0,1-1 1 0 0,-1 0-1 0 0,0-1 1 0 0,0 0-1 0 0,0-1 1 0 0,9-8-1 0 0,-13 9 317 0 0,1 0-1 0 0,-1-1 0 0 0,-1 0 0 0 0,1 0 0 0 0,-1 0 0 0 0,0-1 1 0 0,-1 1-1 0 0,1-1 0 0 0,-2 0 0 0 0,1-1 0 0 0,-1 1 0 0 0,-1-1 0 0 0,1 1 1 0 0,-1-1-1 0 0,-1 0 0 0 0,0 0 0 0 0,0 0 0 0 0,0 0 0 0 0,-1 1 1 0 0,-1-1-1 0 0,-1-13 0 0 0,0 11 168 0 0,-1-1-1 0 0,0 1 1 0 0,-1 0-1 0 0,0 0 1 0 0,-1 0-1 0 0,0 1 1 0 0,-1-1-1 0 0,0 1 1 0 0,0 1 0 0 0,-1-1-1 0 0,0 1 1 0 0,-1 0-1 0 0,0 0 1 0 0,-1 1-1 0 0,-17-13 1 0 0,25 20-87 0 0,0 1 0 0 0,-1-1 0 0 0,1 1 0 0 0,0-1 0 0 0,0 0 0 0 0,0 0 0 0 0,0 1 0 0 0,0-1 0 0 0,0 0-1 0 0,1 0 1 0 0,-1 0 0 0 0,0 0 0 0 0,0 0 0 0 0,1 0 0 0 0,-1 0 0 0 0,0 0 0 0 0,1 0 0 0 0,-1 0 0 0 0,1-1 0 0 0,0 1 0 0 0,-1 0 0 0 0,1 0 0 0 0,0 0 0 0 0,-1-1 0 0 0,1 1 0 0 0,0-2-1 0 0,2 0-30 0 0,-1 0-1 0 0,1 1 0 0 0,0-1 1 0 0,0 1-1 0 0,0 0 0 0 0,0-1 0 0 0,1 1 1 0 0,-1 0-1 0 0,5-3 0 0 0,19-17-49 0 0,-2-2 0 0 0,0 0 0 0 0,-2-1 0 0 0,0-2 0 0 0,-2 0 0 0 0,-1-1 0 0 0,-1-1 0 0 0,16-36 0 0 0,-29 56 325 0 0,-3 5 142 0 0,0 0 0 0 0,0 0-1 0 0,0 0 1 0 0,-1 0-1 0 0,1 0 1 0 0,-1 0-1 0 0,1-9 1 0 0,-15 29 1439 0 0,7 11-1489 0 0,1-1-1 0 0,1 1 1 0 0,1 0 0 0 0,1 0 0 0 0,4 52 0 0 0,-2 32 22 0 0,0-103-359 0 0,-2 70 102 0 0,2-71-135 0 0,1 0-1 0 0,0 0 1 0 0,0 0-1 0 0,1 0 1 0 0,-1 0-1 0 0,1-1 1 0 0,1 1-1 0 0,5 10 1 0 0,-7-15-55 0 0,0 0 0 0 0,0-1 0 0 0,0 0 1 0 0,0 1-1 0 0,0-1 0 0 0,1 1 0 0 0,-1-1 1 0 0,0 0-1 0 0,1 0 0 0 0,-1 0 0 0 0,1 0 1 0 0,0 0-1 0 0,-1 0 0 0 0,1-1 0 0 0,0 1 1 0 0,-1 0-1 0 0,1-1 0 0 0,0 1 0 0 0,0-1 1 0 0,1 1-1 0 0,2-1-239 0 0,-1 0 1 0 0,0 0 0 0 0,1-1-1 0 0,-1 1 1 0 0,0-1 0 0 0,0 0 0 0 0,1 0-1 0 0,4-2 1 0 0,5-3-1543 0 0,0 0 0 0 0,-1-1 0 0 0,23-16 0 0 0,-25 15 239 0 0,-1-1 0 0 0,1 0 0 0 0,-2 0-1 0 0,1-1 1 0 0,-1 0 0 0 0,13-20 0 0 0,-11 11 69 0 0</inkml:trace>
</inkml:ink>
</file>

<file path=ppt/ink/ink1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8.396"/>
    </inkml:context>
    <inkml:brush xml:id="br0">
      <inkml:brushProperty name="width" value="0.05" units="cm"/>
      <inkml:brushProperty name="height" value="0.05" units="cm"/>
      <inkml:brushProperty name="color" value="#E71224"/>
    </inkml:brush>
  </inkml:definitions>
  <inkml:trace contextRef="#ctx0" brushRef="#br0">76 72 372 0 0,'-7'4'586'0'0,"-8"2"1932"0"0,0 1 0 0 0,-24 16-1 0 0,39-23-2486 0 0,0 0-1 0 0,0 0 0 0 0,0 0 1 0 0,1 0-1 0 0,-1 0 0 0 0,0 0 0 0 0,0 0 1 0 0,0 0-1 0 0,0 0 0 0 0,0 0 0 0 0,0 1 1 0 0,0-1-1 0 0,0 0 0 0 0,0 0 1 0 0,1 0-1 0 0,-1 0 0 0 0,0 0 0 0 0,0 0 1 0 0,0 0-1 0 0,0 0 0 0 0,0 0 0 0 0,0 0 1 0 0,0 0-1 0 0,0 0 0 0 0,0 0 1 0 0,0 0-1 0 0,0 1 0 0 0,0-1 0 0 0,0 0 1 0 0,0 0-1 0 0,0 0 0 0 0,0 0 0 0 0,0 0 1 0 0,1 0-1 0 0,-1 0 0 0 0,0 0 0 0 0,0 1 1 0 0,0-1-1 0 0,0 0 0 0 0,0 0 1 0 0,-1 0-1 0 0,1 0 0 0 0,0 0 0 0 0,0 0 1 0 0,0 0-1 0 0,0 0 0 0 0,0 0 0 0 0,0 1 1 0 0,0-1-1 0 0,0 0 0 0 0,0 0 1 0 0,0 0-1 0 0,0 0 0 0 0,0 0 0 0 0,0 0 1 0 0,0 0-1 0 0,0 0 0 0 0,0 0 0 0 0,0 0 1 0 0,-1 0-1 0 0,1 0 0 0 0,0 1 1 0 0,0-1-1 0 0,0 0 0 0 0,0 0 0 0 0,0 0 1 0 0,0 0-1 0 0,0 0 0 0 0,0 0 0 0 0,13 1 786 0 0,16-4-369 0 0,27-10-257 0 0,0-3 0 0 0,68-28 0 0 0,-53 17 988 0 0,-70 27-1095 0 0,-1 1 1 0 0,0-1 0 0 0,1 0-1 0 0,-1 0 1 0 0,0 1-1 0 0,0-1 1 0 0,1 0 0 0 0,-1 0-1 0 0,0 1 1 0 0,0-1 0 0 0,1 0-1 0 0,-1 1 1 0 0,0-1 0 0 0,0 1-1 0 0,0-1 1 0 0,0 0 0 0 0,0 1-1 0 0,1-1 1 0 0,-1 0-1 0 0,0 1 1 0 0,0-1 0 0 0,0 1-1 0 0,0-1 1 0 0,0 0 0 0 0,0 1-1 0 0,0-1 1 0 0,0 1 0 0 0,-1-1-1 0 0,1 0 1 0 0,0 1 0 0 0,0-1-1 0 0,0 0 1 0 0,0 1 0 0 0,0-1-1 0 0,-1 0 1 0 0,1 1-1 0 0,-6 28 707 0 0,3-16-441 0 0,2-11-340 0 0,1 1 1 0 0,-1-1 0 0 0,1 1 0 0 0,0-1-1 0 0,0 1 1 0 0,0-1 0 0 0,0 1 0 0 0,0-1-1 0 0,0 1 1 0 0,1-1 0 0 0,-1 1 0 0 0,1-1-1 0 0,0 1 1 0 0,0-1 0 0 0,-1 0-1 0 0,2 1 1 0 0,-1-1 0 0 0,0 0 0 0 0,0 0-1 0 0,1 0 1 0 0,-1 0 0 0 0,1 0 0 0 0,0 0-1 0 0,-1 0 1 0 0,1-1 0 0 0,0 1 0 0 0,0 0-1 0 0,0-1 1 0 0,0 0 0 0 0,4 2 0 0 0,-3-2-22 0 0,1 0-1 0 0,-1 0 1 0 0,1 0 0 0 0,0-1 0 0 0,-1 1 0 0 0,1-1 0 0 0,0 0 0 0 0,0 0 0 0 0,-1 0 0 0 0,1-1 0 0 0,0 1 0 0 0,0-1 0 0 0,-1 0 0 0 0,1 0 0 0 0,-1-1 0 0 0,1 1 0 0 0,-1 0 0 0 0,0-1 0 0 0,1 0 0 0 0,2-2 0 0 0,-3 2 12 0 0,0 0 0 0 0,-1 0 0 0 0,1-1 0 0 0,0 1 0 0 0,-1-1 0 0 0,0 1 0 0 0,0-1 0 0 0,0 0 0 0 0,0 0-1 0 0,0 1 1 0 0,0-1 0 0 0,-1-1 0 0 0,1 1 0 0 0,-1 0 0 0 0,0 0 0 0 0,0-1 0 0 0,0 1 0 0 0,0 0 0 0 0,-1-1 0 0 0,1 1 0 0 0,-1-1 0 0 0,0 1 0 0 0,0-1 0 0 0,0 1 0 0 0,-1 0 0 0 0,1-1 0 0 0,-1 1 0 0 0,0-1 0 0 0,0 1-1 0 0,0 0 1 0 0,0 0 0 0 0,-1-1 0 0 0,1 1 0 0 0,-1 0 0 0 0,0 0 0 0 0,1 0 0 0 0,-2 1 0 0 0,-2-5 0 0 0,4 7 35 0 0,1-1-1 0 0,-1 1 1 0 0,0-1 0 0 0,1 1 0 0 0,-1-1-1 0 0,0 1 1 0 0,0 0 0 0 0,0-1 0 0 0,1 1-1 0 0,-1 0 1 0 0,0 0 0 0 0,0 0 0 0 0,0-1-1 0 0,0 1 1 0 0,1 0 0 0 0,-1 0 0 0 0,0 0-1 0 0,0 0 1 0 0,0 1 0 0 0,0-1-1 0 0,1 0 1 0 0,-1 0 0 0 0,0 0 0 0 0,-1 1-1 0 0,-21 14 722 0 0,-11 25 244 0 0,34-39-994 0 0,-6 8 57 0 0,0 0-1 0 0,0 0 1 0 0,1 1-1 0 0,1-1 1 0 0,0 1 0 0 0,0 1-1 0 0,1-1 1 0 0,0 0-1 0 0,-2 19 1 0 0,4-25-59 0 0,1-1-1 0 0,0 0 1 0 0,0 0 0 0 0,0 1 0 0 0,0-1-1 0 0,0 0 1 0 0,1 1 0 0 0,0-1 0 0 0,-1 0-1 0 0,1 0 1 0 0,0 0 0 0 0,1 0 0 0 0,-1 0-1 0 0,1 0 1 0 0,-1 0 0 0 0,1 0 0 0 0,0 0-1 0 0,0-1 1 0 0,0 1 0 0 0,0-1 0 0 0,0 1-1 0 0,1-1 1 0 0,-1 0 0 0 0,1 0 0 0 0,0 0-1 0 0,-1 0 1 0 0,1-1 0 0 0,0 1 0 0 0,0-1-1 0 0,0 1 1 0 0,0-1 0 0 0,0 0 0 0 0,1 0-1 0 0,-1-1 1 0 0,5 2 0 0 0,0-1-105 0 0,-1 0-1 0 0,1 0 1 0 0,0 0-1 0 0,-1-1 1 0 0,1-1 0 0 0,-1 1-1 0 0,1-1 1 0 0,-1 0 0 0 0,1-1-1 0 0,-1 0 1 0 0,1 0 0 0 0,-1 0-1 0 0,0-1 1 0 0,0 0-1 0 0,-1 0 1 0 0,1-1 0 0 0,0 0-1 0 0,-1 0 1 0 0,0-1 0 0 0,0 0-1 0 0,0 0 1 0 0,-1 0 0 0 0,0 0-1 0 0,0-1 1 0 0,0 0-1 0 0,-1 0 1 0 0,7-11 0 0 0,-4 5-16 0 0,0 0 1 0 0,-1 0 0 0 0,0 0 0 0 0,-1 0-1 0 0,0-1 1 0 0,-1 0 0 0 0,0 0-1 0 0,-1 0 1 0 0,2-21 0 0 0,-5 33 144 0 0,0 0 0 0 0,0 1-1 0 0,0-1 1 0 0,0 0 0 0 0,0 0 0 0 0,0 0-1 0 0,0 0 1 0 0,0 0 0 0 0,-1 0 0 0 0,1 0 0 0 0,0 0-1 0 0,0 0 1 0 0,-1 0 0 0 0,1 1 0 0 0,-1-1 0 0 0,1 0-1 0 0,0 0 1 0 0,-1 0 0 0 0,0 1 0 0 0,1-1 0 0 0,-1 0-1 0 0,1 1 1 0 0,-2-2 0 0 0,1 2 14 0 0,0 0 0 0 0,0 0 0 0 0,0-1 0 0 0,1 1 0 0 0,-1 0 1 0 0,0 0-1 0 0,0 0 0 0 0,0 1 0 0 0,0-1 0 0 0,1 0 0 0 0,-1 0 0 0 0,0 0 0 0 0,0 1 0 0 0,0-1 1 0 0,1 0-1 0 0,-1 1 0 0 0,0-1 0 0 0,0 0 0 0 0,1 1 0 0 0,-2 0 0 0 0,-1 1 26 0 0,1 0 0 0 0,-1 0 0 0 0,1 0 0 0 0,-1 1 0 0 0,1-1 0 0 0,0 1 0 0 0,0 0 0 0 0,0-1 0 0 0,0 1 0 0 0,1 0 0 0 0,-1 0 0 0 0,-1 5 0 0 0,2-6-64 0 0,1-1-1 0 0,0 1 1 0 0,0 0 0 0 0,-1-1 0 0 0,1 1 0 0 0,1 0-1 0 0,-1 0 1 0 0,0-1 0 0 0,0 1 0 0 0,0 0 0 0 0,1-1 0 0 0,-1 1-1 0 0,1 0 1 0 0,0-1 0 0 0,-1 1 0 0 0,1-1 0 0 0,0 1-1 0 0,0-1 1 0 0,0 1 0 0 0,0-1 0 0 0,0 0 0 0 0,2 2-1 0 0,2 2-32 0 0,1-1-1 0 0,-1 0 0 0 0,1 0 0 0 0,10 5 0 0 0,-12-8 133 0 0,-1 1 1 0 0,1 0-1 0 0,0 1 1 0 0,0-1-1 0 0,-1 0 0 0 0,0 1 1 0 0,1 0-1 0 0,-1 0 0 0 0,0 0 1 0 0,0 0-1 0 0,4 7 1 0 0,-3 1 595 0 0,0 0 1 0 0,-1 0 0 0 0,2 18-1 0 0,-4-21-592 0 0,0 0 0 0 0,1-1-1 0 0,-1 1 1 0 0,2 0-1 0 0,-1-1 1 0 0,1 0-1 0 0,0 1 1 0 0,1-1-1 0 0,5 8 1 0 0,-8-13-174 0 0,0-2 1 0 0,0 1-1 0 0,1 0 1 0 0,-1 0-1 0 0,0 0 0 0 0,1 0 1 0 0,-1-1-1 0 0,0 1 0 0 0,1-1 1 0 0,-1 1-1 0 0,1-1 1 0 0,-1 0-1 0 0,1 1 0 0 0,-1-1 1 0 0,1 0-1 0 0,-1 0 1 0 0,1 0-1 0 0,-1 0 0 0 0,1 0 1 0 0,-1 0-1 0 0,1-1 1 0 0,-1 1-1 0 0,1 0 0 0 0,-1-1 1 0 0,1 1-1 0 0,-1-1 1 0 0,1 0-1 0 0,-1 1 0 0 0,0-1 1 0 0,1 0-1 0 0,-1 0 1 0 0,2-2-1 0 0,7-3-2030 0 0,-1-1-1 0 0,17-16 1 0 0,-25 22 1612 0 0,79-84-13277 0 0,-60 64 11990 0 0</inkml:trace>
</inkml:ink>
</file>

<file path=ppt/ink/ink1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8.798"/>
    </inkml:context>
    <inkml:brush xml:id="br0">
      <inkml:brushProperty name="width" value="0.05" units="cm"/>
      <inkml:brushProperty name="height" value="0.05" units="cm"/>
      <inkml:brushProperty name="color" value="#E71224"/>
    </inkml:brush>
  </inkml:definitions>
  <inkml:trace contextRef="#ctx0" brushRef="#br0">87 0 1104 0 0,'5'2'21865'0'0,"-6"10"-17289"0"0,-1-2-5053 0 0,0-2 660 0 0,-9 62 706 0 0,-40 131 0 0 0,43-170-1024 0 0,6-23-545 0 0,0 1 0 0 0,-1-1-1 0 0,-6 15 1 0 0,17-41-9785 0 0,-1-2 4093 0 0,4-8 630 0 0,-5 14 3504 0 0</inkml:trace>
</inkml:ink>
</file>

<file path=ppt/ink/ink1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9.185"/>
    </inkml:context>
    <inkml:brush xml:id="br0">
      <inkml:brushProperty name="width" value="0.05" units="cm"/>
      <inkml:brushProperty name="height" value="0.05" units="cm"/>
      <inkml:brushProperty name="color" value="#E71224"/>
    </inkml:brush>
  </inkml:definitions>
  <inkml:trace contextRef="#ctx0" brushRef="#br0">27 43 880 0 0,'-7'-10'1744'0'0,"1"3"236"0"0,2 1 177 0 0,-1 0-257 0 0,4 2-524 0 0,-1 1-404 0 0,1 0-328 0 0,1 1-236 0 0,1 1-236 0 0,1 1-260 0 0,-1 1-304 0 0,3 1-344 0 0,1-1-412 0 0,1 1-440 0 0,1 1-316 0 0,4-2-65 0 0,-1 2 141 0 0,3 0 252 0 0</inkml:trace>
</inkml:ink>
</file>

<file path=ppt/ink/ink1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9.543"/>
    </inkml:context>
    <inkml:brush xml:id="br0">
      <inkml:brushProperty name="width" value="0.05" units="cm"/>
      <inkml:brushProperty name="height" value="0.05" units="cm"/>
      <inkml:brushProperty name="color" value="#E71224"/>
    </inkml:brush>
  </inkml:definitions>
  <inkml:trace contextRef="#ctx0" brushRef="#br0">65 1 1440 0 0,'-1'3'13482'0'0,"0"5"-6447"0"0,1 3-4563 0 0,-2 21-3575 0 0,2-24 3026 0 0,-3 44-1600 0 0,-2 1 0 0 0,-3-1 0 0 0,-21 74 0 0 0,17-76-304 0 0,11-47-58 0 0,1-1 0 0 0,-1 1-1 0 0,0 0 1 0 0,1-1-1 0 0,0 1 1 0 0,0 0-1 0 0,0-1 1 0 0,0 1 0 0 0,0 0-1 0 0,0 0 1 0 0,1-1-1 0 0,-1 1 1 0 0,1 0-1 0 0,-1-1 1 0 0,1 1-1 0 0,0-1 1 0 0,0 1 0 0 0,1-1-1 0 0,-1 1 1 0 0,3 3-1 0 0,-2-5-126 0 0,0 1 1 0 0,1 0-1 0 0,-1-1 0 0 0,0 1 0 0 0,1-1 0 0 0,-1 0 1 0 0,1 0-1 0 0,0 0 0 0 0,-1 0 0 0 0,1-1 0 0 0,0 1 0 0 0,-1-1 1 0 0,1 1-1 0 0,0-1 0 0 0,0 0 0 0 0,-1 0 0 0 0,1 0 1 0 0,0 0-1 0 0,0-1 0 0 0,3 0 0 0 0,6-1-1714 0 0,-1-1 1 0 0,0 0-1 0 0,1 0 0 0 0,-1-2 1 0 0,-1 1-1 0 0,1-1 1 0 0,-1-1-1 0 0,0 0 0 0 0,14-10 1 0 0,-10 5-259 0 0</inkml:trace>
</inkml:ink>
</file>

<file path=ppt/ink/ink1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9.913"/>
    </inkml:context>
    <inkml:brush xml:id="br0">
      <inkml:brushProperty name="width" value="0.05" units="cm"/>
      <inkml:brushProperty name="height" value="0.05" units="cm"/>
      <inkml:brushProperty name="color" value="#E71224"/>
    </inkml:brush>
  </inkml:definitions>
  <inkml:trace contextRef="#ctx0" brushRef="#br0">78 96 264 0 0,'-21'4'2194'0'0,"-7"0"2416"0"0,-1-2 3305 0 0,41-3-7077 0 0,0 0-1 0 0,0-1 0 0 0,18-5 1 0 0,9-2-649 0 0,130-28-3605 0 0,-147 30-863 0 0,0-1 1 0 0,40-21 0 0 0,-52 25 2547 0 0</inkml:trace>
</inkml:ink>
</file>

<file path=ppt/ink/ink1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5.002"/>
    </inkml:context>
    <inkml:brush xml:id="br0">
      <inkml:brushProperty name="width" value="0.05" units="cm"/>
      <inkml:brushProperty name="height" value="0.05" units="cm"/>
      <inkml:brushProperty name="color" value="#E71224"/>
    </inkml:brush>
  </inkml:definitions>
  <inkml:trace contextRef="#ctx0" brushRef="#br0">132 101 468 0 0,'-4'13'2676'0'0,"3"-7"-889"0"0,-1 0 0 0 0,0 0-1 0 0,1-1 1 0 0,-2 1 0 0 0,1-1-1 0 0,-1 1 1 0 0,-4 5 0 0 0,7-11-1743 0 0,-1 1 0 0 0,0-1 0 0 0,1 0 0 0 0,-1 0 1 0 0,1 0-1 0 0,-1 0 0 0 0,0 0 0 0 0,1 0 0 0 0,-1 0 1 0 0,0-1-1 0 0,1 1 0 0 0,-1 0 0 0 0,1 0 0 0 0,-1 0 0 0 0,0-1 1 0 0,1 1-1 0 0,-1 0 0 0 0,1-1 0 0 0,-1 1 0 0 0,1 0 1 0 0,-1-1-1 0 0,1 1 0 0 0,-1-1 0 0 0,1 1 0 0 0,-1-1 1 0 0,1 1-1 0 0,0-1 0 0 0,-1 1 0 0 0,1-1 0 0 0,0 1 0 0 0,-1-1 1 0 0,-13-19-286 0 0,14 19 270 0 0,-3-4-85 0 0,1-1 0 0 0,0 1 0 0 0,0-1 0 0 0,1 1 1 0 0,0-1-1 0 0,0 0 0 0 0,0 1 0 0 0,0-1 0 0 0,1 0 1 0 0,0 0-1 0 0,0 1 0 0 0,2-7 0 0 0,-2 10 42 0 0,0-1-1 0 0,0 1 1 0 0,0-1-1 0 0,1 1 0 0 0,-1-1 1 0 0,1 1-1 0 0,0 0 1 0 0,0-1-1 0 0,0 1 1 0 0,0 0-1 0 0,0 0 1 0 0,0-1-1 0 0,0 1 0 0 0,1 0 1 0 0,-1 0-1 0 0,1 1 1 0 0,0-1-1 0 0,-1 0 1 0 0,1 0-1 0 0,0 1 1 0 0,0-1-1 0 0,0 1 0 0 0,0 0 1 0 0,0-1-1 0 0,1 1 1 0 0,-1 0-1 0 0,0 0 1 0 0,0 0-1 0 0,1 1 0 0 0,3-2 1 0 0,-3 3 23 0 0,0-1 0 0 0,-1 1 0 0 0,1-1 0 0 0,0 1 0 0 0,-1 0 0 0 0,1 0 0 0 0,0 0-1 0 0,-1 0 1 0 0,1 1 0 0 0,-1-1 0 0 0,1 1 0 0 0,-1-1 0 0 0,0 1 0 0 0,0 0 0 0 0,0 0 0 0 0,0 0 0 0 0,0 0 0 0 0,0 0 0 0 0,0 0 0 0 0,-1 1 0 0 0,1-1 0 0 0,-1 1-1 0 0,0-1 1 0 0,3 6 0 0 0,1 3 136 0 0,-1 0 0 0 0,0 0 0 0 0,0 1 0 0 0,3 19-1 0 0,-4-9 121 0 0,-2 1 0 0 0,0-1-1 0 0,-1 1 1 0 0,-1 0 0 0 0,-1-1-1 0 0,-1 1 1 0 0,-1-1 0 0 0,-9 29-1 0 0,7-32-455 0 0,-1 1 0 0 0,-1-2 0 0 0,-1 1-1 0 0,0-1 1 0 0,-1 0 0 0 0,-1-1 0 0 0,-1 0-1 0 0,0-1 1 0 0,-21 21 0 0 0,31-35 153 0 0,1-1 0 0 0,0 1 1 0 0,-1-1-1 0 0,1 0 0 0 0,-1 1 1 0 0,1-1-1 0 0,-1 0 0 0 0,1 0 1 0 0,-1 0-1 0 0,0-1 0 0 0,0 1 0 0 0,1 0 1 0 0,-1-1-1 0 0,0 1 0 0 0,0-1 1 0 0,0 1-1 0 0,0-1 0 0 0,0 0 1 0 0,0 0-1 0 0,-3 0 0 0 0,4 0 23 0 0,0-1 0 0 0,0 0 1 0 0,-1 0-1 0 0,1 0 0 0 0,0 1 0 0 0,0-1 0 0 0,0 0 0 0 0,0 0 0 0 0,0-1 1 0 0,1 1-1 0 0,-1 0 0 0 0,0 0 0 0 0,0 0 0 0 0,1 0 0 0 0,-1-1 0 0 0,0 1 0 0 0,1 0 1 0 0,0-1-1 0 0,-1 1 0 0 0,1 0 0 0 0,0-1 0 0 0,-1 1 0 0 0,1-1 0 0 0,0 1 0 0 0,0 0 1 0 0,0-1-1 0 0,0 1 0 0 0,1-3 0 0 0,-1-6 0 0 0,1 1-1 0 0,0-1 1 0 0,0 0-1 0 0,1 1 1 0 0,0-1-1 0 0,1 1 1 0 0,0 0 0 0 0,1 0-1 0 0,0 0 1 0 0,9-15-1 0 0,-12 21 69 0 0,1 0 0 0 0,0 1 0 0 0,0-1 0 0 0,0 0 0 0 0,1 1 0 0 0,-1 0 0 0 0,1 0-1 0 0,-1-1 1 0 0,1 2 0 0 0,0-1 0 0 0,-1 0 0 0 0,1 0 0 0 0,0 1 0 0 0,0 0 0 0 0,0-1 0 0 0,1 1-1 0 0,-1 0 1 0 0,0 1 0 0 0,0-1 0 0 0,1 0 0 0 0,-1 1 0 0 0,0 0 0 0 0,0 0 0 0 0,1 0 0 0 0,-1 0-1 0 0,0 0 1 0 0,1 1 0 0 0,-1 0 0 0 0,0-1 0 0 0,0 1 0 0 0,1 0 0 0 0,-1 1 0 0 0,0-1 0 0 0,5 4-1 0 0,8 4 122 0 0,-1 1 0 0 0,-1 0-1 0 0,0 1 1 0 0,0 1-1 0 0,12 14 1 0 0,20 17-2536 0 0,-37-35-57 0 0,0-2 0 0 0,1 1 0 0 0,15 7 1 0 0,-1-8-2627 0 0,-12-7 3023 0 0</inkml:trace>
</inkml:ink>
</file>

<file path=ppt/ink/ink1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5.375"/>
    </inkml:context>
    <inkml:brush xml:id="br0">
      <inkml:brushProperty name="width" value="0.05" units="cm"/>
      <inkml:brushProperty name="height" value="0.05" units="cm"/>
      <inkml:brushProperty name="color" value="#E71224"/>
    </inkml:brush>
  </inkml:definitions>
  <inkml:trace contextRef="#ctx0" brushRef="#br0">42 86 480 0 0,'-11'-23'1762'0'0,"-20"-40"7630"0"0,51 102-2451 0 0,-1 4-3618 0 0,28 93-751 0 0,-33-79-2228 0 0,10 95 0 0 0,-11-61-2442 0 0,-9-77-1603 0 0,-2-25-905 0 0,-2-24-1750 0 0,-8-31-509 0 0,3 47 5653 0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2.269"/>
    </inkml:context>
    <inkml:brush xml:id="br0">
      <inkml:brushProperty name="width" value="0.05" units="cm"/>
      <inkml:brushProperty name="height" value="0.05" units="cm"/>
      <inkml:brushProperty name="color" value="#E71224"/>
    </inkml:brush>
  </inkml:definitions>
  <inkml:trace contextRef="#ctx0" brushRef="#br0">157 85 904 0 0,'-11'5'3715'0'0,"8"-11"-1478"0"0,14-25-317 0 0,-8 27-1635 0 0,-2 0 0 0 0,1 0 1 0 0,0 0-1 0 0,-1 0 1 0 0,0-1-1 0 0,0 1 0 0 0,0 0 1 0 0,0-1-1 0 0,0-4 1 0 0,-2 9-251 0 0,1-1 1 0 0,-1 1-1 0 0,1-1 1 0 0,-1 1-1 0 0,0-1 1 0 0,1 1-1 0 0,-1 0 1 0 0,1-1-1 0 0,-1 1 1 0 0,0 0-1 0 0,1-1 1 0 0,-1 1-1 0 0,0 0 1 0 0,0 0-1 0 0,1 0 1 0 0,-1-1-1 0 0,0 1 1 0 0,1 0-1 0 0,-1 0 1 0 0,0 0-1 0 0,0 0 1 0 0,1 0-1 0 0,-1 0 1 0 0,0 1-1 0 0,0-1 1 0 0,1 0-1 0 0,-1 0 1 0 0,0 0-1 0 0,1 1 1 0 0,-1-1-1 0 0,0 0 1 0 0,1 1-1 0 0,-1-1 1 0 0,0 1-1 0 0,1-1 1 0 0,-1 1-1 0 0,0 0 1 0 0,-25 17 397 0 0,13-6-125 0 0,1 0 0 0 0,1 1 0 0 0,-17 23 0 0 0,25-32-256 0 0,0 1-1 0 0,0 0 1 0 0,0 0-1 0 0,0 1 1 0 0,1-1-1 0 0,0 0 0 0 0,0 1 1 0 0,0-1-1 0 0,1 1 1 0 0,0 0-1 0 0,0-1 1 0 0,0 1-1 0 0,1 0 1 0 0,0 9-1 0 0,1-13-30 0 0,-1 0 1 0 0,1 0-1 0 0,0 1 1 0 0,0-1-1 0 0,0 0 0 0 0,0 0 1 0 0,0 0-1 0 0,1 0 0 0 0,-1 0 1 0 0,0 0-1 0 0,1 0 0 0 0,0-1 1 0 0,-1 1-1 0 0,1 0 1 0 0,0-1-1 0 0,0 1 0 0 0,0-1 1 0 0,0 0-1 0 0,0 0 0 0 0,0 0 1 0 0,0 0-1 0 0,0 0 0 0 0,1 0 1 0 0,2 1-1 0 0,9 1 114 0 0,-1 0 0 0 0,0-1-1 0 0,19 0 1 0 0,0 2 168 0 0,-29-4-286 0 0,-1 0 1 0 0,1 0-1 0 0,-1 1 0 0 0,1-1 1 0 0,-1 1-1 0 0,1 0 0 0 0,-1 0 0 0 0,1 0 1 0 0,-1 0-1 0 0,0 0 0 0 0,0 0 0 0 0,1 1 1 0 0,-1-1-1 0 0,0 1 0 0 0,0-1 0 0 0,0 1 1 0 0,-1 0-1 0 0,1 0 0 0 0,0 0 0 0 0,-1 0 1 0 0,1 0-1 0 0,-1 0 0 0 0,1 0 0 0 0,-1 0 1 0 0,0 1-1 0 0,0-1 0 0 0,0 1 1 0 0,-1-1-1 0 0,1 0 0 0 0,0 1 0 0 0,-1 0 1 0 0,0-1-1 0 0,1 1 0 0 0,-1-1 0 0 0,0 1 1 0 0,0-1-1 0 0,-1 1 0 0 0,1-1 0 0 0,0 1 1 0 0,-1-1-1 0 0,0 1 0 0 0,1-1 0 0 0,-1 1 1 0 0,-2 3-1 0 0,0 3-16 0 0,-2 0-1 0 0,1 0 1 0 0,-1 0 0 0 0,0 0-1 0 0,-1-1 1 0 0,0 0 0 0 0,0 0-1 0 0,-1-1 1 0 0,0 1 0 0 0,-11 8-1 0 0,8-9-16 0 0,0 0 1 0 0,-1 0-1 0 0,-19 8 0 0 0,26-14-2 0 0,0 1 0 0 0,0 0 0 0 0,0-1 1 0 0,-1 0-1 0 0,1 0 0 0 0,0 0 0 0 0,0-1 1 0 0,-1 0-1 0 0,1 1 0 0 0,0-1 0 0 0,-1-1 1 0 0,1 1-1 0 0,0-1 0 0 0,-6-1 0 0 0,9 2-43 0 0,-1-1 0 0 0,1 1 0 0 0,0-1 0 0 0,0 1 0 0 0,0-1 0 0 0,0 0 1 0 0,0 1-1 0 0,0-1 0 0 0,1 0 0 0 0,-1 0 0 0 0,0 0 0 0 0,0 0 0 0 0,1 0 0 0 0,-1 0 0 0 0,0 0 0 0 0,1 0 0 0 0,-1 0 0 0 0,1 0 0 0 0,-1 0 0 0 0,1 0 0 0 0,-1 0 0 0 0,1-2 0 0 0,-1 0-264 0 0,1 0 1 0 0,0-1-1 0 0,0 1 0 0 0,0-1 0 0 0,0 1 1 0 0,0 0-1 0 0,2-7 0 0 0,1 0-1040 0 0,0 0 0 0 0,1 1 1 0 0,0 0-1 0 0,7-14 0 0 0,14-10-2511 0 0,-11 16 2238 0 0</inkml:trace>
</inkml:ink>
</file>

<file path=ppt/ink/ink1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5.717"/>
    </inkml:context>
    <inkml:brush xml:id="br0">
      <inkml:brushProperty name="width" value="0.05" units="cm"/>
      <inkml:brushProperty name="height" value="0.05" units="cm"/>
      <inkml:brushProperty name="color" value="#E71224"/>
    </inkml:brush>
  </inkml:definitions>
  <inkml:trace contextRef="#ctx0" brushRef="#br0">3 126 472 0 0,'-1'-4'376'0'0,"0"0"1"0"0,1 0-1 0 0,0 0 0 0 0,-1 0 0 0 0,1 0 1 0 0,1 0-1 0 0,-1 0 0 0 0,1 1 0 0 0,-1-1 1 0 0,1 0-1 0 0,0 0 0 0 0,0 0 0 0 0,1 0 1 0 0,-1 1-1 0 0,1-1 0 0 0,3-4 0 0 0,-2 4 16 0 0,0 0 0 0 0,0 1-1 0 0,1-1 1 0 0,0 1-1 0 0,-1 0 1 0 0,1 0-1 0 0,0 0 1 0 0,1 0 0 0 0,-1 1-1 0 0,0 0 1 0 0,1 0-1 0 0,-1 0 1 0 0,6-1-1 0 0,0-1 58 0 0,0 1 0 0 0,0 1 0 0 0,0 0-1 0 0,0 0 1 0 0,0 1 0 0 0,1 0 0 0 0,17 2-1 0 0,-25-1-416 0 0,0 0 0 0 0,-1 1-1 0 0,1-1 1 0 0,0 1 0 0 0,-1 0-1 0 0,1 0 1 0 0,-1 0-1 0 0,0 0 1 0 0,1 0 0 0 0,-1 0-1 0 0,0 1 1 0 0,1-1-1 0 0,-1 1 1 0 0,0 0 0 0 0,0-1-1 0 0,0 1 1 0 0,-1 0-1 0 0,1 0 1 0 0,0 0 0 0 0,-1 0-1 0 0,1 1 1 0 0,-1-1-1 0 0,0 0 1 0 0,0 1 0 0 0,0-1-1 0 0,0 1 1 0 0,0-1-1 0 0,0 1 1 0 0,-1-1 0 0 0,1 1-1 0 0,-1 0 1 0 0,0-1-1 0 0,0 1 1 0 0,0 0 0 0 0,0 3-1 0 0,0 4-21 0 0,-1-1 0 0 0,0 1 0 0 0,-1-1-1 0 0,0 1 1 0 0,-1-1 0 0 0,1 1 0 0 0,-2-1-1 0 0,1 0 1 0 0,-9 13 0 0 0,-4 4-748 0 0,-32 41 0 0 0,29-42-4301 0 0,-22 36-1 0 0,43-56 1305 0 0,2-5 2221 0 0</inkml:trace>
</inkml:ink>
</file>

<file path=ppt/ink/ink1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6.060"/>
    </inkml:context>
    <inkml:brush xml:id="br0">
      <inkml:brushProperty name="width" value="0.05" units="cm"/>
      <inkml:brushProperty name="height" value="0.05" units="cm"/>
      <inkml:brushProperty name="color" value="#E71224"/>
    </inkml:brush>
  </inkml:definitions>
  <inkml:trace contextRef="#ctx0" brushRef="#br0">6 1 1404 0 0,'-5'2'10075'0'0,"5"-2"-9925"0"0,1 18 3615 0 0,4 7-2619 0 0,-3-14 469 0 0,9 46 1186 0 0,6 70 0 0 0,-14-86-2833 0 0,2 1 0 0 0,2-1 0 0 0,2 0 0 0 0,14 42 0 0 0,-22-80 11 0 0,0 0 0 0 0,0 0-1 0 0,0 0 1 0 0,1 0-1 0 0,-1-1 1 0 0,1 1 0 0 0,0-1-1 0 0,0 1 1 0 0,-1-1-1 0 0,1 0 1 0 0,1 1-1 0 0,-1-1 1 0 0,0 0 0 0 0,1 0-1 0 0,-1-1 1 0 0,1 1-1 0 0,-1 0 1 0 0,5 1-1 0 0,-4-2-60 0 0,0-1 0 0 0,1 1 1 0 0,-1-1-1 0 0,0 0 0 0 0,0 0 0 0 0,1 0 0 0 0,-1 0 0 0 0,0-1 0 0 0,0 1 0 0 0,0-1 0 0 0,1 0 0 0 0,-1 0 0 0 0,0 0 0 0 0,0 0 0 0 0,0-1 0 0 0,-1 1 0 0 0,5-3 0 0 0,43-29-3402 0 0,20-24-8368 0 0,-52 41 8641 0 0,-3 3 1167 0 0</inkml:trace>
</inkml:ink>
</file>

<file path=ppt/ink/ink1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6.649"/>
    </inkml:context>
    <inkml:brush xml:id="br0">
      <inkml:brushProperty name="width" value="0.05" units="cm"/>
      <inkml:brushProperty name="height" value="0.05" units="cm"/>
      <inkml:brushProperty name="color" value="#E71224"/>
    </inkml:brush>
  </inkml:definitions>
  <inkml:trace contextRef="#ctx0" brushRef="#br0">69 68 28 0 0,'-32'18'5021'0'0,"-4"4"2934"0"0,78-27-4783 0 0,344-50-3401 0 0,-350 52-512 0 0,-4 1-1330 0 0,36-8 1 0 0,-59 8 593 0 0,0 0 0 0 0,0-1 1 0 0,0 0-1 0 0,15-7 1 0 0,-16 4-227 0 0,-1 0 240 0 0</inkml:trace>
</inkml:ink>
</file>

<file path=ppt/ink/ink1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7.052"/>
    </inkml:context>
    <inkml:brush xml:id="br0">
      <inkml:brushProperty name="width" value="0.05" units="cm"/>
      <inkml:brushProperty name="height" value="0.05" units="cm"/>
      <inkml:brushProperty name="color" value="#E71224"/>
    </inkml:brush>
  </inkml:definitions>
  <inkml:trace contextRef="#ctx0" brushRef="#br0">41 4 60 0 0,'-23'-3'5037'0'0,"5"3"3619"0"0,20 3-8294 0 0,1-1 1 0 0,-1 0 0 0 0,1 0 0 0 0,0-1 0 0 0,0 1 0 0 0,-1 0-1 0 0,1-1 1 0 0,0 0 0 0 0,0 0 0 0 0,0 0 0 0 0,5 1 0 0 0,-7-1-240 0 0,57 10 1021 0 0,-49-11-1096 0 0,0 2 0 0 0,0-1 1 0 0,0 1-1 0 0,0 0 0 0 0,0 1 0 0 0,-1-1 1 0 0,1 2-1 0 0,-1 0 0 0 0,12 6 0 0 0,-19-9-46 0 0,0 0-1 0 0,0 0 0 0 0,0 0 0 0 0,0 0 0 0 0,0 0 0 0 0,0 0 0 0 0,0 1 0 0 0,-1-1 0 0 0,1 0 0 0 0,0 1 0 0 0,-1-1 0 0 0,1 0 0 0 0,-1 1 0 0 0,1-1 1 0 0,-1 0-1 0 0,0 1 0 0 0,0-1 0 0 0,1 1 0 0 0,-1-1 0 0 0,0 1 0 0 0,0 1 0 0 0,-1 1-2 0 0,0-1-1 0 0,1 1 0 0 0,-1 0 1 0 0,-1 0-1 0 0,1-1 1 0 0,0 1-1 0 0,-1-1 1 0 0,-2 4-1 0 0,-5 7-119 0 0,0-1-1 0 0,-21 23 1 0 0,27-33 66 0 0,-67 71-1650 0 0,22-28-6905 0 0,62-60-186 0 0</inkml:trace>
</inkml:ink>
</file>

<file path=ppt/ink/ink1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0.086"/>
    </inkml:context>
    <inkml:brush xml:id="br0">
      <inkml:brushProperty name="width" value="0.05" units="cm"/>
      <inkml:brushProperty name="height" value="0.05" units="cm"/>
      <inkml:brushProperty name="color" value="#E71224"/>
    </inkml:brush>
  </inkml:definitions>
  <inkml:trace contextRef="#ctx0" brushRef="#br0">1 0 572 0 0,'4'4'13698'0'0,"7"7"-11435"0"0,-6-5-740 0 0,1 7-945 0 0,-1 0 0 0 0,0 0 0 0 0,-1 1 0 0 0,0-1-1 0 0,-1 1 1 0 0,0 0 0 0 0,-1 0 0 0 0,-1 0 0 0 0,0 22-1 0 0,-4 15-1246 0 0,-10 64 0 0 0,9-87-354 0 0,10-54-14701 0 0,-3 11 12946 0 0,0 4 1051 0 0</inkml:trace>
</inkml:ink>
</file>

<file path=ppt/ink/ink1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0.526"/>
    </inkml:context>
    <inkml:brush xml:id="br0">
      <inkml:brushProperty name="width" value="0.05" units="cm"/>
      <inkml:brushProperty name="height" value="0.05" units="cm"/>
      <inkml:brushProperty name="color" value="#E71224"/>
    </inkml:brush>
  </inkml:definitions>
  <inkml:trace contextRef="#ctx0" brushRef="#br0">1 12 944 0 0,'12'-1'9798'0'0,"5"-3"-6348"0"0,23-2-1419 0 0,-27 6-1604 0 0,0 0 0 0 0,0 0 0 0 0,0 1-1 0 0,0 1 1 0 0,0 0 0 0 0,0 1 0 0 0,-1 0-1 0 0,25 10 1 0 0,-33-11-369 0 0,1 0 1 0 0,-1 1-1 0 0,1-1 0 0 0,-1 1 0 0 0,0 0 1 0 0,0 1-1 0 0,0-1 0 0 0,0 1 0 0 0,-1-1 1 0 0,1 1-1 0 0,-1 0 0 0 0,0 0 0 0 0,0 1 1 0 0,-1-1-1 0 0,1 1 0 0 0,-1-1 0 0 0,0 1 1 0 0,0 0-1 0 0,-1 0 0 0 0,1 0 0 0 0,-1 0 1 0 0,0 0-1 0 0,0 0 0 0 0,-1 0 0 0 0,0 8 1 0 0,-1 3-73 0 0,0-1 1 0 0,-2 0 0 0 0,0 1-1 0 0,0-1 1 0 0,-2 0 0 0 0,0 0-1 0 0,-1-1 1 0 0,0 0 0 0 0,-1 0-1 0 0,0 0 1 0 0,-10 13 0 0 0,8-14-437 0 0,-1 0-1 0 0,0-1 1 0 0,-1 0 0 0 0,0-1 0 0 0,0 0 0 0 0,-19 13 0 0 0,29-23 341 0 0,-1 0 1 0 0,1 0-1 0 0,0 0 1 0 0,-1-1 0 0 0,1 1-1 0 0,-1 0 1 0 0,1-1-1 0 0,-1 1 1 0 0,0-1 0 0 0,1 1-1 0 0,-1-1 1 0 0,-3 0-1 0 0,5 0-55 0 0,-1 0 0 0 0,1 0 0 0 0,-1 0 0 0 0,0 0 0 0 0,1 0 0 0 0,-1 0 0 0 0,1-1 0 0 0,-1 1 0 0 0,1 0 0 0 0,-1-1-1 0 0,0 1 1 0 0,1 0 0 0 0,-1-1 0 0 0,1 1 0 0 0,0 0 0 0 0,-1-1 0 0 0,1 1 0 0 0,-1-1 0 0 0,1 1 0 0 0,0-1-1 0 0,-1 1 1 0 0,1-1 0 0 0,-1 0 0 0 0,1-1-292 0 0,-1 0 0 0 0,1-1-1 0 0,-1 1 1 0 0,1 0 0 0 0,0 0-1 0 0,0-1 1 0 0,0 1 0 0 0,0 0-1 0 0,0 0 1 0 0,0 0 0 0 0,1-1-1 0 0,-1 1 1 0 0,1 0 0 0 0,0 0-1 0 0,-1 0 1 0 0,1 0 0 0 0,1-2-1 0 0,6-11-1453 0 0,0 1 222 0 0</inkml:trace>
</inkml:ink>
</file>

<file path=ppt/ink/ink1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0.911"/>
    </inkml:context>
    <inkml:brush xml:id="br0">
      <inkml:brushProperty name="width" value="0.05" units="cm"/>
      <inkml:brushProperty name="height" value="0.05" units="cm"/>
      <inkml:brushProperty name="color" value="#E71224"/>
    </inkml:brush>
  </inkml:definitions>
  <inkml:trace contextRef="#ctx0" brushRef="#br0">50 1 304 0 0,'-2'15'7494'0'0,"-5"2"-3795"0"0,-2 11-225 0 0,7-12-2210 0 0,0 0-1 0 0,1 1 0 0 0,1-1 0 0 0,2 25 1 0 0,-1-36-1234 0 0,-1 0 1 0 0,1 0-1 0 0,0 0 1 0 0,1 0-1 0 0,-1-1 1 0 0,1 1-1 0 0,0 0 1 0 0,0-1-1 0 0,0 0 1 0 0,1 1-1 0 0,-1-1 1 0 0,1 0-1 0 0,0 0 1 0 0,1-1-1 0 0,-1 1 1 0 0,1-1-1 0 0,-1 1 1 0 0,1-1-1 0 0,6 4 1 0 0,-9-6-108 0 0,1 0 1 0 0,0 0-1 0 0,0 0 0 0 0,0 0 1 0 0,0 0-1 0 0,0 0 1 0 0,0-1-1 0 0,0 1 0 0 0,0-1 1 0 0,0 1-1 0 0,0-1 0 0 0,0 0 1 0 0,0 0-1 0 0,0 0 1 0 0,1 0-1 0 0,-1 0 0 0 0,0 0 1 0 0,0 0-1 0 0,0-1 0 0 0,0 1 1 0 0,0-1-1 0 0,0 0 0 0 0,0 1 1 0 0,0-1-1 0 0,0 0 1 0 0,0 0-1 0 0,-1 0 0 0 0,1-1 1 0 0,0 1-1 0 0,0 0 0 0 0,-1-1 1 0 0,1 1-1 0 0,-1-1 1 0 0,0 1-1 0 0,1-1 0 0 0,-1 0 1 0 0,2-2-1 0 0,-1 0-31 0 0,0 0 0 0 0,-1 0 0 0 0,1 0 0 0 0,-1 0 0 0 0,1 0 1 0 0,-1 0-1 0 0,-1 0 0 0 0,1 0 0 0 0,0-1 0 0 0,-1 1 0 0 0,0 0 0 0 0,0 0 0 0 0,0-1 0 0 0,-1 1 0 0 0,1 0 0 0 0,-1 0 0 0 0,-3-8 1 0 0,2 6 61 0 0,-1 0 0 0 0,0 0 0 0 0,-1 0 0 0 0,0 0 0 0 0,0 1 0 0 0,0 0 0 0 0,0 0 0 0 0,-1 0 0 0 0,0 0 0 0 0,0 1 0 0 0,0 0 0 0 0,0 0 0 0 0,-9-5 0 0 0,12 8-153 0 0,-1-1 0 0 0,1 1 0 0 0,0 0 0 0 0,-1 0 0 0 0,1 1 0 0 0,-1-1 0 0 0,0 0 0 0 0,1 1 0 0 0,-1-1 0 0 0,1 1 1 0 0,-1 0-1 0 0,0 0 0 0 0,1 0 0 0 0,-1 0 0 0 0,0 1 0 0 0,1-1 0 0 0,-1 1 0 0 0,1-1 0 0 0,-1 1 0 0 0,1 0 0 0 0,-1 0 0 0 0,1 0 0 0 0,-1 0 0 0 0,1 1 0 0 0,0-1 0 0 0,0 0 0 0 0,-1 1 0 0 0,1 0 0 0 0,0-1 0 0 0,1 1 0 0 0,-1 0 0 0 0,0 0 0 0 0,0 0 0 0 0,1 0 0 0 0,-3 5 1 0 0,3-5-190 0 0,0 0 0 0 0,0 0 0 0 0,0 0 0 0 0,0-1 1 0 0,0 1-1 0 0,1 0 0 0 0,-1 1 0 0 0,1-1 1 0 0,0 0-1 0 0,-1 0 0 0 0,1 0 0 0 0,0 0 0 0 0,0 0 1 0 0,0 0-1 0 0,0 0 0 0 0,1 0 0 0 0,0 3 1 0 0,2 3-1095 0 0</inkml:trace>
</inkml:ink>
</file>

<file path=ppt/ink/ink1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1.452"/>
    </inkml:context>
    <inkml:brush xml:id="br0">
      <inkml:brushProperty name="width" value="0.05" units="cm"/>
      <inkml:brushProperty name="height" value="0.05" units="cm"/>
      <inkml:brushProperty name="color" value="#E71224"/>
    </inkml:brush>
  </inkml:definitions>
  <inkml:trace contextRef="#ctx0" brushRef="#br0">12 43 1356 0 0,'-6'-21'6873'0'0,"5"20"-5912"0"0,0-1 0 0 0,0 0 0 0 0,1 1-1 0 0,-1-1 1 0 0,1 0 0 0 0,-1 0 0 0 0,1 1 0 0 0,0-1 0 0 0,-1 0 0 0 0,1-3-1 0 0,9 27 2776 0 0,-7-17-3549 0 0,0-1-1 0 0,0 0 0 0 0,-1 1 0 0 0,1-1 1 0 0,-1 1-1 0 0,1 8 0 0 0,-5 66 1302 0 0,1-63-1335 0 0,1 1-1 0 0,1-1 1 0 0,0 0-1 0 0,5 31 1 0 0,5-109-490 0 0,-9 44-68 0 0,1 0-1 0 0,1 0 0 0 0,0 0 1 0 0,8-21-1 0 0,-9 34 298 0 0,0 1 0 0 0,0-1 0 0 0,0 1 0 0 0,0 0 1 0 0,0 0-1 0 0,1 0 0 0 0,0 1 0 0 0,0-1 0 0 0,6-5 0 0 0,-7 7 82 0 0,0 1-1 0 0,0-1 1 0 0,0 1 0 0 0,0 0-1 0 0,1 0 1 0 0,-1 0-1 0 0,0 0 1 0 0,1 0-1 0 0,-1 0 1 0 0,1 1 0 0 0,-1-1-1 0 0,1 1 1 0 0,-1 0-1 0 0,1 0 1 0 0,-1 0-1 0 0,1 0 1 0 0,-1 0 0 0 0,1 0-1 0 0,3 1 1 0 0,-3 0 30 0 0,0 1 0 0 0,0-1 0 0 0,1 0 0 0 0,-1 1 0 0 0,0 0 0 0 0,0-1 0 0 0,0 1 0 0 0,-1 0 0 0 0,1 1 0 0 0,0-1 0 0 0,-1 0 0 0 0,0 1 0 0 0,1-1 0 0 0,-1 1 0 0 0,0 0 0 0 0,0 0 0 0 0,-1 0 0 0 0,1 0 0 0 0,0 0 0 0 0,-1 0 0 0 0,0 1 0 0 0,1 3 1 0 0,3 10-33 0 0,-1 0 1 0 0,0 0-1 0 0,1 20 1 0 0,-3-16-249 0 0,0 1-697 0 0,3 25-2913 0 0,-4-45 3261 0 0,-1 0 0 0 0,1 0-1 0 0,-1-1 1 0 0,1 1-1 0 0,0 0 1 0 0,-1 0 0 0 0,1-1-1 0 0,0 1 1 0 0,0 0 0 0 0,0-1-1 0 0,2 2 1 0 0,-3-3 410 0 0,1 1 0 0 0,-1-1 0 0 0,1 0 0 0 0,-1 0 0 0 0,1 0 0 0 0,-1 1 0 0 0,1-1 0 0 0,-1 0 0 0 0,1 0 0 0 0,-1 0 0 0 0,1 0 0 0 0,-1 0 0 0 0,1 0 0 0 0,-1 0 0 0 0,0 0 0 0 0,1 0 0 0 0,-1 0 0 0 0,1-1 0 0 0,-1 1 0 0 0,1 0 0 0 0,-1 0 0 0 0,1 0 0 0 0,-1-1 0 0 0,1 1 0 0 0,-1 0 0 0 0,0 0 0 0 0,1-1 0 0 0,-1 1 0 0 0,0 0 0 0 0,1-1 0 0 0,5-4-1505 0 0</inkml:trace>
</inkml:ink>
</file>

<file path=ppt/ink/ink1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1.871"/>
    </inkml:context>
    <inkml:brush xml:id="br0">
      <inkml:brushProperty name="width" value="0.05" units="cm"/>
      <inkml:brushProperty name="height" value="0.05" units="cm"/>
      <inkml:brushProperty name="color" value="#E71224"/>
    </inkml:brush>
  </inkml:definitions>
  <inkml:trace contextRef="#ctx0" brushRef="#br0">1 34 904 0 0,'3'-33'15338'0'0,"-2"32"-15207"0"0,1 23 1054 0 0,-3 88-1203 0 0,-1-59-3432 0 0,2-1-3441 0 0,6-23 2512 0 0,-2-15 2599 0 0</inkml:trace>
</inkml:ink>
</file>

<file path=ppt/ink/ink1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2.193"/>
    </inkml:context>
    <inkml:brush xml:id="br0">
      <inkml:brushProperty name="width" value="0.05" units="cm"/>
      <inkml:brushProperty name="height" value="0.05" units="cm"/>
      <inkml:brushProperty name="color" value="#E71224"/>
    </inkml:brush>
  </inkml:definitions>
  <inkml:trace contextRef="#ctx0" brushRef="#br0">137 68 1256 0 0,'-41'-67'18330'0'0,"49"101"-14883"0"0,-1 31-2515 0 0,-2-7-329 0 0,5 22-100 0 0,3 21-959 0 0,0-35-3204 0 0,-7-52 559 0 0,6-36-12903 0 0,-14 13 14538 0 0</inkml:trace>
  <inkml:trace contextRef="#ctx0" brushRef="#br0" timeOffset="1">88 297 856 0 0,'-7'-3'1158'0'0,"0"1"1"0"0,0 0-1 0 0,0 1 0 0 0,0-1 0 0 0,0 1 0 0 0,0 1 1 0 0,-1-1-1 0 0,1 1 0 0 0,0 0 0 0 0,-10 2 1 0 0,63-11 1325 0 0,5 0-3089 0 0,-8-4-5263 0 0,69-30-1 0 0,-83 30 3638 0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3.173"/>
    </inkml:context>
    <inkml:brush xml:id="br0">
      <inkml:brushProperty name="width" value="0.05" units="cm"/>
      <inkml:brushProperty name="height" value="0.05" units="cm"/>
      <inkml:brushProperty name="color" value="#E71224"/>
    </inkml:brush>
  </inkml:definitions>
  <inkml:trace contextRef="#ctx0" brushRef="#br0">7 161 728 0 0,'-2'5'871'0'0,"1"0"0"0"0,0 1 0 0 0,0-1 0 0 0,0 1 0 0 0,1 0 0 0 0,0-1 0 0 0,0 1 0 0 0,0-1 0 0 0,1 1-1 0 0,-1 0 1 0 0,1-1 0 0 0,3 8 0 0 0,-3-10-791 0 0,0-1-1 0 0,0 0 0 0 0,1 0 1 0 0,-1 0-1 0 0,0 0 0 0 0,1 0 0 0 0,0 0 1 0 0,-1 0-1 0 0,1-1 0 0 0,0 1 1 0 0,0-1-1 0 0,0 1 0 0 0,0-1 1 0 0,0 0-1 0 0,0 1 0 0 0,0-1 0 0 0,1 0 1 0 0,-1 0-1 0 0,0-1 0 0 0,0 1 1 0 0,1 0-1 0 0,-1-1 0 0 0,1 0 1 0 0,-1 1-1 0 0,1-1 0 0 0,-1 0 0 0 0,0 0 1 0 0,1 0-1 0 0,-1-1 0 0 0,4 0 1 0 0,1 0-95 0 0,0 0-1 0 0,-1-1 1 0 0,1 0 0 0 0,0 0 0 0 0,-1 0 0 0 0,0-1 0 0 0,1 0 0 0 0,-1 0 0 0 0,0-1 0 0 0,-1 0-1 0 0,1 0 1 0 0,-1 0 0 0 0,8-8 0 0 0,-11 10 13 0 0,0 0 0 0 0,0 0 0 0 0,0 0 0 0 0,-1 0 0 0 0,1-1 0 0 0,-1 1 0 0 0,1-1 0 0 0,-1 1 0 0 0,0-1 0 0 0,0 1 0 0 0,0-1 0 0 0,-1 0 0 0 0,1 0 0 0 0,0 1 0 0 0,-1-1 0 0 0,0 0 0 0 0,0 0 0 0 0,1 0 0 0 0,-2 1 0 0 0,1-1 0 0 0,0 0 0 0 0,-1 0 0 0 0,1 0 0 0 0,-1 1 0 0 0,0-1 0 0 0,0 0 0 0 0,0 1 0 0 0,0-1 0 0 0,0 1 0 0 0,0-1 0 0 0,-1 1 0 0 0,0-1 0 0 0,1 1 0 0 0,-4-3 0 0 0,5 4 30 0 0,-1-1 0 0 0,0 1 0 0 0,0 0 0 0 0,0 0 0 0 0,-1-1 0 0 0,1 1 0 0 0,0 0-1 0 0,0 0 1 0 0,-1 0 0 0 0,1 0 0 0 0,-1 0 0 0 0,1 1 0 0 0,-1-1 0 0 0,1 0 0 0 0,-1 1 0 0 0,1-1 0 0 0,-1 1-1 0 0,1-1 1 0 0,-1 1 0 0 0,0 0 0 0 0,1-1 0 0 0,-4 1 0 0 0,4 1 15 0 0,-1 0 1 0 0,0-1-1 0 0,1 1 0 0 0,-1 0 1 0 0,1 0-1 0 0,-1 0 1 0 0,1 0-1 0 0,0 0 0 0 0,-1 0 1 0 0,1 0-1 0 0,0 1 0 0 0,0-1 1 0 0,0 0-1 0 0,0 1 0 0 0,0-1 1 0 0,0 1-1 0 0,-1 2 1 0 0,-2 3 56 0 0,1 1 1 0 0,0 0 0 0 0,1 0 0 0 0,-1 0 0 0 0,2 0 0 0 0,-1 1 0 0 0,0 13 0 0 0,2-17-92 0 0,0 0 0 0 0,0 0 1 0 0,0 0-1 0 0,1 0 0 0 0,0 0 0 0 0,0-1 1 0 0,0 1-1 0 0,1 0 0 0 0,-1-1 0 0 0,1 1 1 0 0,0-1-1 0 0,0 1 0 0 0,1-1 1 0 0,-1 0-1 0 0,1 0 0 0 0,0 0 0 0 0,0-1 1 0 0,1 1-1 0 0,-1 0 0 0 0,1-1 0 0 0,-1 0 1 0 0,1 0-1 0 0,0 0 0 0 0,0-1 0 0 0,1 1 1 0 0,-1-1-1 0 0,0 0 0 0 0,1 0 1 0 0,-1 0-1 0 0,1-1 0 0 0,0 0 0 0 0,-1 1 1 0 0,1-2-1 0 0,0 1 0 0 0,0-1 0 0 0,0 1 1 0 0,0-1-1 0 0,-1 0 0 0 0,1-1 0 0 0,0 0 1 0 0,0 1-1 0 0,0-1 0 0 0,-1-1 1 0 0,1 1-1 0 0,0-1 0 0 0,-1 0 0 0 0,8-4 1 0 0,-4 2-26 0 0,-1 0 1 0 0,0 0 0 0 0,0-1-1 0 0,0 0 1 0 0,0-1 0 0 0,-1 1-1 0 0,0-1 1 0 0,0-1 0 0 0,0 1-1 0 0,-1-1 1 0 0,0 0 0 0 0,-1 0-1 0 0,1 0 1 0 0,-1-1 0 0 0,-1 0-1 0 0,1 1 1 0 0,3-15 0 0 0,-3 5 13 0 0,-1 0 1 0 0,-1 0 0 0 0,0-1 0 0 0,-1 0 0 0 0,-1 1 0 0 0,-1-1 0 0 0,-4-26 0 0 0,3 26 34 0 0,1 8-56 0 0,0 26-22 0 0,2 8 71 0 0,0-1-1 0 0,1 1 1 0 0,1 0-1 0 0,10 32 1 0 0,-11-47-18 0 0,1-1 0 0 0,0 1 0 0 0,0-1 0 0 0,1 1 0 0 0,0-1 0 0 0,1 0 0 0 0,-1-1 0 0 0,2 1 0 0 0,-1-1 1 0 0,1 0-1 0 0,0 0 0 0 0,0-1 0 0 0,1 1 0 0 0,12 8 0 0 0,-15-13-29 0 0,1-1-1 0 0,-1 1 1 0 0,1-1 0 0 0,-1 0 0 0 0,1 0-1 0 0,-1 0 1 0 0,1 0 0 0 0,-1-1 0 0 0,1 0 0 0 0,0 0-1 0 0,-1 0 1 0 0,1-1 0 0 0,0 1 0 0 0,-1-1-1 0 0,1 0 1 0 0,-1-1 0 0 0,1 1 0 0 0,-1-1-1 0 0,0 0 1 0 0,0 0 0 0 0,0 0 0 0 0,8-5 0 0 0,-5 3 3 0 0,-1-1 1 0 0,0 1-1 0 0,0-1 1 0 0,0 0-1 0 0,0 0 1 0 0,-1-1-1 0 0,0 1 1 0 0,0-1-1 0 0,-1 0 1 0 0,1-1 0 0 0,-1 1-1 0 0,-1-1 1 0 0,5-10-1 0 0,-6 11 3 0 0,-1-1 0 0 0,0 1 0 0 0,0-1 1 0 0,-1 0-1 0 0,0 1 0 0 0,0-1 0 0 0,-1 0 0 0 0,-1-8 0 0 0,2 11 11 0 0,-1 0 1 0 0,0 0-1 0 0,0-1 0 0 0,-1 1 1 0 0,1 1-1 0 0,-1-1 0 0 0,0 0 1 0 0,0 0-1 0 0,0 1 0 0 0,0-1 1 0 0,0 1-1 0 0,-1-1 0 0 0,0 1 0 0 0,-4-4 1 0 0,6 6 1 0 0,1 1 0 0 0,0 0 0 0 0,-1-1 0 0 0,1 1 0 0 0,-1 0 0 0 0,0 0 0 0 0,1-1 0 0 0,-1 1 0 0 0,1 0 0 0 0,-1 0 0 0 0,1 0 0 0 0,-1-1 0 0 0,0 1 0 0 0,1 0 0 0 0,-1 0 1 0 0,1 0-1 0 0,-1 0 0 0 0,0 0 0 0 0,1 0 0 0 0,-1 0 0 0 0,1 1 0 0 0,-1-1 0 0 0,0 0 0 0 0,1 0 0 0 0,-1 0 0 0 0,1 0 0 0 0,-1 1 0 0 0,0-1 0 0 0,-12 16-28 0 0,0 24 50 0 0,12-31-59 0 0,0 1-1 0 0,0-1 1 0 0,0 0-1 0 0,1 1 1 0 0,1-1 0 0 0,-1 0-1 0 0,1 0 1 0 0,1 0-1 0 0,0 1 1 0 0,0-1 0 0 0,1-1-1 0 0,0 1 1 0 0,1 0-1 0 0,0-1 1 0 0,0 1 0 0 0,8 10-1 0 0,-9-14-318 0 0,1 0 0 0 0,-1-1 0 0 0,1 0 0 0 0,0 0-1 0 0,1 0 1 0 0,-1 0 0 0 0,1-1 0 0 0,-1 1 0 0 0,1-1 0 0 0,0 0 0 0 0,0-1 0 0 0,1 1-1 0 0,-1-1 1 0 0,0 0 0 0 0,1 0 0 0 0,-1-1 0 0 0,1 0 0 0 0,0 0 0 0 0,-1 0 0 0 0,1 0-1 0 0,0-1 1 0 0,0 0 0 0 0,-1 0 0 0 0,1-1 0 0 0,0 0 0 0 0,0 0 0 0 0,7-2-1 0 0,30-13-2660 0 0,-24 6 1726 0 0</inkml:trace>
</inkml:ink>
</file>

<file path=ppt/ink/ink1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3.149"/>
    </inkml:context>
    <inkml:brush xml:id="br0">
      <inkml:brushProperty name="width" value="0.05" units="cm"/>
      <inkml:brushProperty name="height" value="0.05" units="cm"/>
      <inkml:brushProperty name="color" value="#E71224"/>
    </inkml:brush>
  </inkml:definitions>
  <inkml:trace contextRef="#ctx0" brushRef="#br0">2 300 916 0 0,'-1'6'9303'0'0,"4"6"-3670"0"0,14 22-1832 0 0,-14-31-3947 0 0,0 1 0 0 0,-1 0 0 0 0,1-1 0 0 0,0 1 0 0 0,1-1 0 0 0,4 4 0 0 0,-7-6 160 0 0,0 0 0 0 0,0-1-1 0 0,0 1 1 0 0,0 0 0 0 0,1-1 0 0 0,-1 1-1 0 0,0-1 1 0 0,0 0 0 0 0,0 1-1 0 0,1-1 1 0 0,-1 0 0 0 0,0 1-1 0 0,0-1 1 0 0,1 0 0 0 0,-1 0 0 0 0,0 0-1 0 0,0 0 1 0 0,1 0 0 0 0,-1-1-1 0 0,0 1 1 0 0,0 0 0 0 0,3-1-1 0 0,0-2-167 0 0,0 0 0 0 0,0 0 0 0 0,0 0 0 0 0,-1 0 0 0 0,1 0 0 0 0,-1-1 0 0 0,1 0 0 0 0,-1 0 0 0 0,0 0 0 0 0,-1 0 0 0 0,1 0 0 0 0,-1-1 0 0 0,0 1 0 0 0,0-1 0 0 0,3-8 0 0 0,0-4-258 0 0,0-1 1 0 0,4-34-1 0 0,-7 37 333 0 0,-1-1 0 0 0,-1 0 0 0 0,-1 1 0 0 0,-3-24 0 0 0,3 31 91 0 0,-1 0 1 0 0,0 0-1 0 0,0 0 1 0 0,0 0-1 0 0,-1 1 1 0 0,0-1-1 0 0,-1 1 0 0 0,0 0 1 0 0,0 0-1 0 0,-7-9 1 0 0,7 15 277 0 0,3 9-82 0 0,4 9 66 0 0,-1-11-270 0 0,-1-1 0 0 0,1 0-1 0 0,0 0 1 0 0,0 0-1 0 0,1 0 1 0 0,0-1-1 0 0,-1 1 1 0 0,2-1 0 0 0,-1 1-1 0 0,0-1 1 0 0,1 0-1 0 0,0 0 1 0 0,0 0-1 0 0,0-1 1 0 0,0 0-1 0 0,1 1 1 0 0,-1-2 0 0 0,1 1-1 0 0,0 0 1 0 0,5 2-1 0 0,-6-4-59 0 0,0 0 0 0 0,0 0-1 0 0,-1-1 1 0 0,1 1-1 0 0,0-1 1 0 0,0 1 0 0 0,0-1-1 0 0,0 0 1 0 0,0-1 0 0 0,0 1-1 0 0,0-1 1 0 0,-1 0-1 0 0,1 0 1 0 0,0 0 0 0 0,0 0-1 0 0,-1 0 1 0 0,1-1-1 0 0,-1 0 1 0 0,1 0 0 0 0,-1 0-1 0 0,0 0 1 0 0,1 0 0 0 0,-1-1-1 0 0,0 1 1 0 0,-1-1-1 0 0,1 0 1 0 0,0 0 0 0 0,2-4-1 0 0,-2 2 86 0 0,0 1 0 0 0,0-1 1 0 0,-1 0-1 0 0,0 0 0 0 0,0 0 0 0 0,0 0 0 0 0,0 0 0 0 0,-1 0 0 0 0,0-1 0 0 0,0 1 0 0 0,0 0 0 0 0,-1-1 0 0 0,1 1 0 0 0,-1-1 0 0 0,-1 1 0 0 0,1 0 0 0 0,-1-1 1 0 0,0 1-1 0 0,-3-10 0 0 0,31 169 3158 0 0,-16-104-2903 0 0,-9-32-380 0 0,2 0 0 0 0,0 0 0 0 0,1-1 0 0 0,1 0 0 0 0,10 21 0 0 0,-16-37-81 0 0,1 0 1 0 0,-1 0 0 0 0,1 0 0 0 0,0 0 0 0 0,-1 0-1 0 0,1 0 1 0 0,0 0 0 0 0,0 0 0 0 0,0 0 0 0 0,0 0 0 0 0,0 0-1 0 0,0 0 1 0 0,0-1 0 0 0,0 1 0 0 0,0 0 0 0 0,0-1-1 0 0,0 1 1 0 0,0-1 0 0 0,0 1 0 0 0,0-1 0 0 0,1 0-1 0 0,-1 1 1 0 0,0-1 0 0 0,0 0 0 0 0,0 0 0 0 0,1 0-1 0 0,-1 0 1 0 0,0 0 0 0 0,0 0 0 0 0,1 0 0 0 0,-1 0 0 0 0,0-1-1 0 0,0 1 1 0 0,0 0 0 0 0,1-1 0 0 0,-1 1 0 0 0,0-1-1 0 0,0 1 1 0 0,0-1 0 0 0,1 0 0 0 0,4-3-1087 0 0,-1 0 0 0 0,0 0 0 0 0,0 0 0 0 0,0-1 0 0 0,-1 0 0 0 0,6-7 0 0 0,0-1-246 0 0</inkml:trace>
</inkml:ink>
</file>

<file path=ppt/ink/ink1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4.081"/>
    </inkml:context>
    <inkml:brush xml:id="br0">
      <inkml:brushProperty name="width" value="0.05" units="cm"/>
      <inkml:brushProperty name="height" value="0.05" units="cm"/>
      <inkml:brushProperty name="color" value="#E71224"/>
    </inkml:brush>
  </inkml:definitions>
  <inkml:trace contextRef="#ctx0" brushRef="#br0">23 148 480 0 0,'-2'2'503'0'0,"0"-1"1"0"0,0 1-1 0 0,0 0 0 0 0,1 0 1 0 0,-1 1-1 0 0,1-1 0 0 0,-1 0 1 0 0,1 1-1 0 0,0-1 0 0 0,-1 0 1 0 0,1 1-1 0 0,1-1 0 0 0,-1 1 1 0 0,-1 4-1 0 0,2-4-261 0 0,0-1 0 0 0,0 0 1 0 0,0 0-1 0 0,0 1 0 0 0,0-1 0 0 0,1 0 1 0 0,-1 0-1 0 0,1 0 0 0 0,0 1 0 0 0,-1-1 1 0 0,1 0-1 0 0,0 0 0 0 0,0 0 0 0 0,3 3 0 0 0,-2-2-170 0 0,0 0 0 0 0,1-1 0 0 0,-1 1 0 0 0,1-1 0 0 0,-1 0 0 0 0,1 0 0 0 0,0 0 0 0 0,0 0 0 0 0,0 0 0 0 0,0-1 0 0 0,0 1 0 0 0,0-1 0 0 0,1 0 0 0 0,-1 0 0 0 0,0 0 0 0 0,1 0 0 0 0,-1-1 0 0 0,1 1 0 0 0,-1-1 0 0 0,1 0 0 0 0,-1 0 0 0 0,5 0 0 0 0,-3-1-160 0 0,-1 0 0 0 0,1 0-1 0 0,-1 0 1 0 0,0-1 0 0 0,1 0 0 0 0,-1 1-1 0 0,0-2 1 0 0,0 1 0 0 0,0 0 0 0 0,0-1 0 0 0,-1 1-1 0 0,1-1 1 0 0,-1 0 0 0 0,1-1 0 0 0,4-5-1 0 0,-6 7 57 0 0,-1 0-1 0 0,1-1 1 0 0,-1 1 0 0 0,0 0-1 0 0,0 0 1 0 0,0 0-1 0 0,0-1 1 0 0,-1 1-1 0 0,1 0 1 0 0,0-1-1 0 0,-1 1 1 0 0,0-1 0 0 0,1 1-1 0 0,-1-1 1 0 0,0 1-1 0 0,0-1 1 0 0,-1 1-1 0 0,1-1 1 0 0,0 1-1 0 0,-1 0 1 0 0,0-1 0 0 0,1 1-1 0 0,-1 0 1 0 0,0-1-1 0 0,0 1 1 0 0,0 0-1 0 0,-1 0 1 0 0,1 0 0 0 0,0 0-1 0 0,-3-3 1 0 0,1 1 65 0 0,0 0 0 0 0,-1 0 0 0 0,1 1 0 0 0,-1-1 0 0 0,0 1 0 0 0,0 0 0 0 0,0 0 0 0 0,-1 0 1 0 0,-7-4-1 0 0,10 7 23 0 0,1 0 1 0 0,-1-1 0 0 0,1 1-1 0 0,-1 0 1 0 0,1-1 0 0 0,-1 1 0 0 0,1 0-1 0 0,-1 0 1 0 0,1 1 0 0 0,-1-1-1 0 0,0 0 1 0 0,1 0 0 0 0,-1 1-1 0 0,1-1 1 0 0,-1 1 0 0 0,1-1 0 0 0,-1 1-1 0 0,1 0 1 0 0,0-1 0 0 0,-1 1-1 0 0,1 0 1 0 0,0 0 0 0 0,0 0-1 0 0,-1 0 1 0 0,1 0 0 0 0,0 0 0 0 0,0 0-1 0 0,0 1 1 0 0,0-1 0 0 0,0 0-1 0 0,1 1 1 0 0,-1-1 0 0 0,0 0-1 0 0,1 1 1 0 0,-2 1 0 0 0,-1 6 150 0 0,-1 0-1 0 0,1 1 1 0 0,1-1-1 0 0,-1 1 1 0 0,2-1 0 0 0,-1 1-1 0 0,1 0 1 0 0,1 0 0 0 0,0-1-1 0 0,0 1 1 0 0,1 0 0 0 0,0 0-1 0 0,1 0 1 0 0,0-1 0 0 0,0 1-1 0 0,1-1 1 0 0,5 10 0 0 0,-5-10-128 0 0,0-1 0 0 0,1 0 0 0 0,0 0 0 0 0,1 0 1 0 0,-1-1-1 0 0,2 0 0 0 0,-1 0 0 0 0,1 0 1 0 0,0 0-1 0 0,0-1 0 0 0,1 0 0 0 0,0 0 1 0 0,0-1-1 0 0,0 0 0 0 0,1 0 0 0 0,-1-1 1 0 0,1 0-1 0 0,17 6 0 0 0,-19-8-120 0 0,0-1 0 0 0,1 0-1 0 0,-1-1 1 0 0,1 1 0 0 0,0-1 0 0 0,-1-1-1 0 0,1 1 1 0 0,-1-1 0 0 0,1 0 0 0 0,-1-1 0 0 0,0 1-1 0 0,1-1 1 0 0,-1-1 0 0 0,0 1 0 0 0,0-1-1 0 0,0 0 1 0 0,-1 0 0 0 0,1-1 0 0 0,-1 1 0 0 0,1-1-1 0 0,-1-1 1 0 0,0 1 0 0 0,-1-1 0 0 0,1 0-1 0 0,5-8 1 0 0,-2 3-38 0 0,-1 0 1 0 0,0-1-1 0 0,-1 0 0 0 0,-1 0 0 0 0,1 0 1 0 0,-2 0-1 0 0,0-1 0 0 0,0 0 0 0 0,-1 0 1 0 0,0 0-1 0 0,-1 0 0 0 0,1-22 1 0 0,-4 8 38 0 0,0 1 0 0 0,-6-28 0 0 0,5 41 96 0 0,-1 0-1 0 0,0 0 1 0 0,-1 0-1 0 0,0 1 1 0 0,-1-1-1 0 0,-9-15 1 0 0,14 27-46 0 0,0 0 1 0 0,0-1-1 0 0,0 1 1 0 0,0 0 0 0 0,0 0-1 0 0,0 0 1 0 0,0-1-1 0 0,0 1 1 0 0,0 0-1 0 0,-1 0 1 0 0,1 0-1 0 0,0 0 1 0 0,0 0-1 0 0,0-1 1 0 0,0 1 0 0 0,-1 0-1 0 0,1 0 1 0 0,0 0-1 0 0,0 0 1 0 0,0 0-1 0 0,0 0 1 0 0,-1 0-1 0 0,1-1 1 0 0,0 1-1 0 0,0 0 1 0 0,-1 0 0 0 0,1 0-1 0 0,0 0 1 0 0,0 0-1 0 0,0 0 1 0 0,-1 0-1 0 0,1 0 1 0 0,0 0-1 0 0,0 0 1 0 0,0 0-1 0 0,-1 0 1 0 0,1 0-1 0 0,0 1 1 0 0,-6 7 343 0 0,1 17 190 0 0,4-22-471 0 0,-1 13 96 0 0,1 0 0 0 0,0 0-1 0 0,1 0 1 0 0,1 0 0 0 0,1 0 0 0 0,0-1-1 0 0,1 1 1 0 0,5 17 0 0 0,-1-12-131 0 0,0 1 0 0 0,1-1 0 0 0,1-1 0 0 0,1 0 0 0 0,16 23 0 0 0,-23-37-147 0 0,1-1-1 0 0,0 1 1 0 0,0-1-1 0 0,1 0 1 0 0,-1-1-1 0 0,1 1 1 0 0,0-1-1 0 0,0 0 1 0 0,1 0-1 0 0,-1-1 1 0 0,1 1-1 0 0,11 4 1 0 0,-12-7-50 0 0,-1 0 0 0 0,1 0 0 0 0,0 0 0 0 0,-1-1 0 0 0,1 0 0 0 0,0 0 1 0 0,-1 0-1 0 0,1 0 0 0 0,0-1 0 0 0,-1 0 0 0 0,1 0 0 0 0,-1 0 0 0 0,1 0 0 0 0,-1-1 1 0 0,1 0-1 0 0,-1 1 0 0 0,0-2 0 0 0,7-4 0 0 0,-5 4 96 0 0,1-1-1 0 0,-1 0 1 0 0,-1-1 0 0 0,1 1 0 0 0,-1-1-1 0 0,1 0 1 0 0,-1-1 0 0 0,-1 1-1 0 0,1-1 1 0 0,-1 0 0 0 0,0 0-1 0 0,0 0 1 0 0,-1-1 0 0 0,0 1-1 0 0,0-1 1 0 0,-1 0 0 0 0,1 0 0 0 0,-1 0-1 0 0,-1 0 1 0 0,0 0 0 0 0,0 0-1 0 0,0-1 1 0 0,-1 1 0 0 0,1 0-1 0 0,-2 0 1 0 0,1-1 0 0 0,-1 1-1 0 0,0 0 1 0 0,-1 0 0 0 0,0 0 0 0 0,0 0-1 0 0,0 0 1 0 0,-1 0 0 0 0,0 1-1 0 0,-1-1 1 0 0,1 1 0 0 0,-1 0-1 0 0,0 0 1 0 0,-1 0 0 0 0,-5-6 0 0 0,10 12 85 0 0,0-1 1 0 0,-1 1 0 0 0,1-1 0 0 0,0 1 0 0 0,0-1 0 0 0,-1 1-1 0 0,1-1 1 0 0,-1 1 0 0 0,1 0 0 0 0,0-1 0 0 0,-1 1 0 0 0,1 0-1 0 0,-1-1 1 0 0,1 1 0 0 0,-1 0 0 0 0,1-1 0 0 0,-1 1 0 0 0,1 0-1 0 0,-1 0 1 0 0,1 0 0 0 0,-1 0 0 0 0,1-1 0 0 0,-1 1 0 0 0,0 0 0 0 0,1 0-1 0 0,-1 0 1 0 0,1 0 0 0 0,-1 0 0 0 0,1 0 0 0 0,-1 0 0 0 0,0 1-1 0 0,1-1 1 0 0,-1 0 0 0 0,0 0 0 0 0,0 2 34 0 0,0-1-1 0 0,0 0 1 0 0,0 0 0 0 0,1 0 0 0 0,-1 1 0 0 0,0-1-1 0 0,1 0 1 0 0,-1 1 0 0 0,1-1 0 0 0,0 1-1 0 0,-1-1 1 0 0,1 3 0 0 0,-2 44 755 0 0,2-33-755 0 0,1 0-1 0 0,1-1 0 0 0,1 0 1 0 0,0 1-1 0 0,1-1 1 0 0,0 0-1 0 0,1 0 1 0 0,10 19-1 0 0,-12-28-186 0 0,-1-1 0 0 0,1 0 0 0 0,1 1 0 0 0,-1-2 0 0 0,0 1 0 0 0,1 0 0 0 0,0-1-1 0 0,0 1 1 0 0,0-1 0 0 0,0 0 0 0 0,8 4 0 0 0,-8-5-200 0 0,1-1 0 0 0,0 1 0 0 0,0-1 0 0 0,-1 0 0 0 0,1 0 1 0 0,0 0-1 0 0,0-1 0 0 0,0 0 0 0 0,0 0 0 0 0,0 0 0 0 0,0 0 0 0 0,-1-1 0 0 0,1 0 0 0 0,6-2 0 0 0,11-3-1271 0 0,0-1 1 0 0,-1-1-1 0 0,0-1 0 0 0,22-13 1 0 0,-24 10 867 0 0</inkml:trace>
</inkml:ink>
</file>

<file path=ppt/ink/ink1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4.825"/>
    </inkml:context>
    <inkml:brush xml:id="br0">
      <inkml:brushProperty name="width" value="0.05" units="cm"/>
      <inkml:brushProperty name="height" value="0.05" units="cm"/>
      <inkml:brushProperty name="color" value="#E71224"/>
    </inkml:brush>
  </inkml:definitions>
  <inkml:trace contextRef="#ctx0" brushRef="#br0">114 238 44 0 0,'2'-7'371'0'0,"1"-1"-1"0"0,-2 1 1 0 0,1-1 0 0 0,-1 1 0 0 0,0-1-1 0 0,0 0 1 0 0,-1 1 0 0 0,-1-14 0 0 0,0 17-73 0 0,0-1 1 0 0,1 0-1 0 0,-2 1 1 0 0,1 0-1 0 0,0-1 0 0 0,-1 1 1 0 0,0 0-1 0 0,0 0 1 0 0,0 0-1 0 0,0 0 1 0 0,-1 0-1 0 0,0 0 1 0 0,0 0-1 0 0,0 1 1 0 0,0 0-1 0 0,-4-4 1 0 0,6 7-195 0 0,1-1 0 0 0,-1 0 0 0 0,0 1 0 0 0,0-1 0 0 0,0 1 0 0 0,0-1 0 0 0,1 1 0 0 0,-1 0 0 0 0,0-1 0 0 0,0 1 0 0 0,0 0 0 0 0,0 0 0 0 0,0-1 0 0 0,0 1 0 0 0,0 0 0 0 0,0 0 1 0 0,0 0-1 0 0,0 0 0 0 0,0 0 0 0 0,0 0 0 0 0,0 1 0 0 0,0-1 0 0 0,0 0 0 0 0,0 0 0 0 0,0 1 0 0 0,-1 0 0 0 0,0 0 51 0 0,0 1 0 0 0,-1-1 0 0 0,1 1-1 0 0,0 0 1 0 0,1 0 0 0 0,-1 0 0 0 0,0 0 0 0 0,0 0 0 0 0,-2 5 0 0 0,-1 3 174 0 0,-1 0 0 0 0,2 1 0 0 0,-6 17 0 0 0,6-16-220 0 0,2 0 1 0 0,-1 0-1 0 0,1 0 1 0 0,1 0-1 0 0,1 23 1 0 0,0-30-109 0 0,0-1 1 0 0,0 1-1 0 0,1-1 0 0 0,0 1 1 0 0,0-1-1 0 0,0 1 1 0 0,0-1-1 0 0,1 1 1 0 0,0-1-1 0 0,0 0 0 0 0,0 0 1 0 0,0 0-1 0 0,1 0 1 0 0,0 0-1 0 0,-1-1 0 0 0,1 1 1 0 0,1-1-1 0 0,4 5 1 0 0,-6-7-40 0 0,0 0 1 0 0,0 1 0 0 0,0-1-1 0 0,0 0 1 0 0,0 0-1 0 0,1 0 1 0 0,-1-1 0 0 0,0 1-1 0 0,1 0 1 0 0,-1-1-1 0 0,0 0 1 0 0,1 1 0 0 0,-1-1-1 0 0,1 0 1 0 0,-1 0 0 0 0,1-1-1 0 0,-1 1 1 0 0,0 0-1 0 0,1-1 1 0 0,-1 1 0 0 0,0-1-1 0 0,1 0 1 0 0,-1 0-1 0 0,0 0 1 0 0,0 0 0 0 0,0 0-1 0 0,0 0 1 0 0,0-1 0 0 0,0 1-1 0 0,0-1 1 0 0,0 1-1 0 0,0-1 1 0 0,-1 0 0 0 0,1 0-1 0 0,1-2 1 0 0,0 0-9 0 0,0 0-1 0 0,0 0 1 0 0,0 0 0 0 0,0-1-1 0 0,-1 0 1 0 0,1 1 0 0 0,-1-1 0 0 0,-1 0-1 0 0,1 0 1 0 0,-1 0 0 0 0,0 0 0 0 0,0 0-1 0 0,0 0 1 0 0,-1-1 0 0 0,1-6-1 0 0,-20-84 213 0 0,11 62 297 0 0,14 58-227 0 0,2 0 1 0 0,1 0-1 0 0,1-1 1 0 0,1 0-1 0 0,1-1 1 0 0,18 27-1 0 0,-27-45-254 0 0,0 0-1 0 0,0-1 1 0 0,0 1 0 0 0,1-1-1 0 0,0 1 1 0 0,-1-1 0 0 0,1 0-1 0 0,0 0 1 0 0,0-1 0 0 0,0 1-1 0 0,1-1 1 0 0,-1 0 0 0 0,1 0-1 0 0,-1 0 1 0 0,1-1 0 0 0,0 1-1 0 0,0-1 1 0 0,5 0 0 0 0,-3-1-125 0 0,-1 0 1 0 0,1-1 0 0 0,0 0 0 0 0,0 0 0 0 0,-1 0 0 0 0,1-1 0 0 0,-1 0 0 0 0,0-1-1 0 0,1 1 1 0 0,-1-1 0 0 0,0 0 0 0 0,9-7 0 0 0,-4 3-31 0 0,0 0 0 0 0,-1-2 1 0 0,0 1-1 0 0,0-1 0 0 0,0 0 1 0 0,-1-1-1 0 0,-1 0 0 0 0,0-1 0 0 0,0 0 1 0 0,10-19-1 0 0,-15 24 244 0 0,-1-1 0 0 0,1 0 0 0 0,-1 0 0 0 0,0 0 0 0 0,0 0-1 0 0,-1 0 1 0 0,0-1 0 0 0,0 1 0 0 0,-1 0 0 0 0,0 0 0 0 0,0-1 0 0 0,-1 1 0 0 0,0 0 0 0 0,0-1 0 0 0,-1 1 0 0 0,1 0-1 0 0,-2 0 1 0 0,1 0 0 0 0,-1 1 0 0 0,-6-12 0 0 0,6 13 67 0 0,0 1 0 0 0,0-1 0 0 0,-1 1 0 0 0,0-1 0 0 0,0 1 0 0 0,0 0 0 0 0,-5-3 0 0 0,8 6-109 0 0,1 1 0 0 0,-1-1 0 0 0,0 0 0 0 0,0 1 0 0 0,0 0 0 0 0,0-1 0 0 0,0 1 0 0 0,1-1 0 0 0,-1 1 0 0 0,0 0 0 0 0,0 0 0 0 0,0 0 0 0 0,0-1 0 0 0,0 1 0 0 0,0 0 0 0 0,0 0 0 0 0,0 0 0 0 0,0 0 0 0 0,-2 1 0 0 0,3-1-16 0 0,-1 1 0 0 0,0 0 0 0 0,0-1 0 0 0,0 1 0 0 0,0 0 0 0 0,0 0 0 0 0,1 0 0 0 0,-1 0 0 0 0,0-1 0 0 0,1 1 0 0 0,-1 0 0 0 0,1 0 0 0 0,-1 0 0 0 0,1 0 0 0 0,-1 1 0 0 0,1-1 0 0 0,0 0 0 0 0,0 0 0 0 0,-1 0 0 0 0,1 0 0 0 0,0 2 0 0 0,0 2-17 0 0,-1-1 0 0 0,1 0 0 0 0,0 0 0 0 0,0 1 0 0 0,1-1 0 0 0,-1 0 0 0 0,1 0 0 0 0,0 0 0 0 0,0 0 0 0 0,0 1 0 0 0,1-1 0 0 0,0-1 0 0 0,-1 1 0 0 0,1 0 0 0 0,1 0 0 0 0,-1-1 0 0 0,0 1 0 0 0,1-1 0 0 0,0 0 1 0 0,0 0-1 0 0,0 0 0 0 0,5 5 0 0 0,7 3-89 0 0,1 0 1 0 0,0-1-1 0 0,33 15 1 0 0,-8-4 82 0 0,-39-20 11 0 0,0 0 0 0 0,-1 0 1 0 0,1-1-1 0 0,-1 2 0 0 0,1-1 0 0 0,-1 0 1 0 0,0 0-1 0 0,1 0 0 0 0,-1 1 0 0 0,0-1 1 0 0,0 1-1 0 0,0-1 0 0 0,0 1 0 0 0,0-1 0 0 0,0 1 1 0 0,0-1-1 0 0,-1 1 0 0 0,1 0 0 0 0,-1 0 1 0 0,1-1-1 0 0,-1 1 0 0 0,1 0 0 0 0,-1 0 1 0 0,0 2-1 0 0,0-1-7 0 0,-1 0-1 0 0,0 1 1 0 0,0-1 0 0 0,0 1 0 0 0,0-1 0 0 0,0 0 0 0 0,-1 1-1 0 0,1-1 1 0 0,-1 0 0 0 0,0 0 0 0 0,-4 4 0 0 0,-6 7-425 0 0,0-1 0 0 0,-1 0 1 0 0,-24 18-1 0 0,36-31 367 0 0,-24 17-1595 0 0,13-13-717 0 0,12-4 2272 0 0,0 0-1 0 0,0 0 1 0 0,-1 0 0 0 0,1 0-1 0 0,0 0 1 0 0,0 0-1 0 0,0 0 1 0 0,0-1-1 0 0,-1 1 1 0 0,1 0-1 0 0,0 0 1 0 0,0 0-1 0 0,0 0 1 0 0,0 0-1 0 0,0-1 1 0 0,0 1-1 0 0,0 0 1 0 0,0 0 0 0 0,0 0-1 0 0,-1 0 1 0 0,1-1-1 0 0,0 1 1 0 0,0 0-1 0 0,0 0 1 0 0,0 0-1 0 0,0-1 1 0 0,0 1-1 0 0,0 0 1 0 0,0 0-1 0 0,0 0 1 0 0,0-1-1 0 0,0 1 1 0 0,0 0 0 0 0,1 0-1 0 0,-1 0 1 0 0,0 0-1 0 0,0-1 1 0 0,0 1-1 0 0,0 0 1 0 0,0 0-1 0 0,0 0 1 0 0,0 0-1 0 0,0-1 1 0 0,1 1-1 0 0,-1 0 1 0 0,0 0-1 0 0,0 0 1 0 0,0 0 0 0 0,0 0-1 0 0,1 0 1 0 0,3-8-1442 0 0</inkml:trace>
</inkml:ink>
</file>

<file path=ppt/ink/ink1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5.319"/>
    </inkml:context>
    <inkml:brush xml:id="br0">
      <inkml:brushProperty name="width" value="0.05" units="cm"/>
      <inkml:brushProperty name="height" value="0.05" units="cm"/>
      <inkml:brushProperty name="color" value="#E71224"/>
    </inkml:brush>
  </inkml:definitions>
  <inkml:trace contextRef="#ctx0" brushRef="#br0">68 34 1004 0 0,'-5'6'1040'0'0,"1"0"0"0"0,1 0 0 0 0,-1 0 0 0 0,1 0 0 0 0,0 1 0 0 0,0-1 0 0 0,1 1 0 0 0,0 0 0 0 0,-2 9 0 0 0,3-14-989 0 0,1 0-1 0 0,0 0 0 0 0,-1-1 0 0 0,1 1 1 0 0,0 0-1 0 0,0 0 0 0 0,0 0 0 0 0,0 0 1 0 0,1 0-1 0 0,-1-1 0 0 0,0 1 0 0 0,1 0 1 0 0,-1 0-1 0 0,1 0 0 0 0,0-1 0 0 0,-1 1 1 0 0,1 0-1 0 0,0-1 0 0 0,0 1 0 0 0,0-1 1 0 0,0 1-1 0 0,1-1 0 0 0,-1 1 0 0 0,0-1 1 0 0,0 0-1 0 0,1 0 0 0 0,-1 1 0 0 0,1-1 1 0 0,-1 0-1 0 0,1 0 0 0 0,0-1 0 0 0,-1 1 1 0 0,1 0-1 0 0,0 0 0 0 0,0-1 0 0 0,-1 1 1 0 0,1-1-1 0 0,0 0 0 0 0,0 1 0 0 0,3-1 1 0 0,-1 0-226 0 0,0 0 1 0 0,0-1 0 0 0,0 1 0 0 0,0-1-1 0 0,0 0 1 0 0,0 0 0 0 0,0 0 0 0 0,0-1-1 0 0,-1 1 1 0 0,1-1 0 0 0,0 0-1 0 0,-1 0 1 0 0,1 0 0 0 0,-1-1 0 0 0,0 1-1 0 0,0-1 1 0 0,0 0 0 0 0,0 0 0 0 0,0 0-1 0 0,-1 0 1 0 0,1 0 0 0 0,-1 0 0 0 0,0-1-1 0 0,0 1 1 0 0,0-1 0 0 0,-1 0 0 0 0,3-4-1 0 0,-3 5 213 0 0,0 1 0 0 0,0-1 0 0 0,0 0 1 0 0,0 0-1 0 0,-1 1 0 0 0,1-1 0 0 0,-1 0 0 0 0,0 0 0 0 0,1 0 0 0 0,-1 0 0 0 0,-1 1 0 0 0,1-1 0 0 0,0 0 0 0 0,-1 0 0 0 0,1 0 0 0 0,-1 0 0 0 0,0 1 0 0 0,0-1 0 0 0,0 0 0 0 0,0 1 0 0 0,0-1 0 0 0,-1 1 0 0 0,1-1 0 0 0,-1 1 0 0 0,0 0 0 0 0,1 0 0 0 0,-1-1 0 0 0,0 1 1 0 0,0 0-1 0 0,-1 1 0 0 0,1-1 0 0 0,0 0 0 0 0,-1 1 0 0 0,1-1 0 0 0,-1 1 0 0 0,1 0 0 0 0,-1 0 0 0 0,-5-2 0 0 0,5 2 169 0 0,0 0 1 0 0,0 1-1 0 0,1-1 0 0 0,-1 1 0 0 0,0 0 1 0 0,0-1-1 0 0,0 2 0 0 0,0-1 1 0 0,0 0-1 0 0,0 0 0 0 0,0 1 1 0 0,0 0-1 0 0,0-1 0 0 0,0 1 0 0 0,0 0 1 0 0,1 0-1 0 0,-1 1 0 0 0,-3 1 1 0 0,2 0 27 0 0,0 0 0 0 0,0 1 0 0 0,0-1 1 0 0,0 1-1 0 0,1 0 0 0 0,0 0 0 0 0,0 0 1 0 0,0 0-1 0 0,0 0 0 0 0,-2 6 0 0 0,1-2-11 0 0,0 1-1 0 0,0 0 1 0 0,1 0-1 0 0,1 1 1 0 0,-1-1-1 0 0,1 1 1 0 0,1-1-1 0 0,0 1 1 0 0,0 0-1 0 0,2 17 1 0 0,1-17-161 0 0,0 0 1 0 0,0 0-1 0 0,1-1 1 0 0,0 1-1 0 0,1-1 1 0 0,0 1-1 0 0,1-1 0 0 0,0 0 1 0 0,0-1-1 0 0,1 0 1 0 0,0 1-1 0 0,0-2 1 0 0,1 1-1 0 0,14 12 1 0 0,-16-16-236 0 0,0 0 1 0 0,0-1 0 0 0,1 1 0 0 0,0-1 0 0 0,0-1-1 0 0,0 1 1 0 0,0-1 0 0 0,0 0 0 0 0,0 0-1 0 0,9 1 1 0 0,-9-2-426 0 0,1-1 1 0 0,-1 0-1 0 0,1 0 0 0 0,-1-1 1 0 0,0 1-1 0 0,1-1 0 0 0,-1-1 0 0 0,0 1 1 0 0,0-1-1 0 0,0 0 0 0 0,10-5 1 0 0,-1-1-2000 0 0,-1-1 1 0 0,22-17 0 0 0,-13 8 555 0 0</inkml:trace>
</inkml:ink>
</file>

<file path=ppt/ink/ink1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7.648"/>
    </inkml:context>
    <inkml:brush xml:id="br0">
      <inkml:brushProperty name="width" value="0.05" units="cm"/>
      <inkml:brushProperty name="height" value="0.05" units="cm"/>
      <inkml:brushProperty name="color" value="#E71224"/>
    </inkml:brush>
  </inkml:definitions>
  <inkml:trace contextRef="#ctx0" brushRef="#br0">83 164 264 0 0,'-58'0'14161'0'0,"33"0"-5715"0"0,60 1-5904 0 0,-28 0-2543 0 0,-1 0 0 0 0,1-1 0 0 0,0 0 0 0 0,0 0 0 0 0,-1 0 1 0 0,1-1-1 0 0,0 0 0 0 0,-1-1 0 0 0,1 1 0 0 0,-1-1 0 0 0,1 0 0 0 0,6-4 0 0 0,-9 3-136 0 0,1 1-1 0 0,-1-1 1 0 0,0 0 0 0 0,0-1-1 0 0,0 1 1 0 0,0-1 0 0 0,0 0-1 0 0,-1 1 1 0 0,1-2 0 0 0,-1 1-1 0 0,0 0 1 0 0,0-1 0 0 0,-1 1-1 0 0,1-1 1 0 0,1-6-1 0 0,-3 8 111 0 0,0 1-1 0 0,-1-1 1 0 0,1 0-1 0 0,-1 1 1 0 0,0-1-1 0 0,0 0 1 0 0,1 1-1 0 0,-2-1 1 0 0,1 0-1 0 0,0 0 1 0 0,-1 1-1 0 0,1-1 1 0 0,-1 1-1 0 0,0-1 1 0 0,0 0-1 0 0,0 1 1 0 0,0 0-1 0 0,0-1 1 0 0,0 1-1 0 0,-1-1 1 0 0,1 1-1 0 0,-1 0 1 0 0,0 0-1 0 0,1 0 1 0 0,-1 0-1 0 0,0 0 1 0 0,0 1-1 0 0,0-1 1 0 0,-1 0-1 0 0,1 1 1 0 0,-5-3-1 0 0,5 3 28 0 0,-1 0-1 0 0,0 0 1 0 0,1 0-1 0 0,-1 0 0 0 0,0 0 1 0 0,0 1-1 0 0,0-1 1 0 0,0 1-1 0 0,0 0 1 0 0,0 0-1 0 0,0 0 0 0 0,1 0 1 0 0,-1 0-1 0 0,0 1 1 0 0,0-1-1 0 0,0 1 1 0 0,0 0-1 0 0,0 0 0 0 0,1 0 1 0 0,-1 0-1 0 0,0 0 1 0 0,1 1-1 0 0,-1-1 1 0 0,1 1-1 0 0,0 0 0 0 0,-1 0 1 0 0,1 0-1 0 0,0 0 1 0 0,0 0-1 0 0,0 0 0 0 0,-3 5 1 0 0,-1 0 25 0 0,0 1-1 0 0,1 1 1 0 0,-1-1-1 0 0,2 1 1 0 0,-1 0 0 0 0,1 0-1 0 0,1 0 1 0 0,-4 12 0 0 0,5-9 30 0 0,1 1-1 0 0,0-1 1 0 0,0 0 0 0 0,2 1 0 0 0,-1-1 0 0 0,2 0 0 0 0,-1 0 0 0 0,2 0 0 0 0,-1 0 0 0 0,6 13-1 0 0,-6-18-251 0 0,1 0 0 0 0,0 0 0 0 0,1-1 0 0 0,0 1 0 0 0,0-1 0 0 0,0 0 0 0 0,10 11 0 0 0,-11-14-224 0 0,0 0-1 0 0,0 0 1 0 0,0-1-1 0 0,1 1 1 0 0,-1-1 0 0 0,1 0-1 0 0,-1 0 1 0 0,1 0-1 0 0,0-1 1 0 0,0 0-1 0 0,0 1 1 0 0,0-1 0 0 0,0 0-1 0 0,0-1 1 0 0,4 1-1 0 0,-1-1-563 0 0,-1-1 0 0 0,1 1-1 0 0,-1-2 1 0 0,0 1 0 0 0,0-1-1 0 0,1 0 1 0 0,-1 0 0 0 0,0 0-1 0 0,-1-1 1 0 0,1 0 0 0 0,0 0 0 0 0,5-5-1 0 0,2-1-572 0 0</inkml:trace>
</inkml:ink>
</file>

<file path=ppt/ink/ink1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8.006"/>
    </inkml:context>
    <inkml:brush xml:id="br0">
      <inkml:brushProperty name="width" value="0.05" units="cm"/>
      <inkml:brushProperty name="height" value="0.05" units="cm"/>
      <inkml:brushProperty name="color" value="#E71224"/>
    </inkml:brush>
  </inkml:definitions>
  <inkml:trace contextRef="#ctx0" brushRef="#br0">28 11 432 0 0,'-1'-1'393'0'0,"1"0"0"0"0,-1 1 0 0 0,1-1 0 0 0,-1 0 0 0 0,0 1 0 0 0,1-1-1 0 0,-1 0 1 0 0,0 1 0 0 0,0-1 0 0 0,1 1 0 0 0,-1-1 0 0 0,0 1 0 0 0,0-1 0 0 0,0 1 0 0 0,0 0 0 0 0,0-1 0 0 0,0 1 0 0 0,0 0 0 0 0,0 0-1 0 0,1 0 1 0 0,-1 0 0 0 0,0 0 0 0 0,0 0 0 0 0,0 0 0 0 0,0 0 0 0 0,-1 0 0 0 0,-3 7 5246 0 0,14 8-3532 0 0,14 5-570 0 0,0 0 1 0 0,2-1-1 0 0,36 20 0 0 0,38 30-2032 0 0,-83-57-428 0 0,2-3-4120 0 0,-17-9 4652 0 0,0 1-1 0 0,-1-1 1 0 0,1 0-1 0 0,0 0 1 0 0,0 0-1 0 0,0 0 1 0 0,0 0-1 0 0,0 1 1 0 0,0-2-1 0 0,0 1 1 0 0,0 0-1 0 0,-1 0 1 0 0,1 0-1 0 0,0 0 1 0 0,0-1-1 0 0,0 1 1 0 0,0 0-1 0 0,0-1 1 0 0,-1 1-1 0 0,1 0 1 0 0,0-1-1 0 0,0 1 1 0 0,-1-1-1 0 0,1 0 1 0 0,0 1-1 0 0,-1-1 1 0 0,1 1-1 0 0,0-1 1 0 0,-1 0-1 0 0,1 0 1 0 0,-1 1-1 0 0,1-1 1 0 0,-1 0 0 0 0,0 0-1 0 0,1 0 1 0 0,-1 1-1 0 0,0-1 1 0 0,1 0-1 0 0,-1-1 1 0 0,2-6-1401 0 0</inkml:trace>
</inkml:ink>
</file>

<file path=ppt/ink/ink1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8.363"/>
    </inkml:context>
    <inkml:brush xml:id="br0">
      <inkml:brushProperty name="width" value="0.05" units="cm"/>
      <inkml:brushProperty name="height" value="0.05" units="cm"/>
      <inkml:brushProperty name="color" value="#E71224"/>
    </inkml:brush>
  </inkml:definitions>
  <inkml:trace contextRef="#ctx0" brushRef="#br0">217 21 1176 0 0,'-20'-20'12971'0'0,"12"34"-9142"0"0,-2 9-3394 0 0,-1-1-1 0 0,-1 0 1 0 0,-2-1-1 0 0,0 0 1 0 0,-20 23-1 0 0,8-11-735 0 0,11-12-544 0 0,-24 32-3012 0 0,37-49 2703 0 0,0 1 0 0 0,0-1 0 0 0,0 0 0 0 0,0 1 0 0 0,1-1 0 0 0,-2 8 0 0 0,5-5-3270 0 0,1-7 2642 0 0</inkml:trace>
</inkml:ink>
</file>

<file path=ppt/ink/ink1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9.576"/>
    </inkml:context>
    <inkml:brush xml:id="br0">
      <inkml:brushProperty name="width" value="0.05" units="cm"/>
      <inkml:brushProperty name="height" value="0.05" units="cm"/>
      <inkml:brushProperty name="color" value="#E71224"/>
    </inkml:brush>
  </inkml:definitions>
  <inkml:trace contextRef="#ctx0" brushRef="#br0">121 62 148 0 0,'0'-1'250'0'0,"0"1"0"0"0,1-1 0 0 0,-1 1 1 0 0,0-1-1 0 0,0 0 0 0 0,1 1 0 0 0,-1-1 0 0 0,0 1 0 0 0,0-1 0 0 0,0 0 0 0 0,0 1 0 0 0,0-1 1 0 0,0 1-1 0 0,0-1 0 0 0,0 0 0 0 0,0 1 0 0 0,0-1 0 0 0,0 0 0 0 0,0 1 0 0 0,-1-1 1 0 0,1 1-1 0 0,0-1 0 0 0,0 1 0 0 0,-1-1 0 0 0,1 0 0 0 0,0 1 0 0 0,-1-1 0 0 0,-13 6 4451 0 0,-14 21-158 0 0,19-14-3871 0 0,0-1 0 0 0,1 1 0 0 0,1 0 0 0 0,0 1 0 0 0,0 0 0 0 0,2 0 0 0 0,-1 1 0 0 0,2-1 0 0 0,-5 20 0 0 0,7-23-607 0 0,0 0 1 0 0,0 0-1 0 0,2 1 1 0 0,-1-1 0 0 0,1 0-1 0 0,0 1 1 0 0,1-1-1 0 0,1 0 1 0 0,-1 0 0 0 0,2 0-1 0 0,-1 0 1 0 0,1 0-1 0 0,8 16 1 0 0,-9-22-149 0 0,-1-1 1 0 0,1 0 0 0 0,1 0-1 0 0,-1 1 1 0 0,0-2-1 0 0,1 1 1 0 0,-1 0 0 0 0,1 0-1 0 0,0-1 1 0 0,0 1-1 0 0,0-1 1 0 0,0 0-1 0 0,0 0 1 0 0,1 0 0 0 0,-1-1-1 0 0,1 1 1 0 0,-1-1-1 0 0,7 2 1 0 0,-5-2-182 0 0,1 0 0 0 0,0-1 0 0 0,0 0-1 0 0,0 0 1 0 0,-1 0 0 0 0,1-1 0 0 0,0 0 0 0 0,0 0 0 0 0,-1 0-1 0 0,1-1 1 0 0,6-2 0 0 0,0-1-118 0 0,-1 0 1 0 0,0-1-1 0 0,0-1 0 0 0,0 1 0 0 0,-1-2 0 0 0,0 1 1 0 0,0-2-1 0 0,-1 1 0 0 0,0-1 0 0 0,12-16 0 0 0,-15 15 344 0 0,0-1-1 0 0,-1 1 0 0 0,0-1 0 0 0,-1 0 0 0 0,0-1 0 0 0,-1 1 0 0 0,0-1 1 0 0,-1 1-1 0 0,0-1 0 0 0,-1 0 0 0 0,0-16 0 0 0,-1 12 178 0 0,-1-1 1 0 0,-1 0-1 0 0,0 1 0 0 0,-1-1 1 0 0,-1 1-1 0 0,0 0 0 0 0,-11-24 0 0 0,2 22 622 0 0,13 18-744 0 0,0 0 1 0 0,0 0-1 0 0,-1-1 1 0 0,1 1-1 0 0,0 0 1 0 0,0 0-1 0 0,-1 0 1 0 0,1 0-1 0 0,0 0 0 0 0,0 1 1 0 0,-1-1-1 0 0,1 0 1 0 0,0 0-1 0 0,0 0 1 0 0,-1 0-1 0 0,1 0 1 0 0,0 0-1 0 0,0 0 1 0 0,0 0-1 0 0,-1 1 1 0 0,1-1-1 0 0,0 0 0 0 0,0 0 1 0 0,0 0-1 0 0,-1 0 1 0 0,1 1-1 0 0,0-1 1 0 0,0 0-1 0 0,0 0 1 0 0,0 0-1 0 0,0 1 1 0 0,-1-1-1 0 0,1 0 0 0 0,0 0 1 0 0,0 1-1 0 0,0-1 1 0 0,0 0-1 0 0,0 0 1 0 0,0 1-1 0 0,0-1 1 0 0,-1 4 39 0 0,0-1 1 0 0,1 1-1 0 0,0-1 1 0 0,-1 1-1 0 0,1 0 1 0 0,1-1-1 0 0,-1 1 1 0 0,0 0-1 0 0,2 4 1 0 0,39 186-19 0 0,-40-186-72 0 0,1 1 0 0 0,1-1-1 0 0,-1 0 1 0 0,1 0-1 0 0,1 0 1 0 0,0 0 0 0 0,0-1-1 0 0,0 1 1 0 0,1-1-1 0 0,0 0 1 0 0,8 8 0 0 0,-10-12-51 0 0,-1-1 0 0 0,1 0 1 0 0,0 0-1 0 0,0 0 0 0 0,0 0 0 0 0,0 0 1 0 0,1-1-1 0 0,-1 1 0 0 0,0-1 1 0 0,1 0-1 0 0,-1 0 0 0 0,1 0 1 0 0,-1 0-1 0 0,1-1 0 0 0,-1 1 0 0 0,1-1 1 0 0,0 0-1 0 0,-1 0 0 0 0,1-1 1 0 0,-1 1-1 0 0,1-1 0 0 0,-1 1 1 0 0,1-1-1 0 0,-1 0 0 0 0,1 0 1 0 0,-1-1-1 0 0,0 1 0 0 0,1-1 0 0 0,4-3 1 0 0,-4 2 10 0 0,1 0 0 0 0,-1 0 0 0 0,1 0 1 0 0,-1-1-1 0 0,0 0 0 0 0,0 0 1 0 0,0 0-1 0 0,-1 0 0 0 0,0-1 0 0 0,0 1 1 0 0,0-1-1 0 0,0 0 0 0 0,-1 0 0 0 0,1 0 1 0 0,-1 0-1 0 0,-1 0 0 0 0,3-10 0 0 0,0-4 715 0 0,-2-1-1 0 0,0 0 0 0 0,-1-31 0 0 0,-1 39 147 0 0,-13 93 2058 0 0,12-71-2785 0 0,2 1 0 0 0,0-1 0 0 0,0 1 0 0 0,1-1-1 0 0,0 0 1 0 0,1 1 0 0 0,0-1 0 0 0,6 13 0 0 0,-7-19-76 0 0,-1-1 0 0 0,1 0 0 0 0,0 0 0 0 0,0 0 0 0 0,0 0 0 0 0,1 0 0 0 0,-1-1 0 0 0,1 1 0 0 0,-1-1 0 0 0,1 1 0 0 0,0-1 0 0 0,0 0 0 0 0,0 0 0 0 0,0 0 0 0 0,1-1 0 0 0,-1 1 0 0 0,0-1 0 0 0,1 1 0 0 0,-1-1 0 0 0,1 0 0 0 0,-1-1 0 0 0,1 1 0 0 0,-1-1 0 0 0,1 1 0 0 0,0-1 0 0 0,-1 0 0 0 0,7-1 0 0 0,-2 0-91 0 0,-1 0-1 0 0,1-1 1 0 0,0 0 0 0 0,-1 0 0 0 0,1-1-1 0 0,-1 0 1 0 0,0 0 0 0 0,0-1-1 0 0,0 0 1 0 0,-1 0 0 0 0,1 0 0 0 0,-1-1-1 0 0,0 0 1 0 0,0 0 0 0 0,0-1 0 0 0,-1 0-1 0 0,7-10 1 0 0,-8 11 103 0 0,0-1 0 0 0,-1 0 0 0 0,0 0 0 0 0,0 0 0 0 0,0 0 0 0 0,-1 0 0 0 0,0-1 0 0 0,0 1 0 0 0,-1-1 0 0 0,0 0 0 0 0,0 1-1 0 0,0-1 1 0 0,-1 0 0 0 0,0 0 0 0 0,0 1 0 0 0,-1-1 0 0 0,0 0 0 0 0,0 0 0 0 0,0 1 0 0 0,-4-10 0 0 0,-8-9 564 0 0,13 24-545 0 0,0 1 0 0 0,-1 0-1 0 0,1 0 1 0 0,0 0 0 0 0,0 0-1 0 0,0-1 1 0 0,0 1 0 0 0,0 0-1 0 0,-1 0 1 0 0,1 0 0 0 0,0 0-1 0 0,0 0 1 0 0,0 0 0 0 0,-1-1-1 0 0,1 1 1 0 0,0 0 0 0 0,0 0-1 0 0,0 0 1 0 0,-1 0 0 0 0,1 0-1 0 0,0 0 1 0 0,0 0 0 0 0,-1 0-1 0 0,1 0 1 0 0,0 0 0 0 0,0 0-1 0 0,0 0 1 0 0,-1 0 0 0 0,1 0-1 0 0,0 0 1 0 0,0 0-1 0 0,-1 0 1 0 0,1 1 0 0 0,0-1-1 0 0,0 0 1 0 0,-7 15 360 0 0,6-6-338 0 0,1 0 0 0 0,-1 1 0 0 0,1-1 0 0 0,1 0 0 0 0,0 0 1 0 0,0 0-1 0 0,1 0 0 0 0,0 0 0 0 0,1 0 0 0 0,-1 0 0 0 0,7 12 0 0 0,-6-15-49 0 0,-1-1 1 0 0,1 0-1 0 0,-1 0 0 0 0,1 0 0 0 0,1 0 0 0 0,-1 0 0 0 0,1-1 0 0 0,0 0 0 0 0,0 1 0 0 0,0-1 0 0 0,0-1 0 0 0,1 1 1 0 0,0-1-1 0 0,-1 1 0 0 0,1-2 0 0 0,0 1 0 0 0,1 0 0 0 0,-1-1 0 0 0,7 2 0 0 0,-6-3-21 0 0,0 0 0 0 0,-1-1 0 0 0,1 0 0 0 0,0 0 0 0 0,-1-1 0 0 0,1 1 0 0 0,-1-1 0 0 0,1-1 0 0 0,-1 1 0 0 0,1-1 0 0 0,-1 0 1 0 0,0 0-1 0 0,0 0 0 0 0,0-1 0 0 0,0 1 0 0 0,0-1 0 0 0,0-1 0 0 0,-1 1 0 0 0,1-1 0 0 0,-1 1 0 0 0,0-1 0 0 0,0-1 0 0 0,-1 1 0 0 0,1 0 0 0 0,3-7 0 0 0,0 0 23 0 0,0-1 0 0 0,0 0-1 0 0,-2 0 1 0 0,1 0 0 0 0,-1 0 0 0 0,-1-1-1 0 0,-1 0 1 0 0,1 0 0 0 0,1-21 0 0 0,-5 32 11 0 0,1-45-86 0 0,-1 45 89 0 0,0-1 1 0 0,0 1-1 0 0,0 0 1 0 0,0 0-1 0 0,-1 0 0 0 0,1 0 1 0 0,-1 0-1 0 0,1 0 1 0 0,-1 0-1 0 0,0 0 1 0 0,0 1-1 0 0,0-1 1 0 0,0 0-1 0 0,0 0 1 0 0,0 0-1 0 0,-1 1 1 0 0,1-1-1 0 0,-1 1 1 0 0,-2-3-1 0 0,4 4 10 0 0,-1-1-1 0 0,0 1 1 0 0,0 0-1 0 0,0 0 1 0 0,0 0 0 0 0,0 0-1 0 0,0 0 1 0 0,0 0-1 0 0,1 0 1 0 0,-1 0 0 0 0,0 0-1 0 0,0 0 1 0 0,0 0-1 0 0,0 0 1 0 0,0 1 0 0 0,0-1-1 0 0,1 0 1 0 0,-1 1 0 0 0,0-1-1 0 0,0 0 1 0 0,0 1-1 0 0,1-1 1 0 0,-1 1 0 0 0,0-1-1 0 0,1 1 1 0 0,-1 0-1 0 0,0-1 1 0 0,1 1 0 0 0,-1 0-1 0 0,1-1 1 0 0,-1 1-1 0 0,1 0 1 0 0,-1 0 0 0 0,1-1-1 0 0,0 1 1 0 0,-1 0-1 0 0,1 0 1 0 0,-1 1 0 0 0,0 2 15 0 0,-1 0 1 0 0,1 0 0 0 0,-1 0 0 0 0,1 0 0 0 0,0 1 0 0 0,0 6-1 0 0,1-9-41 0 0,1 1 0 0 0,-1 0 0 0 0,1-1-1 0 0,0 1 1 0 0,0-1 0 0 0,0 1 0 0 0,0-1-1 0 0,0 1 1 0 0,0-1 0 0 0,1 0 0 0 0,-1 0-1 0 0,1 1 1 0 0,-1-1 0 0 0,1 0 0 0 0,0 0-1 0 0,0-1 1 0 0,0 1 0 0 0,0 0 0 0 0,0-1-1 0 0,0 1 1 0 0,3 1 0 0 0,9 4-66 0 0,0 0 0 0 0,23 9 0 0 0,-11-5 44 0 0,-22-10 19 0 0,0 1-1 0 0,0 1 1 0 0,0-1 0 0 0,0 1-1 0 0,0-1 1 0 0,0 1-1 0 0,-1 0 1 0 0,1 0 0 0 0,-1 1-1 0 0,4 3 1 0 0,-6-5-25 0 0,-1 0 0 0 0,1-1 0 0 0,0 1-1 0 0,-1-1 1 0 0,1 1 0 0 0,-1 0 0 0 0,0-1 0 0 0,1 1 0 0 0,-1 0 0 0 0,0-1-1 0 0,0 1 1 0 0,0 0 0 0 0,0-1 0 0 0,0 1 0 0 0,-1 0 0 0 0,1-1 0 0 0,0 1-1 0 0,-1 0 1 0 0,1-1 0 0 0,-1 1 0 0 0,0 0 0 0 0,1-1 0 0 0,-1 1 0 0 0,0-1-1 0 0,0 0 1 0 0,0 1 0 0 0,0-1 0 0 0,0 0 0 0 0,0 1 0 0 0,-2 0 0 0 0,-6 7-703 0 0,0 0 0 0 0,0-1 0 0 0,-1-1 0 0 0,0 1 1 0 0,-1-2-1 0 0,1 1 0 0 0,-1-2 0 0 0,-1 1 0 0 0,-13 4 1 0 0,25-10 678 0 0,0 0 0 0 0,0 0 0 0 0,0 0 0 0 0,0 1 0 0 0,0-1 0 0 0,0 0 0 0 0,-1 0 0 0 0,1 0-1 0 0,0 0 1 0 0,0 0 0 0 0,0 0 0 0 0,0 0 0 0 0,0 0 0 0 0,-1 0 0 0 0,1 1 0 0 0,0-1 0 0 0,0 0 0 0 0,0 0 0 0 0,0 0 0 0 0,0 0 0 0 0,-1 0 0 0 0,1 0 0 0 0,0 0 0 0 0,0 0 0 0 0,0 0 0 0 0,0 0 0 0 0,-1 0 0 0 0,1 0 0 0 0,0 0 0 0 0,0 0 0 0 0,0 0 0 0 0,0 0 0 0 0,0 0 0 0 0,-1 0 0 0 0,1-1 0 0 0,0 1 0 0 0,0 0 0 0 0,0 0 0 0 0,0 0 0 0 0,0 0 0 0 0,-1 0 0 0 0,1 0 0 0 0,0 0 0 0 0,0 0 0 0 0,0-1 0 0 0,0 1 0 0 0,0 0 0 0 0,0 0 0 0 0,0 0 0 0 0,0 0 0 0 0,0 0 0 0 0,-1-1 0 0 0,1 1 0 0 0,0 0 0 0 0,0 0 0 0 0,0 0 0 0 0,0 0 0 0 0,0 0 0 0 0,0-1 0 0 0,0 1 0 0 0,0 0 0 0 0,0 0 0 0 0,0 0 0 0 0,0 0 0 0 0,0-1 0 0 0,0 1 0 0 0,0 0 0 0 0,0 0 0 0 0,1 0 0 0 0,5-12-3469 0 0,-6 12 3556 0 0,7-8-1463 0 0</inkml:trace>
</inkml:ink>
</file>

<file path=ppt/ink/ink1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39.922"/>
    </inkml:context>
    <inkml:brush xml:id="br0">
      <inkml:brushProperty name="width" value="0.05" units="cm"/>
      <inkml:brushProperty name="height" value="0.05" units="cm"/>
      <inkml:brushProperty name="color" value="#E71224"/>
    </inkml:brush>
  </inkml:definitions>
  <inkml:trace contextRef="#ctx0" brushRef="#br0">34 4 716 0 0,'-1'-1'638'0'0,"-1"1"-1"0"0,1-1 1 0 0,0 1-1 0 0,-1 0 1 0 0,1-1-1 0 0,-1 1 1 0 0,1 0-1 0 0,-1 0 1 0 0,1 0-1 0 0,-1 0 1 0 0,1 0-1 0 0,0 0 1 0 0,-1 1-1 0 0,1-1 1 0 0,-3 1-1 0 0,3 0-366 0 0,0-1 0 0 0,1 1-1 0 0,-1-1 1 0 0,0 1 0 0 0,1-1-1 0 0,-1 1 1 0 0,1 0 0 0 0,-1-1-1 0 0,1 1 1 0 0,0 0-1 0 0,-1 0 1 0 0,1-1 0 0 0,0 1-1 0 0,-1 0 1 0 0,1 0 0 0 0,0-1-1 0 0,0 1 1 0 0,-1 0 0 0 0,1 0-1 0 0,0 0 1 0 0,0 0 0 0 0,1 7 448 0 0,-1 0 1 0 0,1-1-1 0 0,1 1 1 0 0,0-1-1 0 0,3 9 1 0 0,2 13 133 0 0,-6-11-514 0 0,-1 0 0 0 0,0 0 0 0 0,-3 21 0 0 0,1-22-968 0 0,0 1-1 0 0,2 0 1 0 0,1 20-1 0 0,-1-38 489 0 0,0 0 0 0 0,0 0-1 0 0,0 1 1 0 0,0-1 0 0 0,0 0-1 0 0,0 0 1 0 0,0 1 0 0 0,0-1-1 0 0,0 0 1 0 0,0 0-1 0 0,0 1 1 0 0,0-1 0 0 0,0 0-1 0 0,0 0 1 0 0,0 1 0 0 0,0-1-1 0 0,0 0 1 0 0,1 0 0 0 0,-1 0-1 0 0,0 1 1 0 0,0-1 0 0 0,0 0-1 0 0,0 0 1 0 0,0 0 0 0 0,1 1-1 0 0,-1-1 1 0 0,0 0 0 0 0,0 0-1 0 0,0 0 1 0 0,1 0 0 0 0,-1 1-1 0 0,0-1 1 0 0,0 0 0 0 0,1 0-1 0 0,-1 0 1 0 0,0 0 0 0 0,0 0-1 0 0,0 0 1 0 0,1 0 0 0 0,-1 0-1 0 0,0 0 1 0 0,0 0 0 0 0,1 0-1 0 0,-1 0 1 0 0,0 0 0 0 0,1 0-1 0 0,-1 0 1 0 0,0 0 0 0 0,1 0-1 0 0,12-13-5300 0 0,7-21-1047 0 0,-17 21 5008 0 0</inkml:trace>
</inkml:ink>
</file>

<file path=ppt/ink/ink1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0.290"/>
    </inkml:context>
    <inkml:brush xml:id="br0">
      <inkml:brushProperty name="width" value="0.05" units="cm"/>
      <inkml:brushProperty name="height" value="0.05" units="cm"/>
      <inkml:brushProperty name="color" value="#E71224"/>
    </inkml:brush>
  </inkml:definitions>
  <inkml:trace contextRef="#ctx0" brushRef="#br0">51 118 788 0 0,'-9'-19'1220'0'0,"-1"2"132"0"0,2 0-128 0 0,-1 4-231 0 0,5 0-217 0 0,0 4-172 0 0,1 0-156 0 0,1 2-128 0 0,2 1-152 0 0,-1 3-200 0 0,1 2-304 0 0,1-1-384 0 0,3 1-448 0 0,1 1-237 0 0,-2 1-79 0 0,2 1 56 0 0,-2-2 188 0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3.674"/>
    </inkml:context>
    <inkml:brush xml:id="br0">
      <inkml:brushProperty name="width" value="0.05" units="cm"/>
      <inkml:brushProperty name="height" value="0.05" units="cm"/>
      <inkml:brushProperty name="color" value="#E71224"/>
    </inkml:brush>
  </inkml:definitions>
  <inkml:trace contextRef="#ctx0" brushRef="#br0">96 82 868 0 0,'0'-1'160'0'0,"0"0"-1"0"0,0 0 1 0 0,0 0 0 0 0,0 0-1 0 0,0 0 1 0 0,-1 0 0 0 0,1 0 0 0 0,0 0-1 0 0,0 0 1 0 0,-1 0 0 0 0,1 1-1 0 0,-1-1 1 0 0,1 0 0 0 0,-1 0-1 0 0,1 0 1 0 0,-1 1 0 0 0,1-1-1 0 0,-1 0 1 0 0,0 0 0 0 0,1 1-1 0 0,-1-1 1 0 0,0 1 0 0 0,0-1-1 0 0,1 1 1 0 0,-1-1 0 0 0,0 1 0 0 0,0-1-1 0 0,-1 0 1 0 0,1 2 24 0 0,-1-1 0 0 0,1 0 0 0 0,-1 1 0 0 0,1-1 0 0 0,0 0-1 0 0,-1 1 1 0 0,1 0 0 0 0,0-1 0 0 0,0 1 0 0 0,-1 0 0 0 0,1-1 0 0 0,0 1 0 0 0,0 0 0 0 0,0 0 0 0 0,0 0 0 0 0,-1 1 0 0 0,-5 6 514 0 0,1-1 0 0 0,0 1 1 0 0,0 0-1 0 0,-5 11 1 0 0,7-9-485 0 0,0-1 1 0 0,1 1-1 0 0,0 0 1 0 0,0 0-1 0 0,1 0 1 0 0,1 1-1 0 0,0-1 1 0 0,0 0-1 0 0,1 1 0 0 0,0-1 1 0 0,1 0-1 0 0,0 0 1 0 0,3 13-1 0 0,-3-18-217 0 0,0-1 1 0 0,0 0-1 0 0,0 0 0 0 0,0 0 0 0 0,1 0 0 0 0,0-1 0 0 0,0 1 1 0 0,0 0-1 0 0,0-1 0 0 0,1 1 0 0 0,-1-1 0 0 0,1 0 0 0 0,0 0 0 0 0,0 0 1 0 0,0 0-1 0 0,0 0 0 0 0,1-1 0 0 0,-1 1 0 0 0,1-1 0 0 0,-1 0 1 0 0,1 0-1 0 0,0 0 0 0 0,0-1 0 0 0,0 1 0 0 0,0-1 0 0 0,0 0 0 0 0,0 0 1 0 0,0-1-1 0 0,0 1 0 0 0,0-1 0 0 0,1 0 0 0 0,-1 0 0 0 0,0 0 1 0 0,7-1-1 0 0,-3 0-85 0 0,0 0 0 0 0,-1-1 0 0 0,1 0 0 0 0,0 0 0 0 0,-1-1 0 0 0,0 0 0 0 0,0 0 0 0 0,0 0 0 0 0,0-1 0 0 0,0 0 1 0 0,0-1-1 0 0,-1 1 0 0 0,0-1 0 0 0,0 0 0 0 0,-1-1 0 0 0,1 1 0 0 0,-1-1 0 0 0,0-1 0 0 0,0 1 0 0 0,-1 0 0 0 0,0-1 0 0 0,0 0 0 0 0,-1 0 0 0 0,0 0 1 0 0,0-1-1 0 0,0 1 0 0 0,-1-1 0 0 0,0 1 0 0 0,-1-1 0 0 0,0 0 0 0 0,0 0 0 0 0,0-8 0 0 0,-2-10 354 0 0,-2-1-1 0 0,0 0 1 0 0,-2 1 0 0 0,-13-42-1 0 0,12 120 1635 0 0,5-34-1799 0 0,1 0 0 0 0,0 0 0 0 0,2 0 1 0 0,0 0-1 0 0,1-1 0 0 0,1 1 0 0 0,0-1 1 0 0,2 0-1 0 0,0 0 0 0 0,0 0 0 0 0,14 22 1 0 0,-19-36-248 0 0,1-1 0 0 0,-1 1 0 0 0,1-1 0 0 0,0 0 0 0 0,-1 0 0 0 0,1 1 0 0 0,0-1 1 0 0,0 0-1 0 0,0-1 0 0 0,1 1 0 0 0,-1 0 0 0 0,0-1 0 0 0,1 1 0 0 0,-1-1 0 0 0,1 0 1 0 0,0 1-1 0 0,-1-1 0 0 0,1 0 0 0 0,0-1 0 0 0,0 1 0 0 0,-1-1 0 0 0,1 1 0 0 0,0-1 1 0 0,0 0-1 0 0,0 0 0 0 0,0 0 0 0 0,-1 0 0 0 0,1 0 0 0 0,0-1 0 0 0,0 1 0 0 0,0-1 1 0 0,-1 0-1 0 0,4-1 0 0 0,3-2-896 0 0,0 0 1 0 0,-1-1 0 0 0,1 0 0 0 0,-1 0-1 0 0,0-1 1 0 0,-1 0 0 0 0,1 0-1 0 0,9-11 1 0 0,-4 2-401 0 0</inkml:trace>
</inkml:ink>
</file>

<file path=ppt/ink/ink1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40.804"/>
    </inkml:context>
    <inkml:brush xml:id="br0">
      <inkml:brushProperty name="width" value="0.05" units="cm"/>
      <inkml:brushProperty name="height" value="0.05" units="cm"/>
      <inkml:brushProperty name="color" value="#E71224"/>
    </inkml:brush>
  </inkml:definitions>
  <inkml:trace contextRef="#ctx0" brushRef="#br0">50 34 136 0 0,'-17'14'2894'0'0,"13"-12"-1643"0"0,1 1 1 0 0,-1 0 0 0 0,0 0 0 0 0,1 1-1 0 0,-1-1 1 0 0,-2 5 0 0 0,5-7-1018 0 0,1 0-1 0 0,-1 0 1 0 0,0 1 0 0 0,1-1 0 0 0,0 0-1 0 0,-1 0 1 0 0,1 0 0 0 0,0 1 0 0 0,0-1-1 0 0,0 0 1 0 0,-1 0 0 0 0,1 1 0 0 0,0-1 0 0 0,1 0-1 0 0,-1 0 1 0 0,0 1 0 0 0,0-1 0 0 0,0 0-1 0 0,1 0 1 0 0,-1 0 0 0 0,1 1 0 0 0,-1-1-1 0 0,1 0 1 0 0,-1 0 0 0 0,1 0 0 0 0,0 0-1 0 0,-1 0 1 0 0,2 1 0 0 0,8 11 842 0 0,-2 1 1 0 0,0-1-1 0 0,9 23 1 0 0,-4-1-506 0 0,12 53 0 0 0,-21-74-446 0 0,-4-13-135 0 0,0 1 1 0 0,0-1-1 0 0,1 0 1 0 0,-1 1-1 0 0,0-1 1 0 0,1 0 0 0 0,-1 0-1 0 0,1 0 1 0 0,-1 1-1 0 0,1-1 1 0 0,-1 0-1 0 0,1 0 1 0 0,0 0-1 0 0,0 0 1 0 0,0 0 0 0 0,-1 0-1 0 0,1 0 1 0 0,0 0-1 0 0,0-1 1 0 0,0 1-1 0 0,0 0 1 0 0,0-1 0 0 0,1 1-1 0 0,1 1 1 0 0,-2-2-36 0 0,1-1 0 0 0,-1 1 0 0 0,1 0 0 0 0,-1 0-1 0 0,0-1 1 0 0,1 1 0 0 0,-1-1 0 0 0,0 1 0 0 0,1-1 0 0 0,-1 0 0 0 0,0 1 0 0 0,0-1 0 0 0,1 0 0 0 0,-1 0 0 0 0,0 0 0 0 0,0 0 0 0 0,0 0 0 0 0,1-1 0 0 0,4-5-141 0 0,-1 1 0 0 0,0-1-1 0 0,0 0 1 0 0,-1-1 0 0 0,0 1 0 0 0,5-12 0 0 0,-3-2 24 0 0,5-36 0 0 0,-8 41 70 0 0,0-1 1 0 0,1 1-1 0 0,0 0 1 0 0,9-18-1 0 0,-13 33 91 0 0,0 1 0 0 0,0 0-1 0 0,0-1 1 0 0,1 1-1 0 0,-1 0 1 0 0,0-1 0 0 0,1 1-1 0 0,-1 0 1 0 0,0-1 0 0 0,1 1-1 0 0,-1 0 1 0 0,0 0 0 0 0,1-1-1 0 0,-1 1 1 0 0,0 0 0 0 0,1 0-1 0 0,-1 0 1 0 0,1-1 0 0 0,-1 1-1 0 0,0 0 1 0 0,1 0-1 0 0,-1 0 1 0 0,1 0 0 0 0,-1 0-1 0 0,1 0 1 0 0,-1 0 0 0 0,0 0-1 0 0,1 0 1 0 0,-1 0 0 0 0,1 0-1 0 0,-1 0 1 0 0,1 0 0 0 0,-1 0-1 0 0,0 0 1 0 0,1 1 0 0 0,-1-1-1 0 0,1 0 1 0 0,-1 0-1 0 0,0 0 1 0 0,1 1 0 0 0,-1-1-1 0 0,0 0 1 0 0,1 1 0 0 0,-1-1-1 0 0,0 0 1 0 0,1 0 0 0 0,-1 1-1 0 0,21 21-19 0 0,-14-13 9 0 0,-1-4-125 0 0,-1-1-1 0 0,1-1 0 0 0,0 1 1 0 0,0-1-1 0 0,1 0 1 0 0,-1 0-1 0 0,0-1 0 0 0,1 0 1 0 0,0 0-1 0 0,-1 0 1 0 0,1-1-1 0 0,0 0 0 0 0,0 0 1 0 0,0-1-1 0 0,0 0 0 0 0,0 0 1 0 0,12-2-1 0 0,-11 1-37 0 0,-1-1-1 0 0,1 0 1 0 0,0 0 0 0 0,-1 0-1 0 0,0-1 1 0 0,0 0-1 0 0,1 0 1 0 0,-2-1-1 0 0,1 0 1 0 0,0 0 0 0 0,-1-1-1 0 0,0 0 1 0 0,0 0-1 0 0,0 0 1 0 0,9-11-1 0 0,-14 13 174 0 0,1 1 0 0 0,-1 0 1 0 0,0-1-1 0 0,0 0 0 0 0,0 1 0 0 0,0-1 0 0 0,-1 1 0 0 0,1-1 0 0 0,-1 0 0 0 0,1 0 0 0 0,-1 1 0 0 0,0-1 0 0 0,0 0 0 0 0,0 0 0 0 0,0 1 0 0 0,-1-1 0 0 0,1 0 0 0 0,-1 0 0 0 0,1 1 0 0 0,-1-1 0 0 0,0 1 0 0 0,0-1 0 0 0,-1 1 0 0 0,-1-5 0 0 0,2 6 89 0 0,0-1 0 0 0,0 0 0 0 0,0 1 0 0 0,-1-1 0 0 0,1 1 0 0 0,0-1 0 0 0,-1 1 0 0 0,1-1 0 0 0,-1 1 0 0 0,1 0 0 0 0,-1 0 0 0 0,0 0 0 0 0,0 0 0 0 0,1 0 1 0 0,-1 0-1 0 0,0 0 0 0 0,0 1 0 0 0,0-1 0 0 0,0 1 0 0 0,0-1 0 0 0,0 1 0 0 0,0 0 0 0 0,0 0 0 0 0,0-1 0 0 0,0 2 0 0 0,0-1 0 0 0,0 0 0 0 0,0 0 0 0 0,0 1 0 0 0,0-1 0 0 0,0 1 0 0 0,0-1 0 0 0,-3 3 0 0 0,-4 2 300 0 0,0 1-1 0 0,0 1 1 0 0,1-1 0 0 0,0 2-1 0 0,0-1 1 0 0,1 1 0 0 0,0 0-1 0 0,0 0 1 0 0,1 1 0 0 0,0 0-1 0 0,1 0 1 0 0,0 1 0 0 0,0-1-1 0 0,-5 16 1 0 0,8-18-357 0 0,0 0 0 0 0,0 0 1 0 0,0 0-1 0 0,1 0 0 0 0,0 0 0 0 0,1 0 1 0 0,-1 1-1 0 0,1-1 0 0 0,1 0 1 0 0,0 8-1 0 0,0-11-39 0 0,1 1 0 0 0,-1-1 0 0 0,0 0 0 0 0,1 0 1 0 0,0 0-1 0 0,0 0 0 0 0,0 0 0 0 0,0 0 0 0 0,1-1 1 0 0,0 1-1 0 0,-1-1 0 0 0,1 1 0 0 0,0-1 0 0 0,1 0 0 0 0,-1 0 1 0 0,1-1-1 0 0,4 4 0 0 0,-4-4-133 0 0,0 0 0 0 0,0 0 1 0 0,0 0-1 0 0,0-1 0 0 0,0 1 1 0 0,0-1-1 0 0,0 0 0 0 0,0 0 0 0 0,1-1 1 0 0,4 1-1 0 0,-2-1-623 0 0,0-1-1 0 0,-1 1 1 0 0,1-1 0 0 0,0 0-1 0 0,-1-1 1 0 0,7-2 0 0 0,-1-1-1392 0 0,0 0 1 0 0,0-1-1 0 0,-1 0 1 0 0,0-1-1 0 0,0 0 1 0 0,13-11 0 0 0,-9 5 210 0 0</inkml:trace>
</inkml:ink>
</file>

<file path=ppt/ink/ink1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2.358"/>
    </inkml:context>
    <inkml:brush xml:id="br0">
      <inkml:brushProperty name="width" value="0.05" units="cm"/>
      <inkml:brushProperty name="height" value="0.05" units="cm"/>
      <inkml:brushProperty name="color" value="#E71224"/>
    </inkml:brush>
  </inkml:definitions>
  <inkml:trace contextRef="#ctx0" brushRef="#br0">192 1 216 0 0,'-16'0'6075'0'0,"-11"0"1440"0"0,5 4-3633 0 0,19-3-3623 0 0,0 1 0 0 0,0-1 1 0 0,-1 1-1 0 0,1 0 1 0 0,1 0-1 0 0,-1 1 0 0 0,0-1 1 0 0,0 0-1 0 0,1 1 1 0 0,-1 0-1 0 0,1-1 0 0 0,0 1 1 0 0,-2 3-1 0 0,-11 17 1131 0 0,1 0 0 0 0,-15 33 0 0 0,24-44-1246 0 0,0 0 0 0 0,1 0-1 0 0,0 0 1 0 0,1 0 0 0 0,1 0 0 0 0,0 1-1 0 0,-1 16 1 0 0,3-26-151 0 0,0 1 0 0 0,0-1 0 0 0,0 0 0 0 0,0 1 0 0 0,1-1 0 0 0,0 1 0 0 0,0-1 0 0 0,0 0 0 0 0,0 1 0 0 0,0-1 0 0 0,0 0 0 0 0,1 0 0 0 0,0 0 0 0 0,-1 0 0 0 0,1 0 0 0 0,0 0 0 0 0,1-1 0 0 0,-1 1 0 0 0,0 0 0 0 0,1-1 0 0 0,-1 0 0 0 0,1 0 0 0 0,0 0 0 0 0,0 0 0 0 0,0 0 0 0 0,0 0 1 0 0,0-1-1 0 0,0 1 0 0 0,0-1 0 0 0,1 0 0 0 0,-1 0 0 0 0,0 0 0 0 0,1-1 0 0 0,-1 1 0 0 0,1-1 0 0 0,4 1 0 0 0,-1-1-73 0 0,1 0 1 0 0,-1-1-1 0 0,1 0 1 0 0,-1 0 0 0 0,1 0-1 0 0,-1-1 1 0 0,0 0-1 0 0,1 0 1 0 0,-1-1 0 0 0,-1 0-1 0 0,1 0 1 0 0,0-1 0 0 0,-1 0-1 0 0,1 0 1 0 0,10-10-1 0 0,-14 12 69 0 0,-1-1 0 0 0,0 0 0 0 0,1 1-1 0 0,-1-1 1 0 0,0 0 0 0 0,-1 0 0 0 0,1-1 0 0 0,-1 1-1 0 0,1 0 1 0 0,-1-1 0 0 0,0 1 0 0 0,0 0 0 0 0,0-1-1 0 0,-1 1 1 0 0,1-1 0 0 0,-1 1 0 0 0,0-5-1 0 0,-1-4 35 0 0,0 1 0 0 0,-1 0 0 0 0,0 0-1 0 0,-5-12 1 0 0,5 14 17 0 0,10 38 42 0 0,21 48 0 0 0,-27-70-134 0 0,2 0 1 0 0,-1 0 0 0 0,1 0-1 0 0,0 0 1 0 0,0-1-1 0 0,1 0 1 0 0,-1 0-1 0 0,2 0 1 0 0,-1 0-1 0 0,1-1 1 0 0,-1 0-1 0 0,1 0 1 0 0,14 8 0 0 0,-18-12-35 0 0,1 0 1 0 0,0 0 0 0 0,-1 0-1 0 0,1 0 1 0 0,0-1 0 0 0,0 1 0 0 0,0-1-1 0 0,0 0 1 0 0,0 0 0 0 0,-1 0-1 0 0,1 0 1 0 0,0 0 0 0 0,0-1-1 0 0,0 1 1 0 0,0-1 0 0 0,-1 0 0 0 0,1 0-1 0 0,0 0 1 0 0,3-2 0 0 0,-2 1-20 0 0,0-1 0 0 0,0 0 1 0 0,0 0-1 0 0,-1 0 0 0 0,1-1 1 0 0,-1 1-1 0 0,0-1 1 0 0,0 0-1 0 0,0 0 0 0 0,-1 0 1 0 0,3-5-1 0 0,-2 3 55 0 0,1-1 0 0 0,-2 1 0 0 0,1-1 0 0 0,-1 0 0 0 0,0 0 0 0 0,0 0 0 0 0,-1 0 0 0 0,0 0 0 0 0,0 0-1 0 0,-1-1 1 0 0,0 1 0 0 0,0 0 0 0 0,-1 0 0 0 0,0-1 0 0 0,-2-10 0 0 0,1 12 31 0 0,-1 1 0 0 0,1 0 0 0 0,-1-1 0 0 0,0 1 0 0 0,0 0 0 0 0,-1 0 0 0 0,1 1 0 0 0,-1-1 0 0 0,0 1 0 0 0,0 0 0 0 0,-1 0-1 0 0,1 0 1 0 0,-1 1 0 0 0,-8-6 0 0 0,9 8-144 0 0,1-1 0 0 0,-1 1 0 0 0,0-1 0 0 0,0 1 0 0 0,0 0 0 0 0,0 1 0 0 0,0-1 0 0 0,-1 1 0 0 0,1 0-1 0 0,0 0 1 0 0,0 0 0 0 0,0 0 0 0 0,0 1 0 0 0,0 0 0 0 0,0 0 0 0 0,0 0 0 0 0,0 0 0 0 0,0 0 0 0 0,0 1 0 0 0,1 0 0 0 0,-7 3 0 0 0,2 0-702 0 0,1 0 0 0 0,0 0 0 0 0,0 1-1 0 0,1 0 1 0 0,-10 11 0 0 0,14-15 249 0 0,-1 1-1 0 0,1 1 0 0 0,0-1 0 0 0,0 0 1 0 0,0 0-1 0 0,0 1 0 0 0,0-1 0 0 0,1 1 0 0 0,0 0 1 0 0,-1-1-1 0 0,1 1 0 0 0,1 0 0 0 0,-1 0 0 0 0,0 7 1 0 0,2 1-1052 0 0</inkml:trace>
</inkml:ink>
</file>

<file path=ppt/ink/ink1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3.167"/>
    </inkml:context>
    <inkml:brush xml:id="br0">
      <inkml:brushProperty name="width" value="0.05" units="cm"/>
      <inkml:brushProperty name="height" value="0.05" units="cm"/>
      <inkml:brushProperty name="color" value="#E71224"/>
    </inkml:brush>
  </inkml:definitions>
  <inkml:trace contextRef="#ctx0" brushRef="#br0">4 55 944 0 0,'-3'-53'22602'0'0,"16"71"-20944"0"0,-6-2-1430 0 0,-2 0-1 0 0,0 0 1 0 0,-1 1 0 0 0,0 0-1 0 0,-1 0 1 0 0,-1 0-1 0 0,-1 0 1 0 0,0 0-1 0 0,-3 25 1 0 0,1-8-175 0 0,-7-89-470 0 0,8 40 348 0 0,1-1 0 0 0,1 1 1 0 0,0 0-1 0 0,1 0 0 0 0,6-22 0 0 0,-8 33 58 0 0,1 1-1 0 0,-1-1 1 0 0,1 1-1 0 0,0 0 0 0 0,-1 0 1 0 0,1 0-1 0 0,1 0 0 0 0,-1 0 1 0 0,0 0-1 0 0,1 0 0 0 0,0 1 1 0 0,4-5-1 0 0,-5 6 14 0 0,1 0 0 0 0,-1 0 0 0 0,0 0 0 0 0,1 1 0 0 0,-1-1 0 0 0,0 1 0 0 0,1-1 0 0 0,-1 1 0 0 0,1 0 0 0 0,-1-1 0 0 0,0 1 0 0 0,1 1 0 0 0,-1-1-1 0 0,1 0 1 0 0,-1 0 0 0 0,0 1 0 0 0,1 0 0 0 0,-1-1 0 0 0,0 1 0 0 0,1 0 0 0 0,2 2 0 0 0,0-1 9 0 0,0 1 0 0 0,-1 0 0 0 0,1 0 0 0 0,-1 1-1 0 0,0-1 1 0 0,0 1 0 0 0,0 0 0 0 0,-1 0 0 0 0,1 0 0 0 0,-1 0 0 0 0,0 1-1 0 0,0 0 1 0 0,0-1 0 0 0,2 9 0 0 0,3 6 63 0 0,-1 1 0 0 0,6 28 0 0 0,-11-38-44 0 0,3 6 19 0 0,-5-28-95 0 0,-1-19-135 0 0,2 14 32 0 0,0-2-161 0 0,1-1 0 0 0,6-27 0 0 0,-7 43 263 0 0,0 0 0 0 0,0 0 0 0 0,0 1 0 0 0,1-1 0 0 0,-1 0 0 0 0,1 1 0 0 0,0-1-1 0 0,0 1 1 0 0,0-1 0 0 0,0 1 0 0 0,1 0 0 0 0,-1 0 0 0 0,1 0 0 0 0,0 0 0 0 0,0 1 0 0 0,0-1-1 0 0,0 1 1 0 0,5-3 0 0 0,-6 4 47 0 0,-1 1-1 0 0,0-1 0 0 0,1 1 1 0 0,-1 0-1 0 0,1-1 1 0 0,-1 1-1 0 0,1 0 0 0 0,-1 0 1 0 0,1 0-1 0 0,-1 0 1 0 0,1 0-1 0 0,-1 0 0 0 0,1 1 1 0 0,-1-1-1 0 0,1 1 0 0 0,-1-1 1 0 0,0 0-1 0 0,1 1 1 0 0,-1 0-1 0 0,0-1 0 0 0,1 1 1 0 0,-1 0-1 0 0,0 0 1 0 0,0 0-1 0 0,0 0 0 0 0,0 0 1 0 0,1 0-1 0 0,-1 0 0 0 0,-1 0 1 0 0,1 0-1 0 0,0 1 1 0 0,0-1-1 0 0,0 0 0 0 0,-1 0 1 0 0,1 1-1 0 0,0-1 1 0 0,0 3-1 0 0,3 8 31 0 0,1-1 0 0 0,-2 1 0 0 0,4 19 1 0 0,-4-18-27 0 0,1 8-241 0 0,11 38-3568 0 0,-14-56 2519 0 0,0 0-1 0 0,1 0 1 0 0,-1 0 0 0 0,1 0 0 0 0,0 0 0 0 0,0 0 0 0 0,0 0-1 0 0,3 3 1 0 0,11 1-5884 0 0,-12-7 5538 0 0</inkml:trace>
</inkml:ink>
</file>

<file path=ppt/ink/ink1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4.002"/>
    </inkml:context>
    <inkml:brush xml:id="br0">
      <inkml:brushProperty name="width" value="0.05" units="cm"/>
      <inkml:brushProperty name="height" value="0.05" units="cm"/>
      <inkml:brushProperty name="color" value="#E71224"/>
    </inkml:brush>
  </inkml:definitions>
  <inkml:trace contextRef="#ctx0" brushRef="#br0">0 45 780 0 0,'1'-24'16961'0'0,"5"36"-13943"0"0,3 13-418 0 0,9 49 0 0 0,-12-38-2493 0 0,-2 0-1 0 0,0 45 0 0 0,-5-80-109 0 0,0-5-1 0 0,0 1-1 0 0,-1-1 1 0 0,1 1-1 0 0,1-1 0 0 0,-1 1 1 0 0,0-1-1 0 0,1 0 1 0 0,0-4-1 0 0,0 6-1 0 0,-3-24-177 0 0,4-51 1 0 0,-1 68 80 0 0,1-1 0 0 0,1 1-1 0 0,-1 0 1 0 0,1 0 0 0 0,1 0-1 0 0,0 0 1 0 0,0 1 0 0 0,1-1 0 0 0,5-8-1 0 0,-9 16 90 0 0,1-1 0 0 0,0 1 0 0 0,0 0 0 0 0,0 0 0 0 0,0-1 0 0 0,0 1 0 0 0,0 0 0 0 0,0 0 0 0 0,0 0 0 0 0,0 0 0 0 0,0 0 0 0 0,1 1 0 0 0,-1-1 0 0 0,0 0 0 0 0,1 0 0 0 0,-1 1 0 0 0,0-1 0 0 0,1 1 0 0 0,-1-1 0 0 0,1 1 0 0 0,-1 0 0 0 0,1-1 0 0 0,-1 1 0 0 0,1 0 0 0 0,1 0 0 0 0,0 1 9 0 0,0 0-1 0 0,-1 0 0 0 0,1 0 1 0 0,-1 0-1 0 0,1 0 0 0 0,-1 0 1 0 0,1 1-1 0 0,-1-1 0 0 0,1 1 0 0 0,-1 0 1 0 0,0 0-1 0 0,3 3 0 0 0,6 8 56 0 0,0 0 1 0 0,-1 1-1 0 0,13 23 0 0 0,-21-32-37 0 0,40 82 807 0 0,-30-60-704 0 0,-7-50-638 0 0,2-43 0 0 0,-4 40-124 0 0,-2 15 365 0 0,1 0 1 0 0,0 0-1 0 0,0 1 0 0 0,1-1 1 0 0,1 0-1 0 0,0 1 1 0 0,6-11-1 0 0,-9 19 266 0 0,0 0 0 0 0,0 0-1 0 0,0 0 1 0 0,1 0 0 0 0,-1 0 0 0 0,1 0 0 0 0,-1 1 0 0 0,1-1-1 0 0,0 0 1 0 0,-1 1 0 0 0,1-1 0 0 0,0 1 0 0 0,0 0-1 0 0,0 0 1 0 0,0 0 0 0 0,0 0 0 0 0,1 0 0 0 0,-1 0 0 0 0,0 0-1 0 0,0 1 1 0 0,1-1 0 0 0,-1 1 0 0 0,0 0 0 0 0,1 0-1 0 0,-1-1 1 0 0,0 1 0 0 0,1 1 0 0 0,-1-1 0 0 0,0 0 0 0 0,1 1-1 0 0,-1-1 1 0 0,0 1 0 0 0,0 0 0 0 0,1-1 0 0 0,-1 1 0 0 0,0 0-1 0 0,0 0 1 0 0,0 1 0 0 0,0-1 0 0 0,2 2 0 0 0,-1 0 36 0 0,1-1 0 0 0,-1 2 0 0 0,0-1 0 0 0,1 0 0 0 0,-2 1 0 0 0,1-1 0 0 0,0 1 0 0 0,-1 0 1 0 0,1 0-1 0 0,-1 0 0 0 0,0 0 0 0 0,-1 0 0 0 0,1 0 0 0 0,-1 1 0 0 0,1-1 0 0 0,-1 6 0 0 0,3 11 207 0 0,-1 0 1 0 0,0 23-1 0 0,-2-31-100 0 0,-2 48 366 0 0,-5-30-3045 0 0,5-29 1539 0 0,0 0 0 0 0,0 0 0 0 0,0 0 0 0 0,0 1 0 0 0,0-1 0 0 0,0 0 0 0 0,-1-1 0 0 0,1 1 0 0 0,-3 3 0 0 0</inkml:trace>
</inkml:ink>
</file>

<file path=ppt/ink/ink1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4.372"/>
    </inkml:context>
    <inkml:brush xml:id="br0">
      <inkml:brushProperty name="width" value="0.05" units="cm"/>
      <inkml:brushProperty name="height" value="0.05" units="cm"/>
      <inkml:brushProperty name="color" value="#E71224"/>
    </inkml:brush>
  </inkml:definitions>
  <inkml:trace contextRef="#ctx0" brushRef="#br0">11 29 684 0 0,'-3'-7'2225'0'0,"-5"-14"11148"0"0,15 28-10655 0 0,-3 1-2297 0 0,0 0 1 0 0,-1 0-1 0 0,1 0 1 0 0,-1 0-1 0 0,-1 1 1 0 0,0-1-1 0 0,0 1 1 0 0,0 0-1 0 0,0 15 1 0 0,-2 8-434 0 0,-5 44 0 0 0,0 2-5623 0 0,21-111-10109 0 0,-15 21 14204 0 0</inkml:trace>
</inkml:ink>
</file>

<file path=ppt/ink/ink1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4.711"/>
    </inkml:context>
    <inkml:brush xml:id="br0">
      <inkml:brushProperty name="width" value="0.05" units="cm"/>
      <inkml:brushProperty name="height" value="0.05" units="cm"/>
      <inkml:brushProperty name="color" value="#E71224"/>
    </inkml:brush>
  </inkml:definitions>
  <inkml:trace contextRef="#ctx0" brushRef="#br0">25 50 1100 0 0,'-6'-10'1544'0'0,"1"1"168"0"0,0 2 1 0 0,2 1-389 0 0,1 1-380 0 0,-1 1-308 0 0,3 1-272 0 0,2 2-228 0 0,-1-2-272 0 0,2 1-300 0 0,1 2-356 0 0,2 0-432 0 0,-1 0-305 0 0,2 0-107 0 0,1 0 56 0 0,2 2 180 0 0</inkml:trace>
</inkml:ink>
</file>

<file path=ppt/ink/ink1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5.084"/>
    </inkml:context>
    <inkml:brush xml:id="br0">
      <inkml:brushProperty name="width" value="0.05" units="cm"/>
      <inkml:brushProperty name="height" value="0.05" units="cm"/>
      <inkml:brushProperty name="color" value="#E71224"/>
    </inkml:brush>
  </inkml:definitions>
  <inkml:trace contextRef="#ctx0" brushRef="#br0">4 1 448 0 0,'-3'4'9954'0'0,"3"7"-5113"0"0,6 16-2275 0 0,-4-18-921 0 0,9 84 3090 0 0,-6 45-3244 0 0,-1-23-1683 0 0,-2-92 877 0 0,2-5-5698 0 0,-4-46-13932 0 0,-2 19 17258 0 0</inkml:trace>
</inkml:ink>
</file>

<file path=ppt/ink/ink1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5.454"/>
    </inkml:context>
    <inkml:brush xml:id="br0">
      <inkml:brushProperty name="width" value="0.05" units="cm"/>
      <inkml:brushProperty name="height" value="0.05" units="cm"/>
      <inkml:brushProperty name="color" value="#E71224"/>
    </inkml:brush>
  </inkml:definitions>
  <inkml:trace contextRef="#ctx0" brushRef="#br0">17 147 808 0 0,'-16'-4'3001'0'0,"16"4"-2967"0"0,0 0-1 0 0,0 0 1 0 0,0 0 0 0 0,0 0 0 0 0,0 0-1 0 0,0 0 1 0 0,0 0 0 0 0,0 0 0 0 0,0 0 0 0 0,1 0-1 0 0,-1 0 1 0 0,0 0 0 0 0,0 0 0 0 0,0 0-1 0 0,0 0 1 0 0,0 0 0 0 0,0 0 0 0 0,0 0-1 0 0,0 0 1 0 0,0 0 0 0 0,0 0 0 0 0,0 0 0 0 0,0 0-1 0 0,0-1 1 0 0,0 1 0 0 0,1 0 0 0 0,-1 0-1 0 0,0 0 1 0 0,0 0 0 0 0,0 0 0 0 0,0 0-1 0 0,0 0 1 0 0,0 0 0 0 0,0 0 0 0 0,0 0 0 0 0,0 0-1 0 0,0 0 1 0 0,0 0 0 0 0,0-1 0 0 0,0 1-1 0 0,0 0 1 0 0,0 0 0 0 0,0 0 0 0 0,0 0-1 0 0,0 0 1 0 0,0 0 0 0 0,0 0 0 0 0,0 0-1 0 0,0 0 1 0 0,0 0 0 0 0,0 0 0 0 0,0 0 0 0 0,0 0-1 0 0,0-1 1 0 0,0 1 0 0 0,-1 0 0 0 0,1 0-1 0 0,0 0 1 0 0,0 0 0 0 0,0 0 0 0 0,0 0-1 0 0,0 0 1 0 0,0 0 0 0 0,0 0 0 0 0,0 0 0 0 0,0 0-1 0 0,0 0 1 0 0,29-5 2572 0 0,-8 2-2384 0 0,-20 3-193 0 0,177-43-102 0 0,-153 36 16 0 0,-1-2-1 0 0,0 0 0 0 0,-1-2 0 0 0,0-1 1 0 0,24-16-1 0 0,-37 18 1351 0 0,-16 7 718 0 0,-21 11 847 0 0,9 3-1355 0 0,1 1-1 0 0,-17 15 0 0 0,28-22-1209 0 0,0 0 0 0 0,1 0 1 0 0,0 1-1 0 0,0 0 0 0 0,0 0 0 0 0,1 0 0 0 0,0 1 0 0 0,0-1 0 0 0,-3 9 0 0 0,7-14-269 0 0,-1 0-1 0 0,1 0 1 0 0,-1 1-1 0 0,1-1 1 0 0,0 0-1 0 0,-1 0 1 0 0,1 1-1 0 0,0-1 1 0 0,0 0-1 0 0,0 1 1 0 0,0-1-1 0 0,0 0 1 0 0,0 0-1 0 0,1 1 1 0 0,-1-1-1 0 0,0 0 1 0 0,1 0-1 0 0,-1 1 1 0 0,1-1-1 0 0,-1 0 1 0 0,1 0-1 0 0,-1 0 1 0 0,1 0-1 0 0,1 2 1 0 0,0-2-12 0 0,-1 0 0 0 0,1 1 0 0 0,0-1 0 0 0,0 0 0 0 0,0 0 0 0 0,0 0 0 0 0,0 0 1 0 0,0 0-1 0 0,0-1 0 0 0,1 1 0 0 0,-1 0 0 0 0,4-1 0 0 0,8 1-57 0 0,-1 0 0 0 0,0-1 1 0 0,23-4-1 0 0,-29 3 37 0 0,2 0-29 0 0,0 0 0 0 0,0 1 0 0 0,-1 0 1 0 0,1 0-1 0 0,14 2 0 0 0,-22-1 36 0 0,1-1 0 0 0,-1 0-1 0 0,0 1 1 0 0,1-1 0 0 0,-1 1 0 0 0,0-1-1 0 0,0 1 1 0 0,0 0 0 0 0,0-1-1 0 0,1 1 1 0 0,-1 0 0 0 0,0 0 0 0 0,0 0-1 0 0,-1 0 1 0 0,1 0 0 0 0,0 0 0 0 0,0 0-1 0 0,1 2 1 0 0,-2-1 4 0 0,1-1 0 0 0,-1 1 0 0 0,0 0 0 0 0,1 0 0 0 0,-1 0 0 0 0,0-1 0 0 0,0 1 0 0 0,0 0 0 0 0,0 0 0 0 0,-1 0 0 0 0,1 0 0 0 0,0-1 0 0 0,-1 1 0 0 0,0 0 0 0 0,1 0 0 0 0,-1-1 0 0 0,-1 3 0 0 0,-5 12-14 0 0,-2 0-1 0 0,1-1 1 0 0,-15 18-1 0 0,20-28-239 0 0,-1-1 0 0 0,1 1 0 0 0,-1-1 0 0 0,0 0 0 0 0,-1 0 0 0 0,1 0 0 0 0,-1-1 0 0 0,1 0 0 0 0,-1 1 0 0 0,0-2 0 0 0,0 1 0 0 0,0 0 0 0 0,-11 2 0 0 0,15-4 167 0 0,0-1 0 0 0,0 0 0 0 0,1 0 1 0 0,-1 0-1 0 0,0 0 0 0 0,0 0 0 0 0,0 0 0 0 0,1 0 1 0 0,-1 0-1 0 0,0 0 0 0 0,0-1 0 0 0,0 1 0 0 0,1 0 1 0 0,-1 0-1 0 0,0-1 0 0 0,0 1 0 0 0,1-1 0 0 0,-1 1 1 0 0,0 0-1 0 0,1-1 0 0 0,-1 1 0 0 0,0-1 1 0 0,1 0-1 0 0,-1 1 0 0 0,1-1 0 0 0,-2-1 0 0 0,1 0-187 0 0,0 0-1 0 0,0 0 0 0 0,0-1 0 0 0,0 1 1 0 0,1-1-1 0 0,-1 1 0 0 0,1-1 1 0 0,-1 1-1 0 0,1-3 0 0 0,3-53-6409 0 0,-2 55 6081 0 0,2-33-3635 0 0,-2 18 2493 0 0</inkml:trace>
</inkml:ink>
</file>

<file path=ppt/ink/ink1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6.132"/>
    </inkml:context>
    <inkml:brush xml:id="br0">
      <inkml:brushProperty name="width" value="0.05" units="cm"/>
      <inkml:brushProperty name="height" value="0.05" units="cm"/>
      <inkml:brushProperty name="color" value="#E71224"/>
    </inkml:brush>
  </inkml:definitions>
  <inkml:trace contextRef="#ctx0" brushRef="#br0">85 31 512 0 0,'-5'-4'1303'0'0,"2"1"93"0"0,-1 0 0 0 0,1-1 0 0 0,-1 1 0 0 0,0 1 1 0 0,0-1-1 0 0,0 1 0 0 0,-6-3 0 0 0,9 4-1168 0 0,0 1 0 0 0,1 0 0 0 0,-1 0 0 0 0,0 0 0 0 0,0 0-1 0 0,1 0 1 0 0,-1 0 0 0 0,0 0 0 0 0,0 0 0 0 0,1 0 0 0 0,-1 0 0 0 0,0 0 0 0 0,0 0 0 0 0,1 1-1 0 0,-1-1 1 0 0,0 0 0 0 0,0 0 0 0 0,1 1 0 0 0,-1-1 0 0 0,-1 1 0 0 0,1 1-52 0 0,0-1 1 0 0,0 0 0 0 0,0 1-1 0 0,-1-1 1 0 0,1 1-1 0 0,0-1 1 0 0,1 1-1 0 0,-1 0 1 0 0,0 0-1 0 0,0-1 1 0 0,1 1 0 0 0,-1 2-1 0 0,-4 15 942 0 0,2 0-1 0 0,0 0 0 0 0,0 24 1 0 0,3-6-544 0 0,1-1 0 0 0,8 46 0 0 0,-8-76-562 0 0,0 0-1 0 0,0 1 1 0 0,1-1-1 0 0,0 0 1 0 0,0 0-1 0 0,1 0 1 0 0,-1 0 0 0 0,1-1-1 0 0,1 1 1 0 0,-1-1-1 0 0,1 0 1 0 0,0 0-1 0 0,6 7 1 0 0,-7-9-39 0 0,0-1 0 0 0,0 0 1 0 0,0 0-1 0 0,0-1 0 0 0,0 1 1 0 0,1-1-1 0 0,-1 1 0 0 0,0-1 0 0 0,1 0 1 0 0,-1 0-1 0 0,1-1 0 0 0,-1 1 1 0 0,1-1-1 0 0,-1 1 0 0 0,1-1 0 0 0,-1 0 1 0 0,1-1-1 0 0,-1 1 0 0 0,1-1 1 0 0,-1 1-1 0 0,1-1 0 0 0,-1 0 0 0 0,1 0 1 0 0,-1-1-1 0 0,5-1 0 0 0,0-1-118 0 0,-1 0-1 0 0,1 0 0 0 0,0 0 1 0 0,-1-1-1 0 0,0 0 0 0 0,0-1 1 0 0,-1 0-1 0 0,1 0 0 0 0,-1 0 1 0 0,-1-1-1 0 0,1 1 0 0 0,-1-2 1 0 0,0 1-1 0 0,5-10 0 0 0,-8 12 115 0 0,0 0-1 0 0,0 0 1 0 0,0 0-1 0 0,-1 0 1 0 0,0-1-1 0 0,0 1 1 0 0,0 0-1 0 0,-1-1 1 0 0,1 1-1 0 0,-1 0 1 0 0,-1-1-1 0 0,1 1 1 0 0,-1 0-1 0 0,0-1 1 0 0,0 1-1 0 0,0 0 1 0 0,-1 0-1 0 0,1 0 1 0 0,-2 0-1 0 0,1 0 0 0 0,0 0 1 0 0,-1 1-1 0 0,0-1 1 0 0,-3-4-1 0 0,-2-1-25 0 0,-1 0 0 0 0,0 1-1 0 0,0 0 1 0 0,-1 0 0 0 0,-19-13-1 0 0,27 20-2 0 0,-1 0 0 0 0,1 0 0 0 0,-1 1 0 0 0,0-1 0 0 0,0 1 0 0 0,0-1 0 0 0,0 1 0 0 0,0 0 0 0 0,0 0-1 0 0,-1 0 1 0 0,1 1 0 0 0,0-1 0 0 0,0 1 0 0 0,-1 0 0 0 0,1 0 0 0 0,0 0 0 0 0,0 0 0 0 0,-1 0-1 0 0,1 1 1 0 0,0-1 0 0 0,0 1 0 0 0,0 0 0 0 0,-1 0 0 0 0,1 0 0 0 0,0 0 0 0 0,0 1 0 0 0,-5 3 0 0 0,6-3-286 0 0,0 0 1 0 0,0 0 0 0 0,0 0 0 0 0,1 0 0 0 0,-1 0-1 0 0,0 1 1 0 0,1-1 0 0 0,-1 1 0 0 0,1-1 0 0 0,0 1-1 0 0,0-1 1 0 0,0 1 0 0 0,0 0 0 0 0,0 3 0 0 0,0-1-649 0 0,1 0 1 0 0,0 0-1 0 0,0 0 1 0 0,0-1-1 0 0,0 1 1 0 0,1 0-1 0 0,0 0 1 0 0,0-1-1 0 0,0 1 1 0 0,0 0-1 0 0,1-1 1 0 0,3 8 0 0 0,3 0-883 0 0</inkml:trace>
</inkml:ink>
</file>

<file path=ppt/ink/ink1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6.710"/>
    </inkml:context>
    <inkml:brush xml:id="br0">
      <inkml:brushProperty name="width" value="0.05" units="cm"/>
      <inkml:brushProperty name="height" value="0.05" units="cm"/>
      <inkml:brushProperty name="color" value="#E71224"/>
    </inkml:brush>
  </inkml:definitions>
  <inkml:trace contextRef="#ctx0" brushRef="#br0">4 289 1024 0 0,'-1'1'374'0'0,"1"0"1"0"0,0 0-1 0 0,-1 0 1 0 0,1 0-1 0 0,0 0 0 0 0,-1 0 1 0 0,1 0-1 0 0,0 0 0 0 0,0 0 1 0 0,0 0-1 0 0,0 0 0 0 0,0 0 1 0 0,0 0-1 0 0,0 0 0 0 0,0-1 1 0 0,1 1-1 0 0,-1 0 1 0 0,0 0-1 0 0,0 0 0 0 0,1 0 1 0 0,-1 0-1 0 0,1 0 0 0 0,-1 0 1 0 0,1 0-1 0 0,-1-1 0 0 0,1 1 1 0 0,-1 0-1 0 0,1 0 0 0 0,0-1 1 0 0,-1 1-1 0 0,2 0 1 0 0,12 1 4297 0 0,5-8-3483 0 0,-11 2-1050 0 0,0 0 0 0 0,-1-1 0 0 0,0 0 0 0 0,0 0 0 0 0,0 0 0 0 0,0-1 0 0 0,-1 0 0 0 0,0-1 0 0 0,0 1 0 0 0,-1-1 0 0 0,0 0 0 0 0,0-1 0 0 0,0 1-1 0 0,-1-1 1 0 0,0 0 0 0 0,-1 0 0 0 0,4-14 0 0 0,-4 13-134 0 0,0-1-1 0 0,-2 0 0 0 0,1 0 0 0 0,-1 1 0 0 0,0-1 0 0 0,-1 0 1 0 0,0 0-1 0 0,-1 0 0 0 0,0 0 0 0 0,-1 0 0 0 0,0 0 1 0 0,0 1-1 0 0,-1-1 0 0 0,0 1 0 0 0,-6-13 0 0 0,9 21-2 0 0,-1 0-1 0 0,1 0 1 0 0,0 1-1 0 0,-1-1 1 0 0,1 0 0 0 0,-1 0-1 0 0,1 0 1 0 0,-1 0-1 0 0,1 0 1 0 0,-1 0-1 0 0,0 1 1 0 0,1-1-1 0 0,-1 0 1 0 0,0 1 0 0 0,0-1-1 0 0,0 0 1 0 0,1 1-1 0 0,-1-1 1 0 0,0 1-1 0 0,0-1 1 0 0,0 1-1 0 0,0 0 1 0 0,0-1-1 0 0,0 1 1 0 0,0 0 0 0 0,0 0-1 0 0,0-1 1 0 0,0 1-1 0 0,0 0 1 0 0,0 0-1 0 0,0 0 1 0 0,0 0-1 0 0,0 0 1 0 0,0 1-1 0 0,0-1 1 0 0,0 0 0 0 0,0 0-1 0 0,0 1 1 0 0,0-1-1 0 0,0 0 1 0 0,0 1-1 0 0,1-1 1 0 0,-1 1-1 0 0,0-1 1 0 0,0 1 0 0 0,0 0-1 0 0,0-1 1 0 0,1 1-1 0 0,-1 0 1 0 0,0-1-1 0 0,1 1 1 0 0,-2 1-1 0 0,1-1 7 0 0,0 1 0 0 0,0-1-1 0 0,0 1 1 0 0,0-1-1 0 0,1 1 1 0 0,-1 0 0 0 0,0-1-1 0 0,1 1 1 0 0,-1 0-1 0 0,1 0 1 0 0,-1-1 0 0 0,1 1-1 0 0,0 0 1 0 0,-1 0 0 0 0,1-1-1 0 0,0 1 1 0 0,1 0-1 0 0,-1 0 1 0 0,0 0 0 0 0,0-1-1 0 0,1 1 1 0 0,-1 0-1 0 0,1 0 1 0 0,-1-1 0 0 0,1 1-1 0 0,0 0 1 0 0,0-1 0 0 0,0 1-1 0 0,0-1 1 0 0,1 3-1 0 0,4 1 123 0 0,0 0 0 0 0,0-1 1 0 0,0 0-1 0 0,1 0 0 0 0,0 0 0 0 0,10 4 0 0 0,-10-5 256 0 0,0 0 1 0 0,0 1-1 0 0,0 0 1 0 0,-1 0-1 0 0,1 0 1 0 0,10 11-1 0 0,-3 3-125 0 0,0 1-1 0 0,-1 0 1 0 0,-1 1-1 0 0,-1 0 1 0 0,-1 1-1 0 0,-1 1 1 0 0,11 33-1 0 0,-9-23-202 0 0,-10-30-59 0 0,-1-1 0 0 0,0 0-1 0 0,1 0 1 0 0,-1 0 0 0 0,1 0 0 0 0,0 1-1 0 0,-1-1 1 0 0,1 0 0 0 0,0 0-1 0 0,0 0 1 0 0,-1-1 0 0 0,1 1 0 0 0,0 0-1 0 0,1 1 1 0 0,-1-2-25 0 0,-1 0-1 0 0,1 0 1 0 0,-1 0 0 0 0,1 1-1 0 0,-1-1 1 0 0,1 0-1 0 0,-1 0 1 0 0,1 0 0 0 0,-1 0-1 0 0,0 0 1 0 0,1 0 0 0 0,-1 0-1 0 0,1 0 1 0 0,-1 0 0 0 0,1-1-1 0 0,-1 1 1 0 0,1 0 0 0 0,-1 0-1 0 0,1 0 1 0 0,-1 0 0 0 0,1-1-1 0 0,-1 1 1 0 0,0 0-1 0 0,1-1 1 0 0,3-2-377 0 0,-1-1 0 0 0,1 0 0 0 0,-1 0 0 0 0,0 0 0 0 0,4-7 0 0 0,-2 1-413 0 0,105-164-18904 0 0,-89 139 17131 0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4.061"/>
    </inkml:context>
    <inkml:brush xml:id="br0">
      <inkml:brushProperty name="width" value="0.05" units="cm"/>
      <inkml:brushProperty name="height" value="0.05" units="cm"/>
      <inkml:brushProperty name="color" value="#E71224"/>
    </inkml:brush>
  </inkml:definitions>
  <inkml:trace contextRef="#ctx0" brushRef="#br0">92 0 188 0 0,'-22'14'1040'0'0,"3"-1"60"0"0,4-1 28 0 0,2-4-384 0 0,3 1-324 0 0,2-3-192 0 0,3-1-100 0 0,5-1-60 0 0,3-3-28 0 0,1-2 0 0 0,2-1-52 0 0,6-2-116 0 0,1-2-200 0 0,0-1-244 0 0,3-2-276 0 0,0 0-164 0 0,-1-1-40 0 0,1 0 64 0 0</inkml:trace>
</inkml:ink>
</file>

<file path=ppt/ink/ink1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8.180"/>
    </inkml:context>
    <inkml:brush xml:id="br0">
      <inkml:brushProperty name="width" value="0.05" units="cm"/>
      <inkml:brushProperty name="height" value="0.05" units="cm"/>
      <inkml:brushProperty name="color" value="#E71224"/>
    </inkml:brush>
  </inkml:definitions>
  <inkml:trace contextRef="#ctx0" brushRef="#br0">163 325 276 0 0,'-12'19'5354'0'0,"-11"6"5266"0"0,33-34-7509 0 0,-3 3-2857 0 0,0 1 0 0 0,-1-2 0 0 0,0 1-1 0 0,0-1 1 0 0,8-12 0 0 0,-11 13-252 0 0,0 1 0 0 0,0-1 0 0 0,-1 0 0 0 0,0 1 0 0 0,0-1 0 0 0,0-1 0 0 0,-1 1 0 0 0,0 0 0 0 0,0 0 0 0 0,0 0 0 0 0,-1-1 0 0 0,0 1 0 0 0,0 0 0 0 0,-1 0 0 0 0,0-1 0 0 0,-2-10 0 0 0,1 13-6 0 0,0-1 0 0 0,1 1-1 0 0,-2-1 1 0 0,1 1 0 0 0,0-1 0 0 0,-1 1 0 0 0,0 0 0 0 0,0 0 0 0 0,0 1 0 0 0,-1-1 0 0 0,1 0-1 0 0,-1 1 1 0 0,1 0 0 0 0,-1 0 0 0 0,0 0 0 0 0,-1 1 0 0 0,1-1 0 0 0,0 1 0 0 0,-1 0 0 0 0,1 0-1 0 0,-1 0 1 0 0,-5-1 0 0 0,7 2 13 0 0,0 1 0 0 0,0-1 0 0 0,-1 0 0 0 0,1 1 0 0 0,0 0-1 0 0,0 0 1 0 0,0 0 0 0 0,-1 0 0 0 0,1 0 0 0 0,0 1 0 0 0,0-1 0 0 0,0 1-1 0 0,0 0 1 0 0,0 0 0 0 0,0 0 0 0 0,0 0 0 0 0,0 1 0 0 0,0-1 0 0 0,-2 3-1 0 0,1-1 94 0 0,0 0 0 0 0,1 0 0 0 0,0 1 0 0 0,-1-1-1 0 0,2 1 1 0 0,-1 0 0 0 0,0 0 0 0 0,1 0 0 0 0,0 1-1 0 0,-1-1 1 0 0,-1 7 0 0 0,0 2 132 0 0,1 0-1 0 0,0 0 1 0 0,1 0-1 0 0,0 0 1 0 0,1 0-1 0 0,1 0 1 0 0,0 0 0 0 0,2 17-1 0 0,0-21-209 0 0,-1-1-1 0 0,1 0 1 0 0,1 0 0 0 0,0 0-1 0 0,0 0 1 0 0,1 0-1 0 0,-1-1 1 0 0,2 0-1 0 0,8 13 1 0 0,-11-18-24 0 0,-1 0 0 0 0,0 0 0 0 0,1-1 0 0 0,0 1 0 0 0,-1 0 0 0 0,1-1 0 0 0,0 1 0 0 0,0-1 0 0 0,0 0 1 0 0,0 0-1 0 0,0 1 0 0 0,0-1 0 0 0,0-1 0 0 0,1 1 0 0 0,-1 0 0 0 0,0 0 0 0 0,1-1 0 0 0,-1 0 0 0 0,0 1 0 0 0,1-1 0 0 0,-1 0 0 0 0,0 0 0 0 0,1 0 0 0 0,-1 0 0 0 0,0-1 0 0 0,1 1 1 0 0,-1 0-1 0 0,0-1 0 0 0,0 0 0 0 0,1 0 0 0 0,-1 1 0 0 0,0-1 0 0 0,0-1 0 0 0,0 1 0 0 0,0 0 0 0 0,0 0 0 0 0,0-1 0 0 0,3-2 0 0 0,0-1-5 0 0,0 1 0 0 0,1-2 0 0 0,-2 1 0 0 0,1 0 0 0 0,0-1 0 0 0,-1 0 0 0 0,0 0 0 0 0,-1 0 0 0 0,1-1 0 0 0,-1 1 0 0 0,0-1 0 0 0,-1 0 0 0 0,0 0 0 0 0,0 0 0 0 0,0 0 0 0 0,-1 0 0 0 0,0 0 0 0 0,0-8 0 0 0,-1-9 22 0 0,-2 1-1 0 0,-1-1 1 0 0,0 0 0 0 0,-8-25 0 0 0,10 45-14 0 0,7 31 37 0 0,0 0 0 0 0,2-1-1 0 0,1 0 1 0 0,1 0 0 0 0,2-1 0 0 0,19 32-1 0 0,-29-53-83 0 0,0-1-1 0 0,0 0 0 0 0,0-1 1 0 0,1 1-1 0 0,0 0 1 0 0,-1-1-1 0 0,1 0 0 0 0,0 1 1 0 0,0-1-1 0 0,0 0 1 0 0,0 0-1 0 0,1-1 0 0 0,-1 1 1 0 0,0-1-1 0 0,1 1 0 0 0,-1-1 1 0 0,1 0-1 0 0,0-1 1 0 0,4 2-1 0 0,-3-3-19 0 0,-1 1-1 0 0,1 0 1 0 0,-1-1-1 0 0,1 0 1 0 0,-1 0-1 0 0,0 0 1 0 0,1-1-1 0 0,-1 1 1 0 0,0-1-1 0 0,0 0 1 0 0,0 0 0 0 0,0-1-1 0 0,-1 1 1 0 0,5-4-1 0 0,-2 1 32 0 0,0-1 1 0 0,0 1-1 0 0,0-1 0 0 0,-1-1 0 0 0,0 1 0 0 0,0-1 0 0 0,0 0 0 0 0,-1 0 1 0 0,0 0-1 0 0,0 0 0 0 0,-1-1 0 0 0,0 0 0 0 0,0 1 0 0 0,-1-1 1 0 0,0 0-1 0 0,-1 0 0 0 0,1-9 0 0 0,-4-8 74 0 0,-1-1-1 0 0,-1 1 0 0 0,-2 1 1 0 0,-16-49-1 0 0,3 12 183 0 0,24 85 45 0 0,3 45 0 0 0,-2-13-293 0 0,-1 38 74 0 0,-5-73-1 0 0,1 0 0 0 0,0 0 0 0 0,2 0-1 0 0,8 37 1 0 0,-10-55-43 0 0,0-1 0 0 0,0 0 0 0 0,0 1 0 0 0,0-1 0 0 0,0 0 0 0 0,0 0 0 0 0,0 0 0 0 0,1 0 0 0 0,-1 0 1 0 0,1 0-1 0 0,-1 0 0 0 0,1-1 0 0 0,0 1 0 0 0,0 0 0 0 0,0-1 0 0 0,0 1 0 0 0,0-1 0 0 0,0 0 0 0 0,0 0 0 0 0,5 2 0 0 0,-3-2 4 0 0,0-1 0 0 0,-1 1 1 0 0,1-1-1 0 0,0 1 0 0 0,0-1 1 0 0,0-1-1 0 0,0 1 0 0 0,0-1 0 0 0,0 1 1 0 0,0-1-1 0 0,7-2 0 0 0,0-2-50 0 0,0 1-1 0 0,-1-1 1 0 0,1-1-1 0 0,-1 0 0 0 0,0 0 1 0 0,-1-1-1 0 0,17-16 1 0 0,-21 18 24 0 0,-2 0-1 0 0,1-1 1 0 0,-1 1 0 0 0,1-1 0 0 0,-1 0 0 0 0,-1 0 0 0 0,1 0-1 0 0,-1 0 1 0 0,0 0 0 0 0,-1 0 0 0 0,1-1 0 0 0,-1 1 0 0 0,-1-1-1 0 0,1 1 1 0 0,-1 0 0 0 0,-1-11 0 0 0,1 13-4 0 0,0-1-1 0 0,-1 1 1 0 0,1 0 0 0 0,-1 0 0 0 0,0-1-1 0 0,-1 1 1 0 0,1 0 0 0 0,-1 0-1 0 0,1 0 1 0 0,-1 1 0 0 0,0-1-1 0 0,-1 0 1 0 0,1 1 0 0 0,-1-1 0 0 0,1 1-1 0 0,-1 0 1 0 0,0 0 0 0 0,0 0-1 0 0,0 0 1 0 0,-1 0 0 0 0,1 1 0 0 0,-1-1-1 0 0,0 1 1 0 0,1 0 0 0 0,-1 0-1 0 0,-5-1 1 0 0,4 2-275 0 0,0 0 1 0 0,0 1-1 0 0,-1-1 0 0 0,1 1 1 0 0,0 1-1 0 0,0-1 0 0 0,0 1 1 0 0,-1 0-1 0 0,1 0 0 0 0,0 0 1 0 0,0 1-1 0 0,-8 3 0 0 0,9-3-251 0 0,0 0 0 0 0,1 0 0 0 0,-1 0 0 0 0,0 0 0 0 0,1 1 0 0 0,0 0-1 0 0,-5 4 1 0 0,7-6 22 0 0,-1 1-1 0 0,1 0 0 0 0,0 0 0 0 0,0-1 1 0 0,0 1-1 0 0,0 0 0 0 0,0 0 0 0 0,0 0 1 0 0,0 0-1 0 0,0 0 0 0 0,1 0 0 0 0,-1 0 0 0 0,1 0 1 0 0,0 1-1 0 0,0 1 0 0 0,4 9-3579 0 0,1-7 2519 0 0</inkml:trace>
</inkml:ink>
</file>

<file path=ppt/ink/ink1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8.647"/>
    </inkml:context>
    <inkml:brush xml:id="br0">
      <inkml:brushProperty name="width" value="0.05" units="cm"/>
      <inkml:brushProperty name="height" value="0.05" units="cm"/>
      <inkml:brushProperty name="color" value="#E71224"/>
    </inkml:brush>
  </inkml:definitions>
  <inkml:trace contextRef="#ctx0" brushRef="#br0">28 22 840 0 0,'-5'-21'17215'0'0,"0"34"-15797"0"0,0 5-804 0 0,1 1 0 0 0,1 0 0 0 0,0 0 0 0 0,1 0 0 0 0,1 1 0 0 0,2 19 0 0 0,-1-33-599 0 0,1 1 0 0 0,0-1-1 0 0,0 1 1 0 0,0-1 0 0 0,1 0 0 0 0,0 0 0 0 0,0 0-1 0 0,0 0 1 0 0,1 0 0 0 0,0 0 0 0 0,0 0-1 0 0,1-1 1 0 0,-1 1 0 0 0,1-1 0 0 0,0 0 0 0 0,1-1-1 0 0,-1 1 1 0 0,1-1 0 0 0,0 1 0 0 0,0-1-1 0 0,10 6 1 0 0,-11-9-34 0 0,-1 1 0 0 0,1 0 0 0 0,-1-1 0 0 0,1 0 0 0 0,0 1 0 0 0,-1-1 0 0 0,1-1 0 0 0,0 1 0 0 0,0-1 0 0 0,-1 1 0 0 0,1-1 0 0 0,0 0 0 0 0,0 0 1 0 0,0-1-1 0 0,0 1 0 0 0,-1-1 0 0 0,1 0 0 0 0,0 0 0 0 0,-1 0 0 0 0,1 0 0 0 0,0-1 0 0 0,-1 0 0 0 0,0 1 0 0 0,1-1 0 0 0,-1-1 0 0 0,0 1 0 0 0,0 0 0 0 0,0-1 0 0 0,0 1 0 0 0,0-1 0 0 0,-1 0 0 0 0,1 0 0 0 0,2-5 0 0 0,-1 3 22 0 0,-1 0-1 0 0,0-1 1 0 0,-1 1 0 0 0,1-1 0 0 0,-1 1-1 0 0,0-1 1 0 0,0 0 0 0 0,-1 0 0 0 0,0 0 0 0 0,0 0-1 0 0,0 0 1 0 0,-1 0 0 0 0,0 0 0 0 0,0 0-1 0 0,0 0 1 0 0,-1 0 0 0 0,0-1 0 0 0,0 2-1 0 0,-1-1 1 0 0,-3-10 0 0 0,2 10-43 0 0,0 0 1 0 0,-1 0-1 0 0,0 0 0 0 0,0 0 1 0 0,-1 1-1 0 0,0 0 1 0 0,0 0-1 0 0,0 0 0 0 0,0 0 1 0 0,-1 1-1 0 0,1 0 1 0 0,-1 0-1 0 0,-8-4 0 0 0,11 7-199 0 0,0 0-1 0 0,0 0 1 0 0,0 0 0 0 0,1 0-1 0 0,-1 0 1 0 0,-1 1-1 0 0,1-1 1 0 0,0 1-1 0 0,0 0 1 0 0,0 0-1 0 0,0 0 1 0 0,0 0-1 0 0,0 0 1 0 0,-3 2-1 0 0,3-1-278 0 0,0 0 0 0 0,1 0 0 0 0,-1 0 0 0 0,1 1 0 0 0,-1-1 0 0 0,1 1 0 0 0,0 0 1 0 0,-1-1-1 0 0,1 1 0 0 0,0 0 0 0 0,0 1 0 0 0,0-1 0 0 0,0 0 0 0 0,1 0 0 0 0,-1 1 0 0 0,1-1 0 0 0,-2 5 0 0 0,2-6 99 0 0,0 1 0 0 0,1-1 0 0 0,0 1 1 0 0,-1 0-1 0 0,1-1 0 0 0,0 1 0 0 0,0-1 0 0 0,0 1 0 0 0,0 0 0 0 0,0-1 1 0 0,0 1-1 0 0,0 0 0 0 0,1-1 0 0 0,-1 1 0 0 0,0 0 0 0 0,1-1 0 0 0,1 4 1 0 0,3 5-1442 0 0</inkml:trace>
</inkml:ink>
</file>

<file path=ppt/ink/ink1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9.179"/>
    </inkml:context>
    <inkml:brush xml:id="br0">
      <inkml:brushProperty name="width" value="0.05" units="cm"/>
      <inkml:brushProperty name="height" value="0.05" units="cm"/>
      <inkml:brushProperty name="color" value="#E71224"/>
    </inkml:brush>
  </inkml:definitions>
  <inkml:trace contextRef="#ctx0" brushRef="#br0">7 305 1460 0 0,'-5'3'4119'0'0,"5"-3"-3877"0"0,0 1 1 0 0,0-1-1 0 0,-1 0 0 0 0,1 0 0 0 0,0 1 1 0 0,0-1-1 0 0,0 0 0 0 0,0 1 1 0 0,0-1-1 0 0,0 0 0 0 0,0 1 0 0 0,0-1 1 0 0,0 0-1 0 0,0 1 0 0 0,0-1 0 0 0,0 0 1 0 0,0 1-1 0 0,0-1 0 0 0,0 0 1 0 0,0 1-1 0 0,14 0 5396 0 0,19-10-1424 0 0,-25 4-4055 0 0,1 0 0 0 0,-1-1 0 0 0,0 0 0 0 0,0-1 0 0 0,-1 0 0 0 0,0 0 0 0 0,0-1 0 0 0,-1 0 0 0 0,0 0 0 0 0,0 0 1 0 0,-1-1-1 0 0,0 1 0 0 0,0-1 0 0 0,5-18 0 0 0,-7 19-183 0 0,0 0 0 0 0,-1 0 0 0 0,0 0 0 0 0,0-1 0 0 0,-1 1-1 0 0,0 0 1 0 0,0-1 0 0 0,-1 1 0 0 0,0-1 0 0 0,-1 1 0 0 0,0 0 0 0 0,0-1 0 0 0,-1 1 0 0 0,0 0 0 0 0,0 0 0 0 0,-1 0 0 0 0,0 0-1 0 0,-5-9 1 0 0,7 16 19 0 0,1 0 0 0 0,-1 0 0 0 0,0 0 0 0 0,0 0-1 0 0,-1 0 1 0 0,1 0 0 0 0,0 0 0 0 0,0 1 0 0 0,0-1-1 0 0,-1 0 1 0 0,1 1 0 0 0,0-1 0 0 0,0 1 0 0 0,-1-1-1 0 0,1 1 1 0 0,-1 0 0 0 0,1-1 0 0 0,0 1 0 0 0,-1 0 0 0 0,1 0-1 0 0,-1 0 1 0 0,1 0 0 0 0,0 0 0 0 0,-1 0 0 0 0,1 1-1 0 0,0-1 1 0 0,-1 0 0 0 0,1 1 0 0 0,-1-1 0 0 0,1 1-1 0 0,0-1 1 0 0,0 1 0 0 0,-1 0 0 0 0,1 0 0 0 0,0-1-1 0 0,0 1 1 0 0,0 0 0 0 0,0 0 0 0 0,0 0 0 0 0,0 0-1 0 0,0 0 1 0 0,-1 2 0 0 0,1-2 8 0 0,-1 1 0 0 0,1-1-1 0 0,0 0 1 0 0,0 0 0 0 0,0 0 0 0 0,0 1 0 0 0,1-1-1 0 0,-1 0 1 0 0,0 1 0 0 0,0-1 0 0 0,1 1 0 0 0,-1-1-1 0 0,1 1 1 0 0,0-1 0 0 0,-1 1 0 0 0,1-1 0 0 0,0 1-1 0 0,0-1 1 0 0,0 1 0 0 0,0-1 0 0 0,0 1-1 0 0,0-1 1 0 0,0 1 0 0 0,0 0 0 0 0,1-1 0 0 0,-1 1-1 0 0,1-1 1 0 0,-1 1 0 0 0,1-1 0 0 0,-1 0 0 0 0,1 1-1 0 0,0-1 1 0 0,0 1 0 0 0,0-1 0 0 0,0 0-1 0 0,0 0 1 0 0,0 0 0 0 0,0 0 0 0 0,0 1 0 0 0,0-1-1 0 0,1-1 1 0 0,0 2 0 0 0,9 4 7 0 0,-1-1 0 0 0,1 0-1 0 0,0-1 1 0 0,19 5 0 0 0,-19-6 69 0 0,1 0 0 0 0,-1 2 1 0 0,13 5-1 0 0,-20-7-10 0 0,0-1 0 0 0,0 1 0 0 0,0 0 0 0 0,0 0 0 0 0,-1 0 0 0 0,1 0 0 0 0,-1 1 0 0 0,0-1-1 0 0,0 1 1 0 0,-1 0 0 0 0,1 0 0 0 0,2 4 0 0 0,9 41 815 0 0,-12-41-1421 0 0,-1 0 0 0 0,1-1 1 0 0,1 1-1 0 0,-1-1 0 0 0,1 1 1 0 0,6 9-1 0 0,-8-16 170 0 0,0 1 0 0 0,0-1 0 0 0,0 0 0 0 0,0 1 0 0 0,1-1 0 0 0,-1 0 0 0 0,0 0 0 0 0,1 0 1 0 0,-1 0-1 0 0,1 0 0 0 0,-1 0 0 0 0,1-1 0 0 0,0 1 0 0 0,1 0 0 0 0,-1 0-370 0 0,1-1 1 0 0,0 0-1 0 0,-1 1 0 0 0,1-1 1 0 0,-1-1-1 0 0,1 1 0 0 0,-1 0 1 0 0,1 0-1 0 0,-1-1 1 0 0,1 1-1 0 0,4-3 0 0 0,16-7-3193 0 0,-12 3 2359 0 0</inkml:trace>
</inkml:ink>
</file>

<file path=ppt/ink/ink1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59.521"/>
    </inkml:context>
    <inkml:brush xml:id="br0">
      <inkml:brushProperty name="width" value="0.05" units="cm"/>
      <inkml:brushProperty name="height" value="0.05" units="cm"/>
      <inkml:brushProperty name="color" value="#E71224"/>
    </inkml:brush>
  </inkml:definitions>
  <inkml:trace contextRef="#ctx0" brushRef="#br0">26 175 876 0 0,'-1'-25'2748'0'0,"-1"0"-1"0"0,-6-29 1 0 0,-6-15 6837 0 0,13 68-9317 0 0,15 91 6347 0 0,-6 6-4924 0 0,-4-36-3175 0 0,16 80 0 0 0,-19-137 835 0 0,1 1 0 0 0,-1 0 0 0 0,1-1 0 0 0,0 0 0 0 0,0 1 0 0 0,0-1 0 0 0,3 4-1 0 0,9 2-5946 0 0,-14-10 6230 0 0,1 1 1 0 0,-1 0-1 0 0,1 0 1 0 0,-1 0-1 0 0,1 0 1 0 0,-1 0 0 0 0,1 0-1 0 0,-1-1 1 0 0,1 1-1 0 0,-1 0 1 0 0,1-1-1 0 0,-1 1 1 0 0,1 0-1 0 0,-1 0 1 0 0,3-3-2193 0 0,-3 2 2192 0 0,0 1 1 0 0,0-1 0 0 0,1 1-1 0 0,-1-1 1 0 0,0 0-1 0 0,2-3-1422 0 0</inkml:trace>
</inkml:ink>
</file>

<file path=ppt/ink/ink1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00.078"/>
    </inkml:context>
    <inkml:brush xml:id="br0">
      <inkml:brushProperty name="width" value="0.05" units="cm"/>
      <inkml:brushProperty name="height" value="0.05" units="cm"/>
      <inkml:brushProperty name="color" value="#E71224"/>
    </inkml:brush>
  </inkml:definitions>
  <inkml:trace contextRef="#ctx0" brushRef="#br0">38 214 396 0 0,'-3'0'619'0'0,"0"0"-1"0"0,-1 0 1 0 0,1-1-1 0 0,0 0 1 0 0,0 0-1 0 0,0 1 1 0 0,0-2 0 0 0,0 1-1 0 0,-5-3 1 0 0,8 4-544 0 0,0 0 0 0 0,0 0 1 0 0,0-1-1 0 0,0 1 0 0 0,-1 0 1 0 0,1 0-1 0 0,0 0 0 0 0,0-1 0 0 0,0 1 1 0 0,0 0-1 0 0,0 0 0 0 0,0 0 1 0 0,0-1-1 0 0,0 1 0 0 0,0 0 1 0 0,0 0-1 0 0,0-1 0 0 0,0 1 1 0 0,0 0-1 0 0,0 0 0 0 0,0-1 0 0 0,0 1 1 0 0,0 0-1 0 0,0 0 0 0 0,0 0 1 0 0,0-1-1 0 0,0 1 0 0 0,0 0 1 0 0,0 0-1 0 0,0-1 0 0 0,1 1 1 0 0,-1 0-1 0 0,0 0 0 0 0,0 0 1 0 0,0 0-1 0 0,0-1 0 0 0,0 1 0 0 0,1 0 1 0 0,-1 0-1 0 0,0 0 0 0 0,21-11 380 0 0,171-45-487 0 0,-135 42-249 0 0,-1-2-1 0 0,101-44 1 0 0,-121 38 2485 0 0,-36 21-2122 0 0,1 1 0 0 0,-1 0 1 0 0,0 0-1 0 0,1 0 0 0 0,-1-1 1 0 0,0 1-1 0 0,0 0 0 0 0,1-1 1 0 0,-1 1-1 0 0,0 0 0 0 0,0 0 1 0 0,0-1-1 0 0,1 1 0 0 0,-1 0 1 0 0,0-1-1 0 0,0 1 0 0 0,0-1 1 0 0,0 1-1 0 0,0 0 0 0 0,0-1 1 0 0,1 1-1 0 0,-1 0 0 0 0,0-1 0 0 0,0 1 1 0 0,0 0-1 0 0,0-1 0 0 0,0 1 1 0 0,-1-1-1 0 0,1 1 0 0 0,0 0 1 0 0,0-1-1 0 0,-1 0 63 0 0,0 0 0 0 0,0 1-1 0 0,-1-1 1 0 0,1 1 0 0 0,0-1 0 0 0,0 1 0 0 0,0 0-1 0 0,-1-1 1 0 0,1 1 0 0 0,0 0 0 0 0,-1 0 0 0 0,1 0-1 0 0,0 0 1 0 0,0 0 0 0 0,-2 0 0 0 0,-4 1 260 0 0,0 0-1 0 0,0 0 1 0 0,0 1 0 0 0,0 0 0 0 0,0 0-1 0 0,0 0 1 0 0,1 1 0 0 0,-1 0-1 0 0,1 1 1 0 0,0-1 0 0 0,-10 8 0 0 0,8-5-106 0 0,1 0 1 0 0,-1 0 0 0 0,1 1 0 0 0,1 0 0 0 0,-1 0 0 0 0,1 1 0 0 0,1-1-1 0 0,-6 10 1 0 0,9-14-282 0 0,1-1 0 0 0,-1 0 0 0 0,1 1 1 0 0,0 0-1 0 0,0-1 0 0 0,0 1 0 0 0,0-1 0 0 0,0 1 0 0 0,1 0 0 0 0,-1 0 0 0 0,1-1 0 0 0,0 1 0 0 0,0 0 0 0 0,0 0 1 0 0,0 0-1 0 0,0-1 0 0 0,1 1 0 0 0,-1 0 0 0 0,1 0 0 0 0,0-1 0 0 0,0 1 0 0 0,0 0 0 0 0,0-1 0 0 0,0 1 1 0 0,0-1-1 0 0,1 1 0 0 0,-1-1 0 0 0,1 0 0 0 0,3 4 0 0 0,3 1-70 0 0,1-1-1 0 0,-1 1 1 0 0,2-2-1 0 0,-1 1 1 0 0,0-1-1 0 0,14 5 1 0 0,4 2-70 0 0,-25-11 118 0 0,-1-1 0 0 0,1 1 1 0 0,0 0-1 0 0,-1 0 0 0 0,1 0 0 0 0,-1 0 1 0 0,1 0-1 0 0,-1 0 0 0 0,0 0 1 0 0,1 1-1 0 0,-1-1 0 0 0,0 0 1 0 0,0 1-1 0 0,0-1 0 0 0,0 1 1 0 0,0-1-1 0 0,0 1 0 0 0,0 0 1 0 0,0-1-1 0 0,-1 1 0 0 0,1 0 1 0 0,-1 0-1 0 0,1 1 0 0 0,-1 0-25 0 0,0-1-1 0 0,-1 0 1 0 0,1 1 0 0 0,-1-1-1 0 0,1 0 1 0 0,-1 0-1 0 0,0 1 1 0 0,0-1-1 0 0,0 0 1 0 0,0 0-1 0 0,0 0 1 0 0,-1 0 0 0 0,1 0-1 0 0,-1 0 1 0 0,-2 2-1 0 0,-2 2-478 0 0,-1 1-1 0 0,-1-1 1 0 0,1 0-1 0 0,-1-1 0 0 0,0 0 1 0 0,0 0-1 0 0,-16 6 1 0 0,18-9-117 0 0,0 0 0 0 0,0 0 0 0 0,0-1 0 0 0,0 0 0 0 0,0 0 0 0 0,0 0 0 0 0,-9-1 0 0 0,14 0 426 0 0,1 0 0 0 0,-1 0 0 0 0,0 0 0 0 0,0 0-1 0 0,0-1 1 0 0,0 1 0 0 0,0 0 0 0 0,0-1 0 0 0,1 1 0 0 0,-1 0 0 0 0,0-1-1 0 0,0 1 1 0 0,1-1 0 0 0,-1 1 0 0 0,0-1 0 0 0,0 0 0 0 0,1 1 0 0 0,-1-1-1 0 0,1 1 1 0 0,-1-1 0 0 0,0 0 0 0 0,1-1 0 0 0,-1 1-146 0 0,1-1 1 0 0,-1 1-1 0 0,1-1 0 0 0,0 0 1 0 0,0 1-1 0 0,0-1 1 0 0,0 0-1 0 0,0 1 0 0 0,1-1 1 0 0,-1 1-1 0 0,0-1 1 0 0,1 0-1 0 0,-1 1 0 0 0,1-1 1 0 0,0 1-1 0 0,1-4 1 0 0,5-8-1507 0 0,2-1 256 0 0</inkml:trace>
</inkml:ink>
</file>

<file path=ppt/ink/ink1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00.422"/>
    </inkml:context>
    <inkml:brush xml:id="br0">
      <inkml:brushProperty name="width" value="0.05" units="cm"/>
      <inkml:brushProperty name="height" value="0.05" units="cm"/>
      <inkml:brushProperty name="color" value="#E71224"/>
    </inkml:brush>
  </inkml:definitions>
  <inkml:trace contextRef="#ctx0" brushRef="#br0">32 1 688 0 0,'-8'7'2577'0'0,"-11"12"4257"0"0,18-19-6674 0 0,1 0-1 0 0,0 1 1 0 0,0-1 0 0 0,-1 0-1 0 0,1 1 1 0 0,0-1 0 0 0,-1 0-1 0 0,1 1 1 0 0,0-1 0 0 0,0 0 0 0 0,0 1-1 0 0,-1-1 1 0 0,1 0 0 0 0,0 1-1 0 0,0-1 1 0 0,0 0 0 0 0,0 1-1 0 0,0-1 1 0 0,0 1 0 0 0,-1-1-1 0 0,1 0 1 0 0,0 1 0 0 0,0-1-1 0 0,0 1 1 0 0,1-1 0 0 0,-1 1 0 0 0,0-1-1 0 0,0 0 1 0 0,0 1 0 0 0,0-1-1 0 0,0 0 1 0 0,0 1 0 0 0,0-1-1 0 0,1 1 1 0 0,-1-1 0 0 0,0 0-1 0 0,0 1 1 0 0,1-1 0 0 0,-1 0-1 0 0,0 1 1 0 0,0-1 0 0 0,1 0 0 0 0,-1 0-1 0 0,0 1 1 0 0,1-1 0 0 0,0 0-1 0 0,0 0-972 0 0,0-1 0 0 0,0 0 0 0 0,0 0 0 0 0,0 0-1 0 0,0 1 1 0 0,0-1 0 0 0,0 0 0 0 0,0 0 0 0 0,-1-1 0 0 0,1 1-1 0 0,0 0 1 0 0,-1 0 0 0 0,1 0 0 0 0,0 0 0 0 0,-1-1 0 0 0,1-1-1 0 0,1-4-1634 0 0</inkml:trace>
</inkml:ink>
</file>

<file path=ppt/ink/ink1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08.196"/>
    </inkml:context>
    <inkml:brush xml:id="br0">
      <inkml:brushProperty name="width" value="0.05" units="cm"/>
      <inkml:brushProperty name="height" value="0.05" units="cm"/>
      <inkml:brushProperty name="color" value="#E71224"/>
    </inkml:brush>
  </inkml:definitions>
  <inkml:trace contextRef="#ctx0" brushRef="#br0">1 54 560 0 0,'5'-5'1794'0'0,"-5"4"-1612"0"0,1 0 0 0 0,-1 1 0 0 0,1-1 0 0 0,-1 1-1 0 0,1-1 1 0 0,-1 1 0 0 0,1-1 0 0 0,-1 1 0 0 0,1 0 0 0 0,0-1 0 0 0,-1 1 0 0 0,1 0 0 0 0,0-1 0 0 0,-1 1 0 0 0,1 0 0 0 0,0 0 0 0 0,-1-1-1 0 0,1 1 1 0 0,0 0 0 0 0,0 0 0 0 0,-1 0 0 0 0,1 0 0 0 0,1 0 0 0 0,-2 0-11 0 0,10 1 479 0 0,4 2 7124 0 0,21-4-7340 0 0,-20 0 447 0 0,505-40 1415 0 0,-536 40-9151 0 0,-23 3-1819 0 0,27 1 6657 0 0</inkml:trace>
</inkml:ink>
</file>

<file path=ppt/ink/ink1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08.552"/>
    </inkml:context>
    <inkml:brush xml:id="br0">
      <inkml:brushProperty name="width" value="0.05" units="cm"/>
      <inkml:brushProperty name="height" value="0.05" units="cm"/>
      <inkml:brushProperty name="color" value="#E71224"/>
    </inkml:brush>
  </inkml:definitions>
  <inkml:trace contextRef="#ctx0" brushRef="#br0">7 121 744 0 0,'-1'0'90'0'0,"1"0"0"0"0,0 0 0 0 0,-1 0 0 0 0,1 0 0 0 0,0 0 0 0 0,0 0 1 0 0,-1 1-1 0 0,1-1 0 0 0,0 0 0 0 0,0 0 0 0 0,-1 0 0 0 0,1 0 0 0 0,0 1 0 0 0,0-1 0 0 0,0 0 0 0 0,-1 0 0 0 0,1 1 0 0 0,0-1 0 0 0,0 0 0 0 0,0 0 1 0 0,0 1-1 0 0,0-1 0 0 0,-1 0 0 0 0,1 0 0 0 0,0 1 0 0 0,0-1 0 0 0,0 0 0 0 0,0 1 0 0 0,0-1 0 0 0,0 0 0 0 0,0 0 0 0 0,0 1 0 0 0,0-1 0 0 0,0 0 1 0 0,0 1-1 0 0,0-1 0 0 0,0 0 0 0 0,0 1 0 0 0,0-1 0 0 0,1 0 0 0 0,-1 0 0 0 0,0 1 0 0 0,0-1 0 0 0,0 0 0 0 0,0 0 0 0 0,1 1 0 0 0,17 0 2419 0 0,28-9-340 0 0,-44 8-2025 0 0,69-17 181 0 0,69-27 1 0 0,-6-11-8045 0 0,-114 46 6148 0 0</inkml:trace>
</inkml:ink>
</file>

<file path=ppt/ink/ink1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08.877"/>
    </inkml:context>
    <inkml:brush xml:id="br0">
      <inkml:brushProperty name="width" value="0.05" units="cm"/>
      <inkml:brushProperty name="height" value="0.05" units="cm"/>
      <inkml:brushProperty name="color" value="#E71224"/>
    </inkml:brush>
  </inkml:definitions>
  <inkml:trace contextRef="#ctx0" brushRef="#br0">101 16 1076 0 0,'-16'-5'2331'0'0,"-10"-6"3165"0"0,65 17-2413 0 0,-29-3-2872 0 0,0 0 0 0 0,-1 0-1 0 0,0 1 1 0 0,1 0 0 0 0,-1 0-1 0 0,11 9 1 0 0,-18-11-168 0 0,1-1 1 0 0,-1 1-1 0 0,0 0 1 0 0,0 0-1 0 0,-1-1 1 0 0,1 1-1 0 0,0 1 1 0 0,-1-1-1 0 0,1 0 1 0 0,-1 0-1 0 0,0 1 1 0 0,0-1-1 0 0,1 1 0 0 0,-2-1 1 0 0,1 1-1 0 0,0-1 1 0 0,0 1-1 0 0,-1-1 1 0 0,0 1-1 0 0,1 0 1 0 0,-1-1-1 0 0,0 1 1 0 0,0 0-1 0 0,0-1 1 0 0,-1 1-1 0 0,1 0 0 0 0,-1-1 1 0 0,-1 5-1 0 0,-4 8 11 0 0,0 0-1 0 0,-1 0 1 0 0,-1-1-1 0 0,0 1 1 0 0,-15 17-1 0 0,-56 63-670 0 0,64-79 235 0 0,-2 2-947 0 0,-11 13-5863 0 0,26-27 5043 0 0</inkml:trace>
</inkml:ink>
</file>

<file path=ppt/ink/ink1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09.332"/>
    </inkml:context>
    <inkml:brush xml:id="br0">
      <inkml:brushProperty name="width" value="0.05" units="cm"/>
      <inkml:brushProperty name="height" value="0.05" units="cm"/>
      <inkml:brushProperty name="color" value="#E71224"/>
    </inkml:brush>
  </inkml:definitions>
  <inkml:trace contextRef="#ctx0" brushRef="#br0">231 105 932 0 0,'4'-2'10277'0'0,"-4"2"-10121"0"0,11-16 2322 0 0,6-22-2491 0 0,-16 37 68 0 0,-1-1-1 0 0,1 0 1 0 0,-1 1-1 0 0,0-1 1 0 0,1 1 0 0 0,-1-1-1 0 0,0 1 1 0 0,0-1-1 0 0,0 0 1 0 0,-1 1 0 0 0,1-1-1 0 0,0 1 1 0 0,-1-1-1 0 0,1 1 1 0 0,-1-1 0 0 0,1 1-1 0 0,-1-1 1 0 0,0 1-1 0 0,1-1 1 0 0,-1 1 0 0 0,0 0-1 0 0,0-1 1 0 0,0 1-1 0 0,-1-2 1 0 0,0 2 23 0 0,-1 0 1 0 0,1 0-1 0 0,0-1 0 0 0,0 1 0 0 0,-1 1 0 0 0,1-1 1 0 0,0 0-1 0 0,-1 0 0 0 0,1 1 0 0 0,-1-1 1 0 0,1 1-1 0 0,-1 0 0 0 0,-4 0 0 0 0,0 1 122 0 0,-1-1-1 0 0,1 1 1 0 0,0 0-1 0 0,0 1 0 0 0,0 0 1 0 0,0 0-1 0 0,0 1 1 0 0,0 0-1 0 0,-12 6 0 0 0,16-6-168 0 0,0-1 1 0 0,-1 0-1 0 0,1 1 0 0 0,0 0 0 0 0,0 0 0 0 0,0 0 0 0 0,1 0 0 0 0,-1 1 0 0 0,1-1 0 0 0,-1 0 0 0 0,1 1 0 0 0,0 0 0 0 0,1 0 1 0 0,-1-1-1 0 0,1 1 0 0 0,-1 0 0 0 0,1 0 0 0 0,0 0 0 0 0,1 0 0 0 0,-1 1 0 0 0,1-1 0 0 0,-1 0 0 0 0,1 0 0 0 0,1 0 0 0 0,-1 0 1 0 0,1 1-1 0 0,-1-1 0 0 0,1 0 0 0 0,0 0 0 0 0,0 0 0 0 0,1 0 0 0 0,0 0 0 0 0,-1-1 0 0 0,1 1 0 0 0,0 0 0 0 0,1-1 0 0 0,-1 1 1 0 0,0-1-1 0 0,1 0 0 0 0,0 0 0 0 0,0 0 0 0 0,0 0 0 0 0,0 0 0 0 0,4 2 0 0 0,5 2-35 0 0,-1-1-1 0 0,1-1 1 0 0,0 1-1 0 0,21 5 1 0 0,-19-7 13 0 0,1 1 1 0 0,23 13 0 0 0,-37-18-10 0 0,0 1 0 0 0,0-1 1 0 0,0 1-1 0 0,0 0 0 0 0,0-1 0 0 0,0 1 1 0 0,0 0-1 0 0,0 0 0 0 0,0-1 1 0 0,-1 1-1 0 0,1 0 0 0 0,0 0 0 0 0,-1 0 1 0 0,1 0-1 0 0,0 0 0 0 0,-1 0 1 0 0,1 0-1 0 0,-1 1 0 0 0,0-1 0 0 0,1 0 1 0 0,-1 0-1 0 0,0 0 0 0 0,1 0 1 0 0,-1 0-1 0 0,0 3 0 0 0,-1-2-30 0 0,1 1 1 0 0,-1-1-1 0 0,0 0 0 0 0,0 1 0 0 0,0-1 1 0 0,0 0-1 0 0,0 0 0 0 0,0 0 0 0 0,-1 1 1 0 0,1-1-1 0 0,-4 3 0 0 0,-5 5-261 0 0,0-1 0 0 0,0 0-1 0 0,-18 10 1 0 0,26-17 224 0 0,-16 10-293 0 0,-1-1 1 0 0,-35 16-1 0 0,44-23 259 0 0,0-1 0 0 0,1 0 0 0 0,-1 0 0 0 0,-1 0 0 0 0,1-2 0 0 0,0 1 0 0 0,-21-1 0 0 0,30 0 7 0 0,0-1 0 0 0,0 0 0 0 0,0 0 0 0 0,0 0 0 0 0,-1 0 0 0 0,1 0 0 0 0,0-1 0 0 0,0 1 0 0 0,0 0 0 0 0,0-1 0 0 0,0 1 0 0 0,0 0 0 0 0,0-1 0 0 0,0 1 0 0 0,0-1 0 0 0,0 0 0 0 0,0 1 0 0 0,0-1 0 0 0,0 0 0 0 0,0 1 0 0 0,0-1 0 0 0,1 0 0 0 0,-1 0 0 0 0,0 0 0 0 0,0-1 0 0 0,1 1-90 0 0,0-1 0 0 0,0 1 0 0 0,0 0 0 0 0,0-1 1 0 0,0 1-1 0 0,0 0 0 0 0,0-1 0 0 0,1 1 0 0 0,-1 0 1 0 0,0 0-1 0 0,1-1 0 0 0,-1 1 0 0 0,1 0 0 0 0,0 0 1 0 0,-1-1-1 0 0,1 1 0 0 0,1-1 0 0 0,5-7-1217 0 0,1 0 0 0 0,0 1 0 0 0,14-12 0 0 0,21-15-1976 0 0,-21 19 2002 0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4.385"/>
    </inkml:context>
    <inkml:brush xml:id="br0">
      <inkml:brushProperty name="width" value="0.05" units="cm"/>
      <inkml:brushProperty name="height" value="0.05" units="cm"/>
      <inkml:brushProperty name="color" value="#E71224"/>
    </inkml:brush>
  </inkml:definitions>
  <inkml:trace contextRef="#ctx0" brushRef="#br0">24 1 384 0 0,'-14'179'10028'0'0,"7"-115"-12329"0"0,5-46-3206 0 0,2-16 3835 0 0</inkml:trace>
</inkml:ink>
</file>

<file path=ppt/ink/ink1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09.984"/>
    </inkml:context>
    <inkml:brush xml:id="br0">
      <inkml:brushProperty name="width" value="0.05" units="cm"/>
      <inkml:brushProperty name="height" value="0.05" units="cm"/>
      <inkml:brushProperty name="color" value="#E71224"/>
    </inkml:brush>
  </inkml:definitions>
  <inkml:trace contextRef="#ctx0" brushRef="#br0">64 117 1080 0 0,'-2'4'788'0'0,"0"0"0"0"0,0 0 0 0 0,0 0 0 0 0,1 0-1 0 0,0 0 1 0 0,0 1 0 0 0,0-1 0 0 0,1 0 0 0 0,-1 8 0 0 0,1-11-616 0 0,0 0-1 0 0,0 0 1 0 0,0 0 0 0 0,1 0 0 0 0,-1-1 0 0 0,0 1 0 0 0,0 0 0 0 0,1 0 0 0 0,-1 0 0 0 0,0 0 0 0 0,1 0 0 0 0,-1 0 0 0 0,1-1 0 0 0,-1 1-1 0 0,1 0 1 0 0,0 0 0 0 0,-1-1 0 0 0,1 1 0 0 0,1 1 0 0 0,-1-2-129 0 0,0 1-1 0 0,1-1 1 0 0,-1 0-1 0 0,0 1 1 0 0,1-1-1 0 0,-1 0 1 0 0,0 0 0 0 0,0 0-1 0 0,1 0 1 0 0,-1 0-1 0 0,0 0 1 0 0,1 0-1 0 0,-1 0 1 0 0,0 0 0 0 0,1-1-1 0 0,-1 1 1 0 0,0-1-1 0 0,2 0 1 0 0,4-2-28 0 0,-1 0 1 0 0,1 0-1 0 0,-1 0 0 0 0,0-1 1 0 0,-1 0-1 0 0,1-1 0 0 0,-1 1 1 0 0,1-1-1 0 0,-1 0 1 0 0,-1 0-1 0 0,1-1 0 0 0,-1 1 1 0 0,7-13-1 0 0,-9 16-12 0 0,-1-1-1 0 0,1 0 1 0 0,-1 1 0 0 0,0-1-1 0 0,0 0 1 0 0,0 0 0 0 0,-1 0-1 0 0,1 0 1 0 0,-1 0 0 0 0,1 0-1 0 0,-1 0 1 0 0,0 0 0 0 0,0 0-1 0 0,-1 0 1 0 0,1 0 0 0 0,0 1-1 0 0,-1-1 1 0 0,0 0 0 0 0,0 0 0 0 0,0 0-1 0 0,0 0 1 0 0,0 0 0 0 0,0 1-1 0 0,-1-1 1 0 0,1 1 0 0 0,-1-1-1 0 0,0 1 1 0 0,0-1 0 0 0,0 1-1 0 0,0 0 1 0 0,0 0 0 0 0,0 0-1 0 0,0 0 1 0 0,-6-3 0 0 0,6 4 59 0 0,0-1 1 0 0,0 1 0 0 0,0 0 0 0 0,0-1-1 0 0,-1 1 1 0 0,1 0 0 0 0,0 0 0 0 0,-1 0-1 0 0,1 1 1 0 0,0-1 0 0 0,-1 1 0 0 0,1-1-1 0 0,-1 1 1 0 0,1 0 0 0 0,-1 0 0 0 0,1 0-1 0 0,-1 0 1 0 0,0 0 0 0 0,1 0 0 0 0,0 1-1 0 0,-1-1 1 0 0,1 1 0 0 0,-1 0 0 0 0,1 0-1 0 0,0 0 1 0 0,-1 0 0 0 0,1 0 0 0 0,0 0-1 0 0,-4 4 1 0 0,1-1 166 0 0,1 1-1 0 0,0 0 1 0 0,0 0-1 0 0,0 0 1 0 0,0 1-1 0 0,1-1 0 0 0,-1 1 1 0 0,2 0-1 0 0,-1 0 1 0 0,-3 10-1 0 0,-1 6 136 0 0,1 0 1 0 0,-7 45-1 0 0,12-60-367 0 0,1-1 1 0 0,-1 0-1 0 0,1 0 0 0 0,0 1 1 0 0,1-1-1 0 0,0 0 1 0 0,0 0-1 0 0,0 1 1 0 0,0-1-1 0 0,1 0 1 0 0,0 0-1 0 0,0 0 0 0 0,1-1 1 0 0,0 1-1 0 0,6 10 1 0 0,-8-15-3 0 0,1 1 0 0 0,-1-1 0 0 0,0 0 0 0 0,0 1 0 0 0,1-1 0 0 0,-1 0 0 0 0,1 0 0 0 0,-1 0 0 0 0,1 0 0 0 0,0 0 0 0 0,-1 0 0 0 0,1 0 0 0 0,0 0 0 0 0,0-1 0 0 0,0 1 0 0 0,-1-1 0 0 0,1 1 0 0 0,0-1 0 0 0,0 0 0 0 0,0 0 0 0 0,4 0 0 0 0,-3 0 2 0 0,0-1 0 0 0,0 0 1 0 0,0 0-1 0 0,0 0 0 0 0,0-1 0 0 0,-1 1 0 0 0,1-1 0 0 0,0 1 0 0 0,-1-1 0 0 0,1 0 0 0 0,-1 0 0 0 0,3-3 0 0 0,3-2 7 0 0,-1-1 0 0 0,-1-1 0 0 0,1 1 0 0 0,-1-1 0 0 0,-1 0 0 0 0,8-17 0 0 0,-9 15 3 0 0,0-1 0 0 0,-2 0 0 0 0,1 0 0 0 0,-1 0-1 0 0,-1 0 1 0 0,0 0 0 0 0,-1 0 0 0 0,0 0 0 0 0,-1 0 0 0 0,0 0 0 0 0,-6-20 0 0 0,7 86 78 0 0,2-36-484 0 0,0 1 0 0 0,6 26 0 0 0,-7-41 287 0 0,0 1 0 0 0,0-1 1 0 0,1 1-1 0 0,-1-1 0 0 0,1 1 0 0 0,0-1 0 0 0,1 0 0 0 0,-1 0 0 0 0,1 0 1 0 0,-1 0-1 0 0,1-1 0 0 0,1 1 0 0 0,-1-1 0 0 0,0 1 0 0 0,5 2 0 0 0,-5-4-431 0 0,0-1 0 0 0,0 0-1 0 0,0 0 1 0 0,0 0 0 0 0,0-1-1 0 0,0 1 1 0 0,1-1-1 0 0,-1 1 1 0 0,0-1 0 0 0,0 0-1 0 0,0 0 1 0 0,0-1-1 0 0,0 1 1 0 0,5-2 0 0 0,-1 1-575 0 0,-1-1 1 0 0,1 0 0 0 0,-1 0-1 0 0,0-1 1 0 0,10-6 0 0 0,-6 3-24 0 0</inkml:trace>
</inkml:ink>
</file>

<file path=ppt/ink/ink1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0.905"/>
    </inkml:context>
    <inkml:brush xml:id="br0">
      <inkml:brushProperty name="width" value="0.05" units="cm"/>
      <inkml:brushProperty name="height" value="0.05" units="cm"/>
      <inkml:brushProperty name="color" value="#E71224"/>
    </inkml:brush>
  </inkml:definitions>
  <inkml:trace contextRef="#ctx0" brushRef="#br0">23 220 316 0 0,'-9'-31'2380'0'0,"6"24"-1083"0"0,0 0 1 0 0,1 0-1 0 0,0 0 1 0 0,1-1-1 0 0,-2-13 1 0 0,7 32 3549 0 0,4 20-1799 0 0,-19 98-609 0 0,15-155-2448 0 0,14-50 0 0 0,-16 67 5 0 0,1 1-1 0 0,1-1 1 0 0,-1 1-1 0 0,1 0 0 0 0,1 0 1 0 0,-1 1-1 0 0,1-1 0 0 0,1 1 1 0 0,9-10-1 0 0,-14 16 10 0 0,0 0-1 0 0,0 0 1 0 0,0 0 0 0 0,0 0-1 0 0,0 0 1 0 0,0 0 0 0 0,1 0-1 0 0,-1 0 1 0 0,0 1-1 0 0,1-1 1 0 0,-1 1 0 0 0,0-1-1 0 0,1 1 1 0 0,-1-1 0 0 0,1 1-1 0 0,-1 0 1 0 0,1 0-1 0 0,-1-1 1 0 0,1 1 0 0 0,-1 0-1 0 0,1 1 1 0 0,-1-1 0 0 0,3 0-1 0 0,-2 1 6 0 0,0 0-1 0 0,-1 0 0 0 0,1 1 1 0 0,0-1-1 0 0,-1 0 0 0 0,1 1 1 0 0,-1-1-1 0 0,1 1 0 0 0,-1-1 1 0 0,1 1-1 0 0,-1-1 0 0 0,0 1 1 0 0,0 0-1 0 0,1 3 0 0 0,3 6 93 0 0,-1-1-1 0 0,-1 1 0 0 0,0 0 0 0 0,3 20 0 0 0,-1 0 206 0 0,13 76 89 0 0,-18-106-399 0 0,0-1 0 0 0,0 1 0 0 0,0-1 0 0 0,0 1 0 0 0,0 0 0 0 0,0-1 0 0 0,0 1 0 0 0,1-1 0 0 0,-1 1 0 0 0,0-1 0 0 0,0 1 0 0 0,0-1 0 0 0,1 1 0 0 0,-1-1 0 0 0,0 1 0 0 0,1-1 0 0 0,-1 1-1 0 0,0-1 1 0 0,1 1 0 0 0,-1-1 0 0 0,1 0 0 0 0,-1 1 0 0 0,0-1 0 0 0,1 1 0 0 0,-1-1 0 0 0,2 0 0 0 0,4-12-18 0 0,4-37 31 0 0,-8 40-23 0 0,4-35-14 0 0,-4 23 2 0 0,2 0 0 0 0,5-21-1 0 0,-8 37 20 0 0,1 1-1 0 0,-1-1 1 0 0,1 0-1 0 0,0 1 0 0 0,1 0 1 0 0,-1 0-1 0 0,0 0 1 0 0,1 0-1 0 0,0 0 0 0 0,0 0 1 0 0,1 0-1 0 0,-1 1 1 0 0,0 0-1 0 0,6-4 0 0 0,-8 6 10 0 0,1 0 0 0 0,0 0 0 0 0,-1 0-1 0 0,1 0 1 0 0,0 0 0 0 0,-1 1-1 0 0,1-1 1 0 0,0 1 0 0 0,0-1 0 0 0,0 1-1 0 0,0 0 1 0 0,0 0 0 0 0,-1-1 0 0 0,1 1-1 0 0,0 0 1 0 0,0 1 0 0 0,0-1-1 0 0,0 0 1 0 0,0 1 0 0 0,0-1 0 0 0,-1 1-1 0 0,3 0 1 0 0,-1 1 6 0 0,0 0 0 0 0,1 0 0 0 0,-1 0 1 0 0,-1 0-1 0 0,1 1 0 0 0,0-1 0 0 0,-1 1 0 0 0,1 0 0 0 0,-1 0 0 0 0,4 5 0 0 0,1 5 21 0 0,0 0 0 0 0,-1 0-1 0 0,-1 1 1 0 0,7 22 0 0 0,-3 3-8 0 0,-7-26-40 0 0,1-1 0 0 0,0-1-1 0 0,1 1 1 0 0,0 0 0 0 0,1-1 0 0 0,6 12-1 0 0,-11-22-16 0 0,1 0-1 0 0,0 0 1 0 0,0 0-1 0 0,0 0 1 0 0,-1 0-1 0 0,1 0 1 0 0,0 0-1 0 0,0 0 1 0 0,1 0-1 0 0,-1 0 1 0 0,0 0-1 0 0,0-1 1 0 0,0 1-1 0 0,0-1 1 0 0,1 1-1 0 0,-1-1 1 0 0,0 1-1 0 0,1-1 1 0 0,-1 0-1 0 0,0 1 1 0 0,1-1-1 0 0,-1 0 1 0 0,2 0 0 0 0,0 0-167 0 0,0-1 1 0 0,0 0 0 0 0,0 1 0 0 0,0-1 0 0 0,0 0 0 0 0,0 0 0 0 0,-1-1 0 0 0,1 1 0 0 0,0-1 0 0 0,2-1 0 0 0,6-6-764 0 0,-1 0 0 0 0,0 0 0 0 0,14-17 0 0 0,-13 13 624 0 0,-1 0 1 0 0,-1 0-1 0 0,0-1 0 0 0,-1 0 1 0 0,-1-1-1 0 0,11-29 0 0 0,-15 34 345 0 0,0 0 0 0 0,0 0 0 0 0,-1 1 0 0 0,-1-1 0 0 0,0-1 0 0 0,0 1 0 0 0,-1 0 0 0 0,0 0 0 0 0,-1 0 0 0 0,0 0 0 0 0,0 0 0 0 0,-5-13 0 0 0,6 22 34 0 0,0 0-1 0 0,0 0 1 0 0,0 1 0 0 0,0-1-1 0 0,0 0 1 0 0,0 0-1 0 0,-1 1 1 0 0,1-1-1 0 0,0 0 1 0 0,-1 0 0 0 0,1 1-1 0 0,-1-1 1 0 0,1 0-1 0 0,0 1 1 0 0,-1-1-1 0 0,0 1 1 0 0,1-1 0 0 0,-1 1-1 0 0,1-1 1 0 0,-1 1-1 0 0,0-1 1 0 0,1 1 0 0 0,-1-1-1 0 0,0 1 1 0 0,1 0-1 0 0,-1-1 1 0 0,0 1-1 0 0,1 0 1 0 0,-1 0 0 0 0,0-1-1 0 0,-1 1 1 0 0,1 1 58 0 0,0-1 0 0 0,-1 1 0 0 0,1 0 1 0 0,0-1-1 0 0,0 1 0 0 0,0 0 0 0 0,-1 0 0 0 0,1 0 1 0 0,0 0-1 0 0,0 0 0 0 0,0 0 0 0 0,0 0 0 0 0,1 1 1 0 0,-1-1-1 0 0,-1 1 0 0 0,-2 5 254 0 0,0 0 0 0 0,1 1 0 0 0,0-1 0 0 0,0 1 1 0 0,-3 9-1 0 0,5-8-246 0 0,1 0 0 0 0,-1 0 0 0 0,1 0 0 0 0,1 0 0 0 0,0 0 1 0 0,0 0-1 0 0,0-1 0 0 0,1 1 0 0 0,1 0 0 0 0,6 16 1 0 0,-6-19-145 0 0,0 0 1 0 0,0 1 0 0 0,1-1 0 0 0,0-1 0 0 0,0 1 0 0 0,0-1 0 0 0,1 1 0 0 0,0-1 0 0 0,0-1 0 0 0,0 1-1 0 0,1-1 1 0 0,-1 1 0 0 0,1-2 0 0 0,11 7 0 0 0,-15-10-394 0 0,1 1-1 0 0,-1-1 1 0 0,1 1 0 0 0,0-1-1 0 0,-1 0 1 0 0,1 0 0 0 0,0 0-1 0 0,-1 0 1 0 0,1 0 0 0 0,0-1-1 0 0,-1 1 1 0 0,1-1 0 0 0,-1 0-1 0 0,1 1 1 0 0,3-3 0 0 0,39-20-8095 0 0,-37 19 7572 0 0,10-6-818 0 0</inkml:trace>
</inkml:ink>
</file>

<file path=ppt/ink/ink1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2.082"/>
    </inkml:context>
    <inkml:brush xml:id="br0">
      <inkml:brushProperty name="width" value="0.05" units="cm"/>
      <inkml:brushProperty name="height" value="0.05" units="cm"/>
      <inkml:brushProperty name="color" value="#E71224"/>
    </inkml:brush>
  </inkml:definitions>
  <inkml:trace contextRef="#ctx0" brushRef="#br0">137 222 1796 0 0,'-6'4'1416'0'0,"0"1"0"0"0,-1 1-1 0 0,2-1 1 0 0,-1 1 0 0 0,1 0 0 0 0,-1 0 0 0 0,2 0-1 0 0,-1 1 1 0 0,1 0 0 0 0,-5 9 0 0 0,9-15-1364 0 0,0-1 0 0 0,0 0 0 0 0,0 0 0 0 0,-1 0 0 0 0,1 0 0 0 0,0 1 0 0 0,0-1 1 0 0,0 0-1 0 0,0 0 0 0 0,0 1 0 0 0,0-1 0 0 0,0 0 0 0 0,0 0 0 0 0,0 0 0 0 0,0 1 1 0 0,0-1-1 0 0,0 0 0 0 0,0 0 0 0 0,0 0 0 0 0,0 1 0 0 0,0-1 0 0 0,0 0 0 0 0,0 0 1 0 0,1 0-1 0 0,-1 1 0 0 0,0-1 0 0 0,0 0 0 0 0,0 0 0 0 0,0 0 0 0 0,0 0 0 0 0,0 1 0 0 0,1-1 1 0 0,-1 0-1 0 0,0 0 0 0 0,0 0 0 0 0,0 0 0 0 0,0 0 0 0 0,1 0 0 0 0,-1 1 0 0 0,0-1 1 0 0,0 0-1 0 0,0 0 0 0 0,1 0 0 0 0,-1 0 0 0 0,0 0 0 0 0,0 0 0 0 0,0 0 0 0 0,1 0 1 0 0,13-5 645 0 0,12-14-727 0 0,-19 12 12 0 0,0-1 0 0 0,0-1 0 0 0,-1 1 0 0 0,0-1 1 0 0,-1 0-1 0 0,0-1 0 0 0,0 1 0 0 0,-1-1 1 0 0,0 0-1 0 0,3-16 0 0 0,-5 21-10 0 0,-1-1 0 0 0,0 1 0 0 0,-1-1 0 0 0,1 0 0 0 0,-1 0 0 0 0,0 1 0 0 0,-1-1 0 0 0,1 0 0 0 0,-3-8 0 0 0,2 11-14 0 0,0 0 0 0 0,0 0-1 0 0,0 0 1 0 0,-1 0 0 0 0,1 0 0 0 0,-1 1-1 0 0,0-1 1 0 0,0 0 0 0 0,0 1 0 0 0,0 0-1 0 0,0-1 1 0 0,-1 1 0 0 0,1 0 0 0 0,0 0-1 0 0,-1 0 1 0 0,0 0 0 0 0,-5-2 0 0 0,6 3 34 0 0,0 0 0 0 0,0 0 1 0 0,0 0-1 0 0,-1 1 0 0 0,1-1 0 0 0,0 1 1 0 0,0-1-1 0 0,-1 1 0 0 0,1 0 1 0 0,0 0-1 0 0,-1 0 0 0 0,1 0 0 0 0,0 0 1 0 0,-1 0-1 0 0,1 1 0 0 0,0-1 1 0 0,0 1-1 0 0,0-1 0 0 0,-1 1 0 0 0,-2 2 1 0 0,1-1 8 0 0,1 1 1 0 0,-1-1 0 0 0,0 1 0 0 0,1 0-1 0 0,-1 1 1 0 0,1-1 0 0 0,0 0-1 0 0,0 1 1 0 0,-4 7 0 0 0,0 2 18 0 0,0 1 0 0 0,0 0 1 0 0,2 0-1 0 0,-1 1 0 0 0,-2 16 1 0 0,3-11-3 0 0,2 0 0 0 0,-2 20 0 0 0,5-33-18 0 0,-1-1 0 0 0,1 1 1 0 0,1-1-1 0 0,-1 1 0 0 0,1-1 1 0 0,0 1-1 0 0,1-1 0 0 0,-1 0 1 0 0,1 1-1 0 0,4 6 0 0 0,-6-11-1 0 0,1-1-1 0 0,-1 0 0 0 0,1 0 1 0 0,0 0-1 0 0,0 0 1 0 0,-1 0-1 0 0,1 0 0 0 0,0 0 1 0 0,0-1-1 0 0,0 1 1 0 0,0 0-1 0 0,0 0 1 0 0,0-1-1 0 0,0 1 0 0 0,0 0 1 0 0,0-1-1 0 0,0 1 1 0 0,0-1-1 0 0,0 1 0 0 0,1-1 1 0 0,-1 0-1 0 0,0 0 1 0 0,0 1-1 0 0,0-1 0 0 0,1 0 1 0 0,1 0-1 0 0,-1-1-1 0 0,1 1-1 0 0,0-1 1 0 0,-1 0-1 0 0,1 0 1 0 0,0 0 0 0 0,-1 0-1 0 0,1-1 1 0 0,-1 1-1 0 0,0-1 1 0 0,1 1-1 0 0,2-3 1 0 0,2-3-5 0 0,1-1 0 0 0,-1 0 0 0 0,0 0 0 0 0,-1 0 0 0 0,8-13 0 0 0,-9 12 12 0 0,0-1-1 0 0,-1 0 1 0 0,0 1-1 0 0,-1-1 1 0 0,0 0-1 0 0,-1 0 0 0 0,0-1 1 0 0,0 1-1 0 0,-1-1 1 0 0,0 1-1 0 0,-1 0 1 0 0,0-1-1 0 0,-1 1 1 0 0,0-1-1 0 0,-1 1 0 0 0,0 0 1 0 0,-1-1-1 0 0,0 1 1 0 0,-7-15-1 0 0,14 65 920 0 0,-1-18-609 0 0,17 77 261 0 0,-18-91-576 0 0,1 1 1 0 0,0-1-1 0 0,0 0 0 0 0,1-1 0 0 0,0 1 1 0 0,0-1-1 0 0,1 0 0 0 0,-1 0 0 0 0,9 9 1 0 0,-12-15-12 0 0,1 1 1 0 0,0-1-1 0 0,-1 1 0 0 0,1-1 1 0 0,0 0-1 0 0,-1 0 1 0 0,1 0-1 0 0,0 0 1 0 0,0 0-1 0 0,0 0 1 0 0,0 0-1 0 0,0-1 1 0 0,0 1-1 0 0,0-1 1 0 0,0 1-1 0 0,1-1 0 0 0,-1 0 1 0 0,0 0-1 0 0,0 0 1 0 0,0 0-1 0 0,3-1 1 0 0,-1 0-3 0 0,0 0 0 0 0,0 0 0 0 0,0-1-1 0 0,-1 0 1 0 0,1 0 0 0 0,0 0 0 0 0,-1 0 0 0 0,1 0 0 0 0,-1-1 0 0 0,4-4 0 0 0,3-2-42 0 0,-1-1 1 0 0,-1 0-1 0 0,0-1 0 0 0,-1 1 1 0 0,0-2-1 0 0,7-12 1 0 0,-8 10-50 0 0,-1 0 0 0 0,0 0 0 0 0,-1-1 0 0 0,0 1 0 0 0,1-21 0 0 0,-4 25 95 0 0,0 0 0 0 0,-1 0-1 0 0,0 0 1 0 0,0 0 0 0 0,-1 1 0 0 0,-1-1-1 0 0,0 0 1 0 0,0 0 0 0 0,-4-10-1 0 0,6 20 12 0 0,0-1 0 0 0,0 1-1 0 0,0 0 1 0 0,0-1 0 0 0,0 1-1 0 0,0 0 1 0 0,0-1 0 0 0,0 1-1 0 0,0 0 1 0 0,-1-1-1 0 0,1 1 1 0 0,0 0 0 0 0,0 0-1 0 0,0-1 1 0 0,0 1 0 0 0,0 0-1 0 0,-1 0 1 0 0,1-1-1 0 0,0 1 1 0 0,0 0 0 0 0,0 0-1 0 0,-1-1 1 0 0,1 1 0 0 0,0 0-1 0 0,0 0 1 0 0,-1 0-1 0 0,1 0 1 0 0,0-1 0 0 0,-1 1-1 0 0,1 0 1 0 0,0 0 0 0 0,0 0-1 0 0,-1 0 1 0 0,1 0-1 0 0,0 0 1 0 0,-1 0 0 0 0,1 0-1 0 0,0 0 1 0 0,-1 0 0 0 0,1 0-1 0 0,0 0 1 0 0,-1 0-1 0 0,1 0 1 0 0,0 0 0 0 0,0 0-1 0 0,-1 0 1 0 0,-8 17 64 0 0,0 27 30 0 0,9-39-95 0 0,0 1 0 0 0,0-1 0 0 0,1 0 1 0 0,-1 1-1 0 0,1-1 0 0 0,0 1 1 0 0,1-1-1 0 0,-1 0 0 0 0,1 0 0 0 0,0 1 1 0 0,1-1-1 0 0,-1-1 0 0 0,5 7 1 0 0,1 1-2 0 0,2-1-1 0 0,-1-1 1 0 0,18 16 0 0 0,-13-14 42 0 0,-2 0 0 0 0,13 15 1 0 0,-24-25-91 0 0,1 1 0 0 0,-1-1 0 0 0,0 0 0 0 0,1 1 0 0 0,-1-1 0 0 0,0 1 0 0 0,0-1 0 0 0,-1 1 1 0 0,1 0-1 0 0,0-1 0 0 0,-1 1 0 0 0,0 0 0 0 0,1-1 0 0 0,-1 1 0 0 0,0 0 0 0 0,0-1 1 0 0,-1 1-1 0 0,1 0 0 0 0,-1 0 0 0 0,1-1 0 0 0,-1 1 0 0 0,0-1 0 0 0,0 1 0 0 0,0-1 1 0 0,0 1-1 0 0,0-1 0 0 0,-1 1 0 0 0,1-1 0 0 0,-1 0 0 0 0,1 0 0 0 0,-1 0 0 0 0,0 0 0 0 0,0 0 1 0 0,-3 2-1 0 0,0 1-651 0 0,-1 0 1 0 0,0 0-1 0 0,0-1 1 0 0,-1 0 0 0 0,0 0-1 0 0,1 0 1 0 0,-1-1-1 0 0,0 0 1 0 0,-1 0-1 0 0,1-1 1 0 0,-12 3 0 0 0,19-5 518 0 0,-1 0 0 0 0,0 0 0 0 0,0 1 0 0 0,1-1 0 0 0,-1 0 0 0 0,0 0 0 0 0,0 0 0 0 0,1 0 0 0 0,-1 0 0 0 0,0 0 0 0 0,0 0 0 0 0,0 0 0 0 0,1-1 1 0 0,-1 1-1 0 0,0 0 0 0 0,0 0 0 0 0,1-1 0 0 0,-1 1 0 0 0,0 0 0 0 0,1-1 0 0 0,-1 1 0 0 0,0-1 0 0 0,1 1 0 0 0,-1-1 0 0 0,1 1 0 0 0,-1-1 0 0 0,1 1 0 0 0,-1-1 1 0 0,1 1-1 0 0,-1-1 0 0 0,1 0 0 0 0,-1 1 0 0 0,1-1 0 0 0,0 0 0 0 0,-1 0 0 0 0,1 1 0 0 0,0-1 0 0 0,0 0 0 0 0,-1 0 0 0 0,1 1 0 0 0,0-1 0 0 0,0 0 0 0 0,0 0 1 0 0,0 1-1 0 0,0-1 0 0 0,0 0 0 0 0,1-1 0 0 0,1-8-1179 0 0</inkml:trace>
</inkml:ink>
</file>

<file path=ppt/ink/ink1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2.859"/>
    </inkml:context>
    <inkml:brush xml:id="br0">
      <inkml:brushProperty name="width" value="0.05" units="cm"/>
      <inkml:brushProperty name="height" value="0.05" units="cm"/>
      <inkml:brushProperty name="color" value="#E71224"/>
    </inkml:brush>
  </inkml:definitions>
  <inkml:trace contextRef="#ctx0" brushRef="#br0">232 53 1052 0 0,'1'-1'574'0'0,"-1"-1"0"0"0,1 1 1 0 0,-1-1-1 0 0,0 1 0 0 0,1-1 0 0 0,-1 1 0 0 0,0-1 0 0 0,0 1 1 0 0,0-1-1 0 0,0 1 0 0 0,0-1 0 0 0,0 0 0 0 0,0 1 0 0 0,0-1 1 0 0,-1 1-1 0 0,1-1 0 0 0,-1 1 0 0 0,1 0 0 0 0,-1-1 0 0 0,-1-1 1 0 0,1 1-301 0 0,0 1 0 0 0,0-1 1 0 0,-1 1-1 0 0,1 0 1 0 0,-1 0-1 0 0,1-1 0 0 0,-1 1 1 0 0,1 0-1 0 0,-1 0 1 0 0,0 1-1 0 0,0-1 1 0 0,1 0-1 0 0,-1 0 0 0 0,-3 0 1 0 0,0 0-133 0 0,1 0-1 0 0,-1 1 1 0 0,0 0 0 0 0,0-1 0 0 0,1 1 0 0 0,-1 1 0 0 0,0-1 0 0 0,0 1-1 0 0,1 0 1 0 0,-1 0 0 0 0,0 0 0 0 0,-6 3 0 0 0,0 2 54 0 0,0 1-1 0 0,1 0 1 0 0,0 0 0 0 0,0 1 0 0 0,1 0 0 0 0,0 1-1 0 0,0 0 1 0 0,-7 10 0 0 0,11-13-157 0 0,1 0-1 0 0,-1 1 1 0 0,2-1 0 0 0,-1 1-1 0 0,0 0 1 0 0,1 0 0 0 0,1 0 0 0 0,-1 1-1 0 0,1-1 1 0 0,0 1 0 0 0,1-1-1 0 0,0 1 1 0 0,0 0 0 0 0,0 8 0 0 0,2-13-42 0 0,-1-1 0 0 0,1 1 1 0 0,-1-1-1 0 0,1 1 1 0 0,0-1-1 0 0,0 1 0 0 0,0-1 1 0 0,0 1-1 0 0,1-1 1 0 0,-1 0-1 0 0,1 1 1 0 0,-1-1-1 0 0,1 0 0 0 0,0 0 1 0 0,0 0-1 0 0,0-1 1 0 0,0 1-1 0 0,0 0 0 0 0,0-1 1 0 0,0 1-1 0 0,1-1 1 0 0,-1 0-1 0 0,0 0 0 0 0,1 0 1 0 0,-1 0-1 0 0,1 0 1 0 0,3 1-1 0 0,10 2-22 0 0,0-1-1 0 0,0-1 1 0 0,25 1 0 0 0,-12-1 11 0 0,-22-1 80 0 0,1 0 0 0 0,-1 1 0 0 0,1-1 1 0 0,-1 1-1 0 0,0 1 0 0 0,0-1 0 0 0,0 1 1 0 0,0 1-1 0 0,-1-1 0 0 0,1 1 0 0 0,-1 0 1 0 0,0 1-1 0 0,0-1 0 0 0,0 1 0 0 0,5 7 1 0 0,-8-9-22 0 0,0 1 0 0 0,-1 1 0 0 0,1-1 0 0 0,-1 0 0 0 0,0 1 0 0 0,0-1 0 0 0,0 1 0 0 0,0 0 0 0 0,-1-1 0 0 0,0 1 0 0 0,0 0 0 0 0,0 0 0 0 0,-1 0 0 0 0,0 0 0 0 0,0 0 0 0 0,0 0 0 0 0,0 0 0 0 0,-1-1 0 0 0,0 1 0 0 0,0 0 0 0 0,0 0 0 0 0,0 0 0 0 0,-5 8 0 0 0,1-3-34 0 0,0 0 0 0 0,0-1 0 0 0,-1 0 0 0 0,0 0 0 0 0,-1-1 0 0 0,0 1 0 0 0,0-1 0 0 0,-1-1 0 0 0,0 1 0 0 0,-14 9 0 0 0,17-14-214 0 0,1 0-1 0 0,-1 0 1 0 0,1 0-1 0 0,-1 0 1 0 0,0-1-1 0 0,0 0 1 0 0,0 0 0 0 0,-1 0-1 0 0,1-1 1 0 0,0 1-1 0 0,-1-1 1 0 0,1-1-1 0 0,-1 1 1 0 0,1-1 0 0 0,-1 0-1 0 0,1 0 1 0 0,-1 0-1 0 0,1-1 1 0 0,0 0-1 0 0,-1 0 1 0 0,1 0-1 0 0,-8-4 1 0 0,10 4-411 0 0,0-1 0 0 0,0 1-1 0 0,0-1 1 0 0,0 0 0 0 0,0 0 0 0 0,1-1 0 0 0,-1 1-1 0 0,1 0 1 0 0,-1-1 0 0 0,1 1 0 0 0,0-1 0 0 0,0 0-1 0 0,0 0 1 0 0,1 0 0 0 0,-1 0 0 0 0,1 0-1 0 0,-1 0 1 0 0,1-1 0 0 0,0 1 0 0 0,0 0 0 0 0,0-1-1 0 0,1 1 1 0 0,-1 0 0 0 0,1-1 0 0 0,0-3 0 0 0,3-6-1180 0 0</inkml:trace>
</inkml:ink>
</file>

<file path=ppt/ink/ink1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3.636"/>
    </inkml:context>
    <inkml:brush xml:id="br0">
      <inkml:brushProperty name="width" value="0.05" units="cm"/>
      <inkml:brushProperty name="height" value="0.05" units="cm"/>
      <inkml:brushProperty name="color" value="#E71224"/>
    </inkml:brush>
  </inkml:definitions>
  <inkml:trace contextRef="#ctx0" brushRef="#br0">139 50 928 0 0,'-4'8'2380'0'0,"-1"-1"0"0"0,0-1 0 0 0,0 1 0 0 0,-1-1 0 0 0,0 0 0 0 0,0 0 0 0 0,-10 7 0 0 0,11-15-2355 0 0,0 0-1 0 0,1 0 0 0 0,0 0 0 0 0,-1-1 0 0 0,1 1 0 0 0,0-1 0 0 0,0 0 1 0 0,0 0-1 0 0,-4-6 0 0 0,5 6-42 0 0,0 0 1 0 0,0 0 0 0 0,1-1-1 0 0,-1 1 1 0 0,1-1-1 0 0,0 0 1 0 0,0 1-1 0 0,0-1 1 0 0,1 0-1 0 0,-1 0 1 0 0,1 0 0 0 0,-1-6-1 0 0,2 9 14 0 0,0 0-1 0 0,0 0 1 0 0,0 0-1 0 0,0 0 1 0 0,0 0-1 0 0,0 0 1 0 0,0 1-1 0 0,0-1 1 0 0,0 0-1 0 0,1 0 1 0 0,-1 0-1 0 0,0 0 1 0 0,1 0-1 0 0,-1 1 1 0 0,0-1-1 0 0,1 0 1 0 0,-1 0-1 0 0,1 1 1 0 0,0-1-1 0 0,-1 0 1 0 0,1 1-1 0 0,1-2 1 0 0,0 1 3 0 0,-1 0 0 0 0,1 1-1 0 0,0-1 1 0 0,0 1 0 0 0,0-1 0 0 0,-1 1 0 0 0,1 0 0 0 0,0-1-1 0 0,0 1 1 0 0,0 0 0 0 0,0 0 0 0 0,0 0 0 0 0,0 1-1 0 0,0-1 1 0 0,2 1 0 0 0,2 0 24 0 0,-1 1 0 0 0,0-1 0 0 0,1 1-1 0 0,-1 0 1 0 0,0 0 0 0 0,0 1 0 0 0,0-1 0 0 0,0 1-1 0 0,-1 0 1 0 0,1 0 0 0 0,-1 1 0 0 0,0 0 0 0 0,0-1-1 0 0,0 1 1 0 0,0 1 0 0 0,-1-1 0 0 0,1 0 0 0 0,-1 1-1 0 0,0 0 1 0 0,-1 0 0 0 0,1 0 0 0 0,-1 0 0 0 0,0 0-1 0 0,0 0 1 0 0,-1 1 0 0 0,1-1 0 0 0,0 10 0 0 0,0 0 224 0 0,-1 1 0 0 0,-1-1 0 0 0,0 0 1 0 0,-1 0-1 0 0,0 0 0 0 0,-2 0 0 0 0,0 0 1 0 0,-9 29-1 0 0,-7 2-113 0 0,-3 0 1 0 0,-1-1 0 0 0,-46 66 0 0 0,68-110-136 0 0,0-1-2 0 0,1 0 0 0 0,0 1-1 0 0,-1-1 1 0 0,1 0 0 0 0,0 0-1 0 0,0 1 1 0 0,-1-1 0 0 0,1 0-1 0 0,0 1 1 0 0,0-1 0 0 0,0 1-1 0 0,-1-1 1 0 0,1 0-1 0 0,0 1 1 0 0,0-1 0 0 0,0 0-1 0 0,0 1 1 0 0,0-1 0 0 0,0 1-1 0 0,0-1 1 0 0,0 0 0 0 0,0 1-1 0 0,0-1 1 0 0,0 1 0 0 0,0-1-1 0 0,0 0 1 0 0,0 1 0 0 0,0-1-1 0 0,0 1 1 0 0,0-1-1 0 0,1 0 1 0 0,-1 1 0 0 0,0-1-1 0 0,0 0 1 0 0,1 1 0 0 0,16-1-50 0 0,35-18 22 0 0,-38 13 1 0 0,160-38-974 0 0,-106 29-2536 0 0,-1-2-4661 0 0,-24-1-638 0 0,-33 13 7398 0 0</inkml:trace>
</inkml:ink>
</file>

<file path=ppt/ink/ink1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4.101"/>
    </inkml:context>
    <inkml:brush xml:id="br0">
      <inkml:brushProperty name="width" value="0.05" units="cm"/>
      <inkml:brushProperty name="height" value="0.05" units="cm"/>
      <inkml:brushProperty name="color" value="#E71224"/>
    </inkml:brush>
  </inkml:definitions>
  <inkml:trace contextRef="#ctx0" brushRef="#br0">35 112 652 0 0,'-5'-7'2082'0'0,"0"0"-1"0"0,0-1 1 0 0,0 0-1 0 0,-4-13 1 0 0,8 19-1748 0 0,0-1 1 0 0,0 1-1 0 0,0 0 1 0 0,1-1-1 0 0,-1 1 1 0 0,1 0-1 0 0,0-1 1 0 0,0 1-1 0 0,0-1 1 0 0,0 1-1 0 0,0-1 1 0 0,0 1-1 0 0,1 0 1 0 0,-1-1-1 0 0,1 1 1 0 0,-1-1-1 0 0,1 1 1 0 0,0 0-1 0 0,0 0 1 0 0,0-1 0 0 0,2-1-1 0 0,4-3 3495 0 0,-6 16-820 0 0,0 2-3178 0 0,6 80 131 0 0,3 26 3081 0 0,-5-42-4039 0 0,-2-17-4396 0 0,-2-7-6118 0 0,-3-73 3844 0 0,2 13 5877 0 0</inkml:trace>
</inkml:ink>
</file>

<file path=ppt/ink/ink1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4.462"/>
    </inkml:context>
    <inkml:brush xml:id="br0">
      <inkml:brushProperty name="width" value="0.05" units="cm"/>
      <inkml:brushProperty name="height" value="0.05" units="cm"/>
      <inkml:brushProperty name="color" value="#E71224"/>
    </inkml:brush>
  </inkml:definitions>
  <inkml:trace contextRef="#ctx0" brushRef="#br0">5 123 188 0 0,'-1'-7'593'0'0,"-1"1"0"0"0,1-1 0 0 0,1 1 0 0 0,-1-1 0 0 0,1 1 0 0 0,0-1 0 0 0,1 1 0 0 0,-1-1 0 0 0,1 1 0 0 0,2-8 0 0 0,-1 11-409 0 0,-1 1 0 0 0,0-1 1 0 0,1 1-1 0 0,-1-1 0 0 0,1 1 1 0 0,0 0-1 0 0,0-1 0 0 0,0 1 1 0 0,0 0-1 0 0,0 0 0 0 0,0 0 1 0 0,0 1-1 0 0,1-1 0 0 0,-1 1 1 0 0,1-1-1 0 0,-1 1 0 0 0,1 0 0 0 0,0-1 1 0 0,-1 2-1 0 0,1-1 0 0 0,0 0 1 0 0,0 0-1 0 0,0 1 0 0 0,-1 0 1 0 0,5-1-1 0 0,-2 1-107 0 0,-1-1 0 0 0,0 1 1 0 0,1 0-1 0 0,-1 0 0 0 0,1 0 0 0 0,-1 1 0 0 0,1-1 1 0 0,-1 1-1 0 0,0 0 0 0 0,1 1 0 0 0,-1-1 0 0 0,0 1 1 0 0,0-1-1 0 0,0 1 0 0 0,0 1 0 0 0,0-1 0 0 0,-1 0 1 0 0,1 1-1 0 0,0 0 0 0 0,-1 0 0 0 0,0 0 0 0 0,0 0 1 0 0,0 0-1 0 0,3 5 0 0 0,-4-4-37 0 0,0 0 0 0 0,0 0 1 0 0,0 1-1 0 0,-1-1 0 0 0,1 1 0 0 0,-1-1 1 0 0,0 1-1 0 0,0 0 0 0 0,0 0 0 0 0,-1-1 1 0 0,0 1-1 0 0,0 0 0 0 0,0 0 0 0 0,-1-1 1 0 0,1 1-1 0 0,-1 0 0 0 0,0-1 0 0 0,0 1 1 0 0,-1 0-1 0 0,0-1 0 0 0,1 0 0 0 0,-4 6 1 0 0,-8 15-140 0 0,-1-2 0 0 0,-28 38 1 0 0,5-22-7600 0 0,44-40 3725 0 0,1-2 2313 0 0</inkml:trace>
</inkml:ink>
</file>

<file path=ppt/ink/ink1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4.818"/>
    </inkml:context>
    <inkml:brush xml:id="br0">
      <inkml:brushProperty name="width" value="0.05" units="cm"/>
      <inkml:brushProperty name="height" value="0.05" units="cm"/>
      <inkml:brushProperty name="color" value="#E71224"/>
    </inkml:brush>
  </inkml:definitions>
  <inkml:trace contextRef="#ctx0" brushRef="#br0">1 1 1164 0 0,'0'6'8041'0'0,"0"7"-3410"0"0,2 45-1414 0 0,0-30-1532 0 0,3 138 766 0 0,0 0-2194 0 0,-5-159-259 0 0,0-1 1 0 0,1 0-1 0 0,-1 0 1 0 0,2 0-1 0 0,-1 0 1 0 0,1 0-1 0 0,2 6 1 0 0,-3-11-1 0 0,-1 1 1 0 0,1-1 0 0 0,0 1-1 0 0,0-1 1 0 0,0 0-1 0 0,0 0 1 0 0,0 1 0 0 0,1-1-1 0 0,-1 0 1 0 0,0 0-1 0 0,0 0 1 0 0,1 0-1 0 0,-1 0 1 0 0,1-1 0 0 0,-1 1-1 0 0,1 0 1 0 0,-1-1-1 0 0,1 1 1 0 0,-1-1 0 0 0,1 1-1 0 0,-1-1 1 0 0,1 0-1 0 0,0 1 1 0 0,-1-1-1 0 0,1 0 1 0 0,0 0 0 0 0,-1 0-1 0 0,1-1 1 0 0,0 1-1 0 0,2-1 1 0 0,23-5-10 0 0,-1-1 0 0 0,0-1 0 0 0,-1-2 0 0 0,38-19 0 0 0,2-7-2894 0 0,-50 24-1326 0 0,-15 11 3776 0 0,1 1-1 0 0,1-3-1820 0 0,-1 2 1820 0 0,-1 1 1 0 0,0-1 0 0 0,1 1-1 0 0,-1-1 1 0 0,0 0 0 0 0,0 1-1 0 0,1-1 1 0 0,-1 0 0 0 0,0 1-1 0 0,0-1 1 0 0,0 0 0 0 0,0 0-1 0 0,0 1 1 0 0,0-1 0 0 0,0 0-1 0 0,0 1 1 0 0,0-2 0 0 0,-2-2-1509 0 0</inkml:trace>
</inkml:ink>
</file>

<file path=ppt/ink/ink1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5.612"/>
    </inkml:context>
    <inkml:brush xml:id="br0">
      <inkml:brushProperty name="width" value="0.05" units="cm"/>
      <inkml:brushProperty name="height" value="0.05" units="cm"/>
      <inkml:brushProperty name="color" value="#E71224"/>
    </inkml:brush>
  </inkml:definitions>
  <inkml:trace contextRef="#ctx0" brushRef="#br0">60 78 564 0 0,'-1'-5'1287'0'0,"-1"-1"0"0"0,0 1 0 0 0,0 0 0 0 0,-1-1-1 0 0,0 1 1 0 0,1 0 0 0 0,-2 0 0 0 0,1 1 0 0 0,-1-1 0 0 0,1 1 0 0 0,-1-1 0 0 0,0 1-1 0 0,-1 1 1 0 0,-8-8 0 0 0,13 11-1250 0 0,0 0 1 0 0,0 0-1 0 0,0 0 0 0 0,0 0 1 0 0,-1 0-1 0 0,1 0 0 0 0,0 0 1 0 0,0 0-1 0 0,0 0 0 0 0,0 0 0 0 0,0 0 1 0 0,0 0-1 0 0,-1 0 0 0 0,1 0 1 0 0,0 0-1 0 0,0 0 0 0 0,0 0 0 0 0,0 0 1 0 0,0 0-1 0 0,0 0 0 0 0,0 0 1 0 0,-1 0-1 0 0,1 0 0 0 0,0 0 1 0 0,0 0-1 0 0,0 1 0 0 0,0-1 0 0 0,0 0 1 0 0,0 0-1 0 0,0 0 0 0 0,0 0 1 0 0,0 0-1 0 0,-1 0 0 0 0,1 0 1 0 0,0 0-1 0 0,0 0 0 0 0,0 0 0 0 0,0 1 1 0 0,0-1-1 0 0,0 0 0 0 0,0 0 1 0 0,0 0-1 0 0,0 0 0 0 0,0 0 0 0 0,0 0 1 0 0,0 1-1 0 0,0-1 0 0 0,0 0 1 0 0,0 0-1 0 0,0 0 0 0 0,0 0 1 0 0,0 0-1 0 0,0 0 0 0 0,0 13 648 0 0,4 10-177 0 0,35 175 2367 0 0,-35-166-2837 0 0,-1 0-1 0 0,-2 1 0 0 0,-1-1 0 0 0,-6 40 0 0 0,5-62-80 0 0,2-16-15 0 0,7-21-22 0 0,1 9 25 0 0,1 0 1 0 0,1 1-1 0 0,1 0 0 0 0,24-26 0 0 0,-31 37 48 0 0,1 1 1 0 0,0-1-1 0 0,0 1 1 0 0,1 0-1 0 0,0 0 1 0 0,-1 1 0 0 0,2 0-1 0 0,-1 0 1 0 0,0 1-1 0 0,1 0 1 0 0,-1 0-1 0 0,1 1 1 0 0,0 0-1 0 0,14-2 1 0 0,-21 4 9 0 0,0-1 0 0 0,1 1 0 0 0,-1 0 0 0 0,0 0 1 0 0,0 0-1 0 0,0 0 0 0 0,0 0 0 0 0,1 1 0 0 0,-1-1 0 0 0,0 0 0 0 0,0 1 0 0 0,0-1 1 0 0,0 0-1 0 0,1 1 0 0 0,-1 0 0 0 0,0-1 0 0 0,0 1 0 0 0,0-1 0 0 0,0 1 0 0 0,0 0 0 0 0,-1 0 1 0 0,1 0-1 0 0,0-1 0 0 0,1 3 0 0 0,-1-1 2 0 0,0 0 1 0 0,-1 0-1 0 0,1 0 1 0 0,-1 0-1 0 0,1 0 1 0 0,-1 0-1 0 0,0 0 1 0 0,1 0-1 0 0,-1 0 1 0 0,0 0-1 0 0,0 0 1 0 0,-1 0-1 0 0,1 3 1 0 0,-2 2 6 0 0,0 1 1 0 0,0 0-1 0 0,-1 0 1 0 0,0-1-1 0 0,0 0 1 0 0,-7 11-1 0 0,0-3-105 0 0,0 0 0 0 0,-1-1 0 0 0,-1-1 0 0 0,0 1 0 0 0,-1-2 0 0 0,-1 0 0 0 0,1 0 0 0 0,-2-1 0 0 0,-31 17 0 0 0,45-27-63 0 0,0 0-1 0 0,-1 0 1 0 0,1-1 0 0 0,-1 1-1 0 0,0-1 1 0 0,1 1 0 0 0,-1-1-1 0 0,1 1 1 0 0,-1-1 0 0 0,0 0-1 0 0,1 0 1 0 0,-1 0 0 0 0,1 0-1 0 0,-1 0 1 0 0,0 0 0 0 0,-1-1-1 0 0,2 1-45 0 0,0 0 0 0 0,1-1 0 0 0,-1 1 1 0 0,0-1-1 0 0,1 1 0 0 0,-1-1 0 0 0,1 1 0 0 0,-1-1 0 0 0,1 1 0 0 0,-1-1 0 0 0,1 0 0 0 0,-1 1 0 0 0,1-1 0 0 0,0 0 0 0 0,-1 1 0 0 0,1-1 0 0 0,0 0 0 0 0,0 0 0 0 0,-1 1 0 0 0,1-1 0 0 0,0 0 0 0 0,0 0 0 0 0,0-1 0 0 0,0-3-696 0 0,0 0-1 0 0,1 0 1 0 0,0 0-1 0 0,0 0 1 0 0,0 0-1 0 0,0 0 1 0 0,1 1-1 0 0,4-9 1 0 0,5-7-2873 0 0,26-37 1 0 0,-35 55 3654 0 0,12-18-1271 0 0</inkml:trace>
</inkml:ink>
</file>

<file path=ppt/ink/ink1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6.325"/>
    </inkml:context>
    <inkml:brush xml:id="br0">
      <inkml:brushProperty name="width" value="0.05" units="cm"/>
      <inkml:brushProperty name="height" value="0.05" units="cm"/>
      <inkml:brushProperty name="color" value="#E71224"/>
    </inkml:brush>
  </inkml:definitions>
  <inkml:trace contextRef="#ctx0" brushRef="#br0">0 78 904 0 0,'1'0'243'0'0,"0"-1"1"0"0,0 1-1 0 0,-1 0 0 0 0,1-1 0 0 0,0 1 0 0 0,0 0 1 0 0,-1 0-1 0 0,1 0 0 0 0,0 0 0 0 0,0-1 1 0 0,0 1-1 0 0,-1 0 0 0 0,1 0 0 0 0,0 0 0 0 0,0 0 1 0 0,-1 1-1 0 0,1-1 0 0 0,0 0 0 0 0,0 0 0 0 0,0 0 1 0 0,-1 1-1 0 0,1-1 0 0 0,0 0 0 0 0,-1 1 1 0 0,1-1-1 0 0,0 1 0 0 0,0 0 0 0 0,0 0 90 0 0,0 0-1 0 0,0 1 1 0 0,0-1-1 0 0,0 1 1 0 0,0-1-1 0 0,0 1 1 0 0,-1 0-1 0 0,1-1 1 0 0,-1 1-1 0 0,1 0 1 0 0,-1-1-1 0 0,0 3 1 0 0,1 8 899 0 0,0 0 1 0 0,-1-1-1 0 0,-2 14 1 0 0,1-16-92 0 0,1-5-820 0 0,-2 22 1008 0 0,2-1 0 0 0,4 35 0 0 0,-4-54-1330 0 0,1 0 1 0 0,0 0 0 0 0,0 0 0 0 0,1 0 0 0 0,0 0 0 0 0,0 0 0 0 0,0-1 0 0 0,1 1-1 0 0,-1-1 1 0 0,1 0 0 0 0,1 0 0 0 0,-1 0 0 0 0,1 0 0 0 0,0 0 0 0 0,0-1 0 0 0,5 5-1 0 0,-7-7-42 0 0,0-1 0 0 0,0 0-1 0 0,0 1 1 0 0,1-1-1 0 0,-1 0 1 0 0,0 0-1 0 0,0-1 1 0 0,1 1-1 0 0,-1 0 1 0 0,1-1 0 0 0,-1 1-1 0 0,1-1 1 0 0,-1 0-1 0 0,0 0 1 0 0,1 0-1 0 0,-1 0 1 0 0,1 0-1 0 0,-1-1 1 0 0,4 0 0 0 0,-2 0-69 0 0,1-1 1 0 0,-1 0 0 0 0,1 0 0 0 0,-1 0 0 0 0,0-1-1 0 0,0 0 1 0 0,0 1 0 0 0,0-1 0 0 0,5-5-1 0 0,-2 0 22 0 0,0 0-1 0 0,-1 0 0 0 0,1 0 0 0 0,-2 0 0 0 0,1-1 0 0 0,-1 0 0 0 0,0-1 0 0 0,5-15 0 0 0,-8 16 96 0 0,0-1-1 0 0,0 0 0 0 0,-1 1 1 0 0,-1-1-1 0 0,0-14 0 0 0,-1 5 27 0 0,1 19-21 0 0,0 4 11 0 0,0-1 1 0 0,0 1-1 0 0,0 0 0 0 0,1 0 0 0 0,-1 0 1 0 0,2 5-1 0 0,1 0-47 0 0,-1-1 0 0 0,1 0 1 0 0,0 0-1 0 0,1 0 0 0 0,0 0 0 0 0,0-1 0 0 0,1 1 1 0 0,0-1-1 0 0,0 0 0 0 0,0-1 0 0 0,10 9 1 0 0,-12-12 21 0 0,1 0 1 0 0,0 0-1 0 0,0 0 0 0 0,0 0 1 0 0,0-1-1 0 0,0 0 1 0 0,1 0-1 0 0,-1 0 1 0 0,1-1-1 0 0,0 1 1 0 0,-1-1-1 0 0,1 0 0 0 0,0-1 1 0 0,0 1-1 0 0,-1-1 1 0 0,1 0-1 0 0,0 0 1 0 0,0 0-1 0 0,0 0 1 0 0,-1-1-1 0 0,10-3 0 0 0,-8 3 6 0 0,0-1-1 0 0,0 0 0 0 0,0 0 1 0 0,-1-1-1 0 0,1 0 0 0 0,-1 0 1 0 0,1 0-1 0 0,-1-1 0 0 0,0 0 0 0 0,-1 0 1 0 0,1 0-1 0 0,-1 0 0 0 0,1-1 1 0 0,-1 0-1 0 0,-1 1 0 0 0,1-1 1 0 0,-1-1-1 0 0,0 1 0 0 0,0-1 0 0 0,0 1 1 0 0,2-10-1 0 0,-1 0-4 0 0,0 0 0 0 0,-2-1-1 0 0,0 0 1 0 0,0 0 0 0 0,-2 0 0 0 0,0 1-1 0 0,-3-20 1 0 0,-6-60 289 0 0,5 187 1516 0 0,6-64-1748 0 0,1 0 1 0 0,9 36 0 0 0,-9-51-81 0 0,1 0 0 0 0,0-1 1 0 0,1 0-1 0 0,0 0 0 0 0,1 0 1 0 0,0-1-1 0 0,10 14 0 0 0,-15-23-88 0 0,1 0 0 0 0,0 0 0 0 0,0 0 0 0 0,0 0 0 0 0,0-1 0 0 0,0 1 0 0 0,0 0 0 0 0,4 1 0 0 0,-4-2-297 0 0,0 0 0 0 0,0 0 0 0 0,0-1-1 0 0,1 1 1 0 0,-1-1 0 0 0,0 0 0 0 0,0 1-1 0 0,0-1 1 0 0,0 0 0 0 0,1 0 0 0 0,-1 0-1 0 0,0-1 1 0 0,0 1 0 0 0,3-1 0 0 0,1-1-1094 0 0,1-1 0 0 0,0 0 1 0 0,-1 0-1 0 0,0 0 0 0 0,0-1 1 0 0,0 0-1 0 0,6-5 1 0 0,0-1-220 0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4.763"/>
    </inkml:context>
    <inkml:brush xml:id="br0">
      <inkml:brushProperty name="width" value="0.05" units="cm"/>
      <inkml:brushProperty name="height" value="0.05" units="cm"/>
      <inkml:brushProperty name="color" value="#E71224"/>
    </inkml:brush>
  </inkml:definitions>
  <inkml:trace contextRef="#ctx0" brushRef="#br0">27 0 916 0 0,'-13'7'4909'0'0,"3"-1"2228"0"0,7 14-4390 0 0,11 75 1927 0 0,0 1-8038 0 0,-7-77-1392 0 0,2-11 341 0 0,6-13-3121 0 0</inkml:trace>
</inkml:ink>
</file>

<file path=ppt/ink/ink1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6.656"/>
    </inkml:context>
    <inkml:brush xml:id="br0">
      <inkml:brushProperty name="width" value="0.05" units="cm"/>
      <inkml:brushProperty name="height" value="0.05" units="cm"/>
      <inkml:brushProperty name="color" value="#E71224"/>
    </inkml:brush>
  </inkml:definitions>
  <inkml:trace contextRef="#ctx0" brushRef="#br0">93 61 1376 0 0,'-20'7'1907'0'0,"11"-5"-806"0"0,1 0 1 0 0,0 1-1 0 0,0 0 0 0 0,0 1 1 0 0,1 0-1 0 0,-1 0 0 0 0,-9 7 1 0 0,18-11-1075 0 0,-1 0-1 0 0,0 0 1 0 0,0 0 0 0 0,0 0 0 0 0,0 0-1 0 0,0 0 1 0 0,0 0 0 0 0,0 0 0 0 0,0 0 0 0 0,0 0-1 0 0,0 0 1 0 0,0 0 0 0 0,0 0 0 0 0,1 0 0 0 0,-1 0-1 0 0,0 0 1 0 0,0 0 0 0 0,0 0 0 0 0,0 0 0 0 0,0 0-1 0 0,0 0 1 0 0,0 0 0 0 0,0 0 0 0 0,0 0-1 0 0,0 0 1 0 0,0 0 0 0 0,0 0 0 0 0,0 0 0 0 0,0 0-1 0 0,1 0 1 0 0,-1 0 0 0 0,0 0 0 0 0,0 0 0 0 0,0 0-1 0 0,0 0 1 0 0,0 1 0 0 0,0-1 0 0 0,0 0-1 0 0,0 0 1 0 0,0 0 0 0 0,0 0 0 0 0,0 0 0 0 0,0 0-1 0 0,0 0 1 0 0,0 0 0 0 0,0 0 0 0 0,0 0 0 0 0,0 0-1 0 0,0 0 1 0 0,0 1 0 0 0,0-1 0 0 0,0 0-1 0 0,0 0 1 0 0,0 0 0 0 0,0 0 0 0 0,0 0 0 0 0,0 0-1 0 0,0 0 1 0 0,0 0 0 0 0,0 0 0 0 0,0 0 0 0 0,0 0-1 0 0,0 0 1 0 0,-1 0 0 0 0,1 0 0 0 0,0 1 0 0 0,0-1-1 0 0,12-1 813 0 0,10-2-158 0 0,106-36-1395 0 0,-66 14-3639 0 0,-1-2-3505 0 0,-44 19 5976 0 0</inkml:trace>
</inkml:ink>
</file>

<file path=ppt/ink/ink1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8.016"/>
    </inkml:context>
    <inkml:brush xml:id="br0">
      <inkml:brushProperty name="width" value="0.05" units="cm"/>
      <inkml:brushProperty name="height" value="0.05" units="cm"/>
      <inkml:brushProperty name="color" value="#E71224"/>
    </inkml:brush>
  </inkml:definitions>
  <inkml:trace contextRef="#ctx0" brushRef="#br0">207 306 156 0 0,'-33'28'6269'0'0,"27"-25"-5237"0"0,1 1 0 0 0,-1 0 0 0 0,1 1 0 0 0,0-1 0 0 0,0 1 0 0 0,0 0 0 0 0,1 0 0 0 0,-1 1 0 0 0,1 0 0 0 0,1-1 0 0 0,-5 9 0 0 0,45-42 1394 0 0,-30 23-2428 0 0,0-1 1 0 0,-1-1 0 0 0,0 1-1 0 0,0-1 1 0 0,-1 0 0 0 0,0-1-1 0 0,0 1 1 0 0,-1-1 0 0 0,1 0-1 0 0,-2 0 1 0 0,1 0 0 0 0,-1-1 0 0 0,3-13-1 0 0,-5 18-1 0 0,-1-1 0 0 0,0 1 1 0 0,1 0-1 0 0,-1-1 0 0 0,-1 1 0 0 0,1-1 0 0 0,-1 1 0 0 0,0-1 0 0 0,0 1 1 0 0,0 0-1 0 0,0 0 0 0 0,-1-1 0 0 0,1 1 0 0 0,-1 0 0 0 0,0 0 0 0 0,-1 0 1 0 0,1 1-1 0 0,-1-1 0 0 0,1 1 0 0 0,-1-1 0 0 0,0 1 0 0 0,0 0 0 0 0,-1 0 1 0 0,1 0-1 0 0,-1 0 0 0 0,1 1 0 0 0,-1-1 0 0 0,-7-2 0 0 0,8 3 4 0 0,0 0 0 0 0,0 0 0 0 0,-1 1-1 0 0,1-1 1 0 0,-1 1 0 0 0,1 0 0 0 0,-1 0-1 0 0,1 0 1 0 0,-1 1 0 0 0,0-1 0 0 0,1 1 0 0 0,-1 0-1 0 0,0 0 1 0 0,1 0 0 0 0,-1 0 0 0 0,0 1-1 0 0,1-1 1 0 0,-1 1 0 0 0,1 0 0 0 0,-1 0 0 0 0,1 0-1 0 0,-1 1 1 0 0,1-1 0 0 0,0 1 0 0 0,0 0-1 0 0,0 0 1 0 0,-1 0 0 0 0,2 0 0 0 0,-1 1-1 0 0,0-1 1 0 0,0 1 0 0 0,1-1 0 0 0,0 1 0 0 0,-1 0-1 0 0,1 0 1 0 0,-2 4 0 0 0,-2 4 15 0 0,0 0-1 0 0,1 0 1 0 0,0 0 0 0 0,1 1-1 0 0,0 0 1 0 0,1 0 0 0 0,0 0-1 0 0,1 0 1 0 0,-1 21 0 0 0,3-30-13 0 0,-1 16 30 0 0,1 0 1 0 0,4 26-1 0 0,-4-41-21 0 0,0-1-1 0 0,1 0 1 0 0,-1 1 0 0 0,1-1-1 0 0,0 0 1 0 0,0 1 0 0 0,0-1 0 0 0,1 0-1 0 0,-1 0 1 0 0,1 0 0 0 0,-1 0-1 0 0,1 0 1 0 0,0 0 0 0 0,0 0-1 0 0,0-1 1 0 0,1 1 0 0 0,-1-1 0 0 0,1 1-1 0 0,-1-1 1 0 0,1 0 0 0 0,4 2-1 0 0,-5-4-10 0 0,0 1 0 0 0,0-1 0 0 0,1 0 1 0 0,-1 0-1 0 0,0 0 0 0 0,1 0 0 0 0,-1-1 0 0 0,0 1 0 0 0,1 0 0 0 0,-1-1 0 0 0,0 0 0 0 0,0 0 0 0 0,0 1 0 0 0,1-1 0 0 0,-1 0 0 0 0,0-1 0 0 0,0 1 0 0 0,-1 0 0 0 0,1-1 0 0 0,0 1 0 0 0,0-1 0 0 0,-1 1 0 0 0,3-3 0 0 0,2-2-3 0 0,0-1-1 0 0,0 0 0 0 0,-1 0 0 0 0,9-13 1 0 0,-9 8-4 0 0,1-1-1 0 0,-1 0 1 0 0,-1 0 0 0 0,0 0 0 0 0,-1-1 0 0 0,-1 1 0 0 0,0-1 0 0 0,-1 0-1 0 0,0 0 1 0 0,-1 1 0 0 0,0-1 0 0 0,-2 0 0 0 0,1 0 0 0 0,-6-17 0 0 0,7 25 23 0 0,2 8 10 0 0,8 19 43 0 0,11 30 55 0 0,-15-31-88 0 0,2 1 1 0 0,0-2-1 0 0,2 1 0 0 0,0-2 0 0 0,1 1 1 0 0,1-1-1 0 0,21 25 0 0 0,-32-42-43 0 0,1 1 1 0 0,-1-1-1 0 0,1 1 0 0 0,0-1 0 0 0,0 1 1 0 0,-1-1-1 0 0,1 0 0 0 0,0 0 0 0 0,0 0 1 0 0,0 0-1 0 0,1 0 0 0 0,-1-1 0 0 0,0 1 1 0 0,0-1-1 0 0,0 1 0 0 0,1-1 1 0 0,-1 0-1 0 0,0 0 0 0 0,0 0 0 0 0,0 0 1 0 0,4 0-1 0 0,-2-1 1 0 0,-1-1 0 0 0,1 1 0 0 0,-1 0 0 0 0,0-1 0 0 0,1 0 0 0 0,-1 0 1 0 0,0 0-1 0 0,0 0 0 0 0,0-1 0 0 0,-1 1 0 0 0,1-1 0 0 0,2-2 0 0 0,3-6-49 0 0,0 1 0 0 0,0-2 0 0 0,-1 1 0 0 0,-1-1 1 0 0,0 0-1 0 0,6-15 0 0 0,-6 8-1 0 0,-1 0 0 0 0,-1 0 0 0 0,0-1 1 0 0,-2 1-1 0 0,0-1 0 0 0,-1 0 1 0 0,-1 1-1 0 0,-1-1 0 0 0,0 0 0 0 0,-2 1 1 0 0,0-1-1 0 0,-1 1 0 0 0,-11-30 1 0 0,15 48 54 0 0,0 0 0 0 0,0 1 1 0 0,-1-1-1 0 0,1 0 1 0 0,0 1-1 0 0,0-1 1 0 0,-1 0-1 0 0,1 1 0 0 0,0-1 1 0 0,-1 0-1 0 0,1 1 1 0 0,0-1-1 0 0,-1 1 0 0 0,1-1 1 0 0,-1 0-1 0 0,1 1 1 0 0,-1-1-1 0 0,1 1 1 0 0,-1 0-1 0 0,0-1 0 0 0,1 1 1 0 0,-1-1-1 0 0,0 1 1 0 0,1 0-1 0 0,-1-1 1 0 0,0 1-1 0 0,1 0 0 0 0,-1 0 1 0 0,-1-1-1 0 0,1 2 14 0 0,0 0 0 0 0,0-1 0 0 0,0 1 0 0 0,0 0 0 0 0,0-1 0 0 0,1 1-1 0 0,-1 0 1 0 0,0 0 0 0 0,0 0 0 0 0,1-1 0 0 0,-1 1 0 0 0,0 0 0 0 0,1 0 0 0 0,-1 0 0 0 0,1 0-1 0 0,-1 2 1 0 0,-14 45 626 0 0,11-25-535 0 0,2-1 0 0 0,0 1 0 0 0,2 0 0 0 0,0 0 0 0 0,2 0-1 0 0,5 27 1 0 0,-5-36-100 0 0,1 1 0 0 0,1 0-1 0 0,1-1 1 0 0,0 0-1 0 0,1 0 1 0 0,0 0 0 0 0,1-1-1 0 0,1 1 1 0 0,0-2-1 0 0,14 17 1 0 0,-20-26-13 0 0,0-1 1 0 0,0 0-1 0 0,1 1 0 0 0,-1-1 0 0 0,1 0 0 0 0,0 0 1 0 0,-1-1-1 0 0,1 1 0 0 0,0 0 0 0 0,0-1 1 0 0,0 0-1 0 0,0 1 0 0 0,1-1 0 0 0,-1-1 1 0 0,0 1-1 0 0,0 0 0 0 0,1-1 0 0 0,-1 0 0 0 0,0 1 1 0 0,1-1-1 0 0,-1 0 0 0 0,0-1 0 0 0,0 1 1 0 0,1-1-1 0 0,-1 1 0 0 0,0-1 0 0 0,0 0 1 0 0,0 0-1 0 0,1-1 0 0 0,-1 1 0 0 0,0-1 0 0 0,-1 1 1 0 0,1-1-1 0 0,0 0 0 0 0,0 0 0 0 0,-1 0 1 0 0,4-4-1 0 0,1 0 1 0 0,0-1 0 0 0,0 0 1 0 0,-1 0-1 0 0,0-1 0 0 0,-1 0 1 0 0,0 0-1 0 0,0 0 0 0 0,-1 0 1 0 0,0-1-1 0 0,0 0 0 0 0,-1 0 1 0 0,3-11-1 0 0,-2-8-6 0 0,-1 1-1 0 0,-3-51 1 0 0,0 40-20 0 0,0 50 28 0 0,1 0-1 0 0,1-1 1 0 0,0 1-1 0 0,0 0 0 0 0,1-1 1 0 0,1 1-1 0 0,0-1 0 0 0,0 0 1 0 0,1 0-1 0 0,1 0 1 0 0,6 10-1 0 0,-7-17-245 0 0,-1 1 0 0 0,0 0 1 0 0,0 0-1 0 0,-1 1 0 0 0,1-1 0 0 0,-1 1 0 0 0,-1 0 1 0 0,1 0-1 0 0,-1 0 0 0 0,3 11 0 0 0,-5-16 41 0 0,-1 1-1 0 0,1-1 1 0 0,-1 0-1 0 0,1 1 1 0 0,-1-1 0 0 0,0 0-1 0 0,0 0 1 0 0,0 0-1 0 0,0 0 1 0 0,1 0 0 0 0,-1 0-1 0 0,-1 0 1 0 0,1 0-1 0 0,0 0 1 0 0,0 0 0 0 0,0 0-1 0 0,0-1 1 0 0,-1 1-1 0 0,1-1 1 0 0,0 1 0 0 0,-2 0-1 0 0,-35 13-2493 0 0,30-12 2044 0 0,-15 7-628 0 0,12-4 385 0 0,0-1 1 0 0,-1-1-1 0 0,1 0 0 0 0,-1 0 1 0 0,-18 1-1 0 0,30-4 854 0 0,0 1 0 0 0,0-1 0 0 0,-1 0-1 0 0,1 0 1 0 0,0 0 0 0 0,0 0 0 0 0,0 0 0 0 0,0 0-1 0 0,-1 0 1 0 0,1 0 0 0 0,0 0 0 0 0,0 0-1 0 0,0 0 1 0 0,0 0 0 0 0,-1 0 0 0 0,1 0 0 0 0,0 0-1 0 0,0 0 1 0 0,0 0 0 0 0,0 0 0 0 0,0 0-1 0 0,-1 0 1 0 0,1-1 0 0 0,0 1 0 0 0,0 0-1 0 0,0 0 1 0 0,0 0 0 0 0,0 0 0 0 0,-1 0 0 0 0,1 0-1 0 0,0 0 1 0 0,0 0 0 0 0,0-1 0 0 0,0 1-1 0 0,0 0 1 0 0,0 0 0 0 0,0 0 0 0 0,0 0-1 0 0,0 0 1 0 0,0-1 0 0 0,-1 1 0 0 0,1 0 0 0 0,0 0-1 0 0,0 0 1 0 0,0 0 0 0 0,0-1 0 0 0,0 1-1 0 0,0 0 1 0 0,0 0 0 0 0,0 0 0 0 0,0 0 0 0 0,0-1-1 0 0,0 1 1 0 0,1 0 0 0 0,0-4-1186 0 0</inkml:trace>
</inkml:ink>
</file>

<file path=ppt/ink/ink1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8.392"/>
    </inkml:context>
    <inkml:brush xml:id="br0">
      <inkml:brushProperty name="width" value="0.05" units="cm"/>
      <inkml:brushProperty name="height" value="0.05" units="cm"/>
      <inkml:brushProperty name="color" value="#E71224"/>
    </inkml:brush>
  </inkml:definitions>
  <inkml:trace contextRef="#ctx0" brushRef="#br0">13 46 608 0 0,'1'0'392'0'0,"5"-26"4624"0"0,-5 26-4707 0 0,-1-1 1 0 0,0 1 0 0 0,1-1-1 0 0,-1 0 1 0 0,0 1-1 0 0,0-1 1 0 0,0 0 0 0 0,1 1-1 0 0,-1-1 1 0 0,0 0 0 0 0,0 0-1 0 0,0 1 1 0 0,0-1 0 0 0,0 0-1 0 0,0 1 1 0 0,0-1 0 0 0,-1 0-1 0 0,1 1 1 0 0,0-1 0 0 0,0 0-1 0 0,-1 1 1 0 0,1-1-1 0 0,0 0 1 0 0,0 1 0 0 0,-1-1-1 0 0,1 1 1 0 0,-1-1 0 0 0,0 0-1 0 0,-4 11 3968 0 0,1 18-2072 0 0,3-23-1623 0 0,-2 25 444 0 0,-1 50-1 0 0,4-72-1041 0 0,0 0 0 0 0,1 0 0 0 0,-1 0 0 0 0,2-1 0 0 0,-1 1 0 0 0,1 0 0 0 0,1-1 0 0 0,-1 1 0 0 0,1-1 0 0 0,0 0 0 0 0,8 13 0 0 0,-9-19 1 0 0,-1 1 0 0 0,1 0 0 0 0,0-1 0 0 0,-1 1 0 0 0,1-1 0 0 0,0 1 0 0 0,0-1 0 0 0,0 0 0 0 0,0 0 1 0 0,0 0-1 0 0,0 0 0 0 0,0 0 0 0 0,1 0 0 0 0,-1-1 0 0 0,0 1 0 0 0,0-1 0 0 0,1 1 0 0 0,-1-1 0 0 0,5 0 0 0 0,-2 0-105 0 0,0-1 1 0 0,0 1 0 0 0,-1-1-1 0 0,1-1 1 0 0,0 1-1 0 0,0-1 1 0 0,-1 1-1 0 0,1-1 1 0 0,6-4-1 0 0,-7 4 48 0 0,0-1-1 0 0,0 1 0 0 0,0-1 0 0 0,0 0 1 0 0,0 0-1 0 0,-1 0 0 0 0,1 0 0 0 0,-1-1 0 0 0,0 1 1 0 0,0-1-1 0 0,0 0 0 0 0,-1 0 0 0 0,1 0 0 0 0,-1 0 1 0 0,0 0-1 0 0,0-1 0 0 0,0 1 0 0 0,-1-1 1 0 0,1 1-1 0 0,-1-1 0 0 0,0-6 0 0 0,-2 6 95 0 0,0 0 0 0 0,-1-1 1 0 0,1 1-1 0 0,-1 0 0 0 0,0 0 0 0 0,-1 0 0 0 0,0 0 0 0 0,1 0 0 0 0,-1 1 0 0 0,-1-1 0 0 0,1 1 1 0 0,-1 0-1 0 0,0 0 0 0 0,0 0 0 0 0,0 0 0 0 0,0 1 0 0 0,0 0 0 0 0,-10-5 0 0 0,8 4-243 0 0,0 1 0 0 0,0 0-1 0 0,0 0 1 0 0,-1 0-1 0 0,0 1 1 0 0,-10-2-1 0 0,13 3-411 0 0,0 0-1 0 0,0 1 1 0 0,0 0 0 0 0,0 0-1 0 0,0 0 1 0 0,0 0-1 0 0,0 1 1 0 0,0-1-1 0 0,0 1 1 0 0,0 0-1 0 0,-5 3 1 0 0,8-4 440 0 0,1 0-1 0 0,-1 0 1 0 0,1 0 0 0 0,-1 0 0 0 0,1 1 0 0 0,0-1-1 0 0,-1 0 1 0 0,1 0 0 0 0,-1 1 0 0 0,1-1 0 0 0,0 0-1 0 0,-1 0 1 0 0,1 1 0 0 0,0-1 0 0 0,0 0 0 0 0,-1 1-1 0 0,1-1 1 0 0,0 1 0 0 0,0-1 0 0 0,-1 0 0 0 0,1 1-1 0 0,0-1 1 0 0,0 1 0 0 0,0-1 0 0 0,0 1 0 0 0,0-1-1 0 0,0 0 1 0 0,0 1 0 0 0,-1-1 0 0 0,1 1 0 0 0,1-1 0 0 0,-1 1-1 0 0,0-1 1 0 0,0 1 0 0 0,0-1 0 0 0,0 1 0 0 0,0-1-1 0 0,0 0 1 0 0,0 1 0 0 0,1-1 0 0 0,-1 1 0 0 0,0-1-1 0 0,6 6-2062 0 0</inkml:trace>
</inkml:ink>
</file>

<file path=ppt/ink/ink1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8.807"/>
    </inkml:context>
    <inkml:brush xml:id="br0">
      <inkml:brushProperty name="width" value="0.05" units="cm"/>
      <inkml:brushProperty name="height" value="0.05" units="cm"/>
      <inkml:brushProperty name="color" value="#E71224"/>
    </inkml:brush>
  </inkml:definitions>
  <inkml:trace contextRef="#ctx0" brushRef="#br0">123 53 180 0 0,'6'-13'1752'0'0,"-4"9"-514"0"0,1 0 0 0 0,-2 0 0 0 0,1-1 0 0 0,0 1 0 0 0,-1-1 0 0 0,2-8 0 0 0,-4 13-1099 0 0,1 0-1 0 0,0 0 1 0 0,-1 0-1 0 0,1 0 0 0 0,0 0 1 0 0,-1 0-1 0 0,1 0 1 0 0,0 0-1 0 0,-1 0 0 0 0,1 0 1 0 0,-1 0-1 0 0,1 0 1 0 0,0 0-1 0 0,-1 0 0 0 0,1 0 1 0 0,0 0-1 0 0,-1 0 1 0 0,1 1-1 0 0,0-1 1 0 0,-1 0-1 0 0,1 0 0 0 0,0 0 1 0 0,-1 0-1 0 0,1 1 1 0 0,0-1-1 0 0,0 0 0 0 0,-1 0 1 0 0,1 1-1 0 0,0-1 1 0 0,0 0-1 0 0,-1 1 0 0 0,1-1 1 0 0,0 1-1 0 0,-14 11 1989 0 0,-40 51 4130 0 0,44-50-5619 0 0,1 0-1 0 0,1 1 1 0 0,-7 15 0 0 0,11-20-730 0 0,1 0 0 0 0,-1 0 1 0 0,2 0-1 0 0,-1 0 1 0 0,1 1-1 0 0,1-1 0 0 0,0 1 1 0 0,0 0-1 0 0,1-1 0 0 0,0 1 1 0 0,1-1-1 0 0,0 1 0 0 0,0-1 1 0 0,1 1-1 0 0,3 9 0 0 0,1-9-4569 0 0,10-39-11916 0 0,-14 23 16177 0 0,3-9-1714 0 0</inkml:trace>
</inkml:ink>
</file>

<file path=ppt/ink/ink1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9.163"/>
    </inkml:context>
    <inkml:brush xml:id="br0">
      <inkml:brushProperty name="width" value="0.05" units="cm"/>
      <inkml:brushProperty name="height" value="0.05" units="cm"/>
      <inkml:brushProperty name="color" value="#E71224"/>
    </inkml:brush>
  </inkml:definitions>
  <inkml:trace contextRef="#ctx0" brushRef="#br0">36 125 344 0 0,'-9'-23'1024'0'0,"0"1"176"0"0,3 4-40 0 0,1 3-188 0 0,2 4-131 0 0,-1 0-117 0 0,4 2-148 0 0,2 4-168 0 0,3 0-152 0 0,0 2-100 0 0,3 0-88 0 0,2 3-244 0 0,1 0-368 0 0,1 0-504 0 0,1 2-261 0 0,0-1-147 0 0,3 2-60 0 0,0 2 164 0 0</inkml:trace>
</inkml:ink>
</file>

<file path=ppt/ink/ink1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19.524"/>
    </inkml:context>
    <inkml:brush xml:id="br0">
      <inkml:brushProperty name="width" value="0.05" units="cm"/>
      <inkml:brushProperty name="height" value="0.05" units="cm"/>
      <inkml:brushProperty name="color" value="#E71224"/>
    </inkml:brush>
  </inkml:definitions>
  <inkml:trace contextRef="#ctx0" brushRef="#br0">33 0 832 0 0,'-1'2'552'0'0,"-1"1"1"0"0,1-1-1 0 0,0 1 0 0 0,0-1 1 0 0,1 0-1 0 0,-1 1 0 0 0,0-1 0 0 0,1 1 1 0 0,0 0-1 0 0,-1-1 0 0 0,1 1 1 0 0,0-1-1 0 0,0 1 0 0 0,1 0 0 0 0,-1-1 1 0 0,0 1-1 0 0,1-1 0 0 0,0 1 1 0 0,-1-1-1 0 0,1 1 0 0 0,0-1 0 0 0,0 0 1 0 0,1 1-1 0 0,-1-1 0 0 0,0 0 1 0 0,1 0-1 0 0,1 3 0 0 0,0-1-94 0 0,0 0 0 0 0,-1 1 0 0 0,0-1 0 0 0,0 1 0 0 0,-1 0 0 0 0,1 0-1 0 0,-1-1 1 0 0,0 1 0 0 0,0 0 0 0 0,-1 0 0 0 0,1 0 0 0 0,-1 0 0 0 0,0 0 0 0 0,-1 0 0 0 0,1 0 0 0 0,-3 9 0 0 0,-1 3-116 0 0,-2 1 0 0 0,0-1 0 0 0,-12 21 0 0 0,-2 9-159 0 0,36-106-490 0 0,-12 38-15 0 0,1 1 0 0 0,15-36 0 0 0,-18 51 288 0 0,0 0 0 0 0,1 0 1 0 0,-1 1-1 0 0,1 0 0 0 0,0-1 1 0 0,0 1-1 0 0,1 0 0 0 0,-1 1 1 0 0,1-1-1 0 0,0 1 0 0 0,0-1 1 0 0,0 1-1 0 0,0 0 0 0 0,1 0 1 0 0,-1 1-1 0 0,8-4 0 0 0,-10 5 17 0 0,0 1-1 0 0,0-1 1 0 0,-1 0 0 0 0,1 1-1 0 0,0-1 1 0 0,0 1-1 0 0,0 0 1 0 0,0 0 0 0 0,0 0-1 0 0,0 0 1 0 0,0 0-1 0 0,0 0 1 0 0,-1 0 0 0 0,1 1-1 0 0,0-1 1 0 0,0 0 0 0 0,0 1-1 0 0,0 0 1 0 0,-1-1-1 0 0,1 1 1 0 0,3 2 0 0 0,-3-1-50 0 0,0 0 1 0 0,0 0 0 0 0,0 0 0 0 0,-1 0 0 0 0,1 1 0 0 0,-1-1 0 0 0,1 0 0 0 0,-1 1-1 0 0,0-1 1 0 0,0 1 0 0 0,0 0 0 0 0,0-1 0 0 0,0 5 0 0 0,1 5-292 0 0,0 1 0 0 0,-2 0 0 0 0,1-1 0 0 0,-2 1 0 0 0,-1 17 1 0 0,0-20-1207 0 0,1-8 692 0 0,0 1 0 0 0,1 0-1 0 0,-1-1 1 0 0,1 1-1 0 0,-1 0 1 0 0,1-1-1 0 0,0 1 1 0 0,0 0 0 0 0,0 0-1 0 0,1-1 1 0 0,-1 1-1 0 0,1 0 1 0 0,-1-1 0 0 0,1 1-1 0 0,0 0 1 0 0,0-1-1 0 0,0 1 1 0 0,2 3 0 0 0,3-2-920 0 0</inkml:trace>
</inkml:ink>
</file>

<file path=ppt/ink/ink1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20.375"/>
    </inkml:context>
    <inkml:brush xml:id="br0">
      <inkml:brushProperty name="width" value="0.05" units="cm"/>
      <inkml:brushProperty name="height" value="0.05" units="cm"/>
      <inkml:brushProperty name="color" value="#E71224"/>
    </inkml:brush>
  </inkml:definitions>
  <inkml:trace contextRef="#ctx0" brushRef="#br0">63 191 1280 0 0,'0'-1'343'0'0,"0"0"1"0"0,0 1-1 0 0,0-1 0 0 0,0 0 0 0 0,0 1 1 0 0,0-1-1 0 0,-1 0 0 0 0,1 1 1 0 0,0-1-1 0 0,0 0 0 0 0,0 1 0 0 0,-1-1 1 0 0,1 1-1 0 0,0-1 0 0 0,-1 1 0 0 0,1-1 1 0 0,-1 0-1 0 0,1 1 0 0 0,-1 0 1 0 0,1-1-1 0 0,-1 1 0 0 0,1-1 0 0 0,-1 1 1 0 0,1-1-1 0 0,-1 1 0 0 0,1 0 0 0 0,-1 0 1 0 0,0-1-1 0 0,1 1 0 0 0,-1 0 1 0 0,1 0-1 0 0,-1-1 0 0 0,0 1 0 0 0,-1 0 1 0 0,1 1-4 0 0,0 0 1 0 0,-1 0 0 0 0,1-1 0 0 0,-1 1-1 0 0,1 0 1 0 0,0 1 0 0 0,0-1 0 0 0,0 0-1 0 0,0 0 1 0 0,0 0 0 0 0,0 1 0 0 0,0-1-1 0 0,-1 2 1 0 0,-3 6 190 0 0,0 0 0 0 0,1 0 0 0 0,-7 18 0 0 0,9-16-459 0 0,1 0 0 0 0,0 0 0 0 0,0 0 1 0 0,1 0-1 0 0,0 0 0 0 0,3 21 0 0 0,-1-25-97 0 0,-1 0 0 0 0,1 0 0 0 0,0 0-1 0 0,0 0 1 0 0,1-1 0 0 0,0 1 0 0 0,0-1 0 0 0,0 0-1 0 0,1 1 1 0 0,0-2 0 0 0,9 11 0 0 0,-11-14-55 0 0,0 0 0 0 0,0-1 0 0 0,0 1 0 0 0,0-1 0 0 0,0 1 1 0 0,0-1-1 0 0,1 0 0 0 0,-1 0 0 0 0,1 0 0 0 0,-1 0 0 0 0,1 0 0 0 0,-1-1 0 0 0,1 1 1 0 0,0-1-1 0 0,-1 0 0 0 0,1 1 0 0 0,2-2 0 0 0,1 1-115 0 0,0-1-1 0 0,0 0 0 0 0,0 0 1 0 0,0-1-1 0 0,-1 1 1 0 0,1-1-1 0 0,7-4 1 0 0,-1-1-51 0 0,1 0-1 0 0,-1-1 1 0 0,0 0 0 0 0,-1-1 0 0 0,17-16 0 0 0,-17 12 248 0 0,0-1 0 0 0,0-1 0 0 0,-2 1 1 0 0,1-1-1 0 0,-2-1 0 0 0,0 0 0 0 0,-1 0 0 0 0,9-30 0 0 0,-10 24 169 0 0,-1-1-1 0 0,-1 0 1 0 0,0 0-1 0 0,-2-1 0 0 0,-1 1 1 0 0,-2-26-1 0 0,1 48-134 0 0,1 1-1 0 0,-1-1 1 0 0,0 0 0 0 0,0 1-1 0 0,0-1 1 0 0,0 1 0 0 0,0-1 0 0 0,0 0-1 0 0,0 1 1 0 0,0-1 0 0 0,0 1 0 0 0,-1-1-1 0 0,1 0 1 0 0,0 1 0 0 0,0-1-1 0 0,0 1 1 0 0,-1-1 0 0 0,1 1 0 0 0,0-1-1 0 0,-1 1 1 0 0,1-1 0 0 0,0 1-1 0 0,-1-1 1 0 0,1 1 0 0 0,-1-1 0 0 0,1 1-1 0 0,-1-1 1 0 0,1 1 0 0 0,-1 0-1 0 0,1-1 1 0 0,-1 1 0 0 0,0-1 0 0 0,0 2 15 0 0,0-1 1 0 0,-1 1-1 0 0,1 0 1 0 0,0-1 0 0 0,0 1-1 0 0,0 0 1 0 0,0-1 0 0 0,0 1-1 0 0,0 0 1 0 0,1 0 0 0 0,-1 0-1 0 0,0 0 1 0 0,0 0 0 0 0,0 1-1 0 0,-24 42 527 0 0,20-31-590 0 0,0 0 0 0 0,1 0 0 0 0,1 1 0 0 0,0-1-1 0 0,1 1 1 0 0,1 0 0 0 0,0 0 0 0 0,0 0-1 0 0,2 0 1 0 0,0 0 0 0 0,3 16 0 0 0,0-8-3 0 0,1 0 0 0 0,1-1 0 0 0,1 0 0 0 0,0 0 0 0 0,2 0 1 0 0,14 24-1 0 0,-20-40-6 0 0,0-1-1 0 0,-1 0 1 0 0,1 1 0 0 0,1-1-1 0 0,-1 0 1 0 0,1-1 0 0 0,-1 1 0 0 0,1-1-1 0 0,0 1 1 0 0,0-1 0 0 0,1-1 0 0 0,-1 1-1 0 0,0 0 1 0 0,6 1 0 0 0,-7-3 1 0 0,1 0-1 0 0,-1 0 1 0 0,1-1 0 0 0,-1 1 0 0 0,1-1-1 0 0,-1 0 1 0 0,1 0 0 0 0,0 0 0 0 0,-1-1-1 0 0,1 1 1 0 0,-1-1 0 0 0,1 0 0 0 0,-1 0 0 0 0,1 0-1 0 0,-1 0 1 0 0,0 0 0 0 0,0-1 0 0 0,1 0-1 0 0,-1 1 1 0 0,0-1 0 0 0,2-3 0 0 0,4-2 25 0 0,0 0 0 0 0,-1-1 0 0 0,0 0 0 0 0,0 0 0 0 0,-1-1 1 0 0,0 0-1 0 0,0 0 0 0 0,-1-1 0 0 0,6-13 0 0 0,2-7 18 0 0,16-59 1 0 0,-20 58-22 0 0,-15 47 38 0 0,1 0 0 0 0,0 1 0 0 0,-1 26 0 0 0,4-36-46 0 0,1 1 0 0 0,0 0 0 0 0,0 0 0 0 0,1 0 0 0 0,0 0 0 0 0,1-1 0 0 0,0 1 0 0 0,0 0 0 0 0,0-1 0 0 0,8 15 0 0 0,-9-20 4 0 0,1 0-1 0 0,-1 0 1 0 0,1 0-1 0 0,0 0 1 0 0,0-1-1 0 0,0 1 1 0 0,0 0-1 0 0,0-1 1 0 0,0 0-1 0 0,0 1 1 0 0,1-1-1 0 0,-1 0 0 0 0,0 0 1 0 0,1 0-1 0 0,-1 0 1 0 0,1-1-1 0 0,-1 1 1 0 0,1-1-1 0 0,0 0 1 0 0,-1 1-1 0 0,1-1 1 0 0,-1 0-1 0 0,1 0 1 0 0,-1-1-1 0 0,1 1 1 0 0,0 0-1 0 0,-1-1 1 0 0,1 0-1 0 0,-1 0 0 0 0,0 1 1 0 0,5-4-1 0 0,-1 2 6 0 0,-1 0-1 0 0,0 0 1 0 0,1-1-1 0 0,-1 0 1 0 0,0 0-1 0 0,0 0 1 0 0,-1-1-1 0 0,1 0 1 0 0,-1 0-1 0 0,0 0 1 0 0,0 0-1 0 0,0 0 1 0 0,4-7-1 0 0,-5-2 2 0 0,0 0-1 0 0,0-1 1 0 0,-1 0-1 0 0,-1 1 1 0 0,0-1 0 0 0,-1-19-1 0 0,-1 50-149 0 0,1 1 0 0 0,2-1 0 0 0,-1 0 0 0 0,2 0 1 0 0,8 29-1 0 0,-9-41-337 0 0,0 0 1 0 0,0 0-1 0 0,0 0 0 0 0,1-1 1 0 0,0 1-1 0 0,0-1 1 0 0,0 0-1 0 0,1 1 1 0 0,5 4-1 0 0,-5-5-306 0 0,0-2-1 0 0,0 1 0 0 0,0 0 1 0 0,1-1-1 0 0,-1 0 1 0 0,0 0-1 0 0,1 0 1 0 0,0 0-1 0 0,-1-1 0 0 0,1 0 1 0 0,0 0-1 0 0,5 0 1 0 0,10 1-1085 0 0</inkml:trace>
</inkml:ink>
</file>

<file path=ppt/ink/ink1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20.877"/>
    </inkml:context>
    <inkml:brush xml:id="br0">
      <inkml:brushProperty name="width" value="0.05" units="cm"/>
      <inkml:brushProperty name="height" value="0.05" units="cm"/>
      <inkml:brushProperty name="color" value="#E71224"/>
    </inkml:brush>
  </inkml:definitions>
  <inkml:trace contextRef="#ctx0" brushRef="#br0">217 316 120 0 0,'-2'-5'537'0'0,"1"1"0"0"0,-1 0 0 0 0,-1 0 0 0 0,1 1 0 0 0,0-1 0 0 0,-1 0 0 0 0,0 1 0 0 0,0-1 1 0 0,0 1-1 0 0,0 0 0 0 0,-1 0 0 0 0,1 0 0 0 0,-1 1 0 0 0,1-1 0 0 0,-1 1 0 0 0,0 0 0 0 0,0 0 0 0 0,-5-2 0 0 0,5 3-312 0 0,0 0-1 0 0,1 1 1 0 0,-1-1-1 0 0,0 1 1 0 0,1 0-1 0 0,-1 0 1 0 0,0 0-1 0 0,1 1 1 0 0,-1-1-1 0 0,0 1 1 0 0,1 0-1 0 0,-1 0 1 0 0,1 0-1 0 0,-1 0 1 0 0,1 1-1 0 0,0-1 0 0 0,-1 1 1 0 0,1 0-1 0 0,0 0 1 0 0,0 0-1 0 0,0 0 1 0 0,-3 4-1 0 0,-1 1-187 0 0,0 1 0 0 0,0 0 0 0 0,1 0 0 0 0,0 0 0 0 0,0 1 0 0 0,1 0 0 0 0,0 0 0 0 0,1 0 0 0 0,0 1 0 0 0,-5 19 0 0 0,8-26-50 0 0,0 1 0 0 0,0 0 1 0 0,0 0-1 0 0,1-1 0 0 0,-1 1 1 0 0,1 0-1 0 0,0 0 0 0 0,0-1 0 0 0,0 1 1 0 0,1 0-1 0 0,-1 0 0 0 0,1 0 0 0 0,0-1 1 0 0,0 1-1 0 0,0 0 0 0 0,1-1 1 0 0,-1 1-1 0 0,1-1 0 0 0,0 0 0 0 0,0 1 1 0 0,0-1-1 0 0,0 0 0 0 0,0 0 1 0 0,1 0-1 0 0,0-1 0 0 0,-1 1 0 0 0,1-1 1 0 0,0 1-1 0 0,0-1 0 0 0,1 0 1 0 0,-1 0-1 0 0,4 2 0 0 0,-3-3-71 0 0,-1 0 0 0 0,1 0 0 0 0,-1-1 0 0 0,1 1 0 0 0,-1-1 0 0 0,1 0 0 0 0,-1 0 0 0 0,1 0 0 0 0,0 0 0 0 0,-1-1 0 0 0,1 1 0 0 0,-1-1 0 0 0,1 0 0 0 0,-1 0 0 0 0,0 0 0 0 0,1-1 0 0 0,-1 1 0 0 0,0-1 0 0 0,0 1 0 0 0,0-1 1 0 0,3-3-1 0 0,4-1-24 0 0,-1-2 0 0 0,0 1 1 0 0,0-1-1 0 0,-1 0 1 0 0,8-11-1 0 0,-3 2 171 0 0,-2-1 1 0 0,0 0-1 0 0,-1-1 0 0 0,-1 0 0 0 0,-1 0 0 0 0,0 0 1 0 0,-2-1-1 0 0,6-25 0 0 0,-4 4 862 0 0,-2 0 1 0 0,-2-1-1 0 0,-1-47 0 0 0,-2 88-882 0 0,-1 0 0 0 0,0 0 0 0 0,0-1 0 0 0,0 1 1 0 0,0 0-1 0 0,0 0 0 0 0,0-1 0 0 0,0 1 0 0 0,-1 0 0 0 0,1 0 0 0 0,0 0 1 0 0,-1-1-1 0 0,1 1 0 0 0,-1 0 0 0 0,1 0 0 0 0,-2-1 0 0 0,2 2-30 0 0,-1 0 0 0 0,1 0 0 0 0,-1 0 0 0 0,1 0 1 0 0,-1 1-1 0 0,1-1 0 0 0,-1 0 0 0 0,1 0 0 0 0,-1 1 0 0 0,1-1 0 0 0,0 0 0 0 0,-1 1 0 0 0,1-1 0 0 0,0 1 0 0 0,-1-1 0 0 0,1 0 0 0 0,0 1 0 0 0,-1-1 0 0 0,1 1 0 0 0,0-1 0 0 0,0 1 0 0 0,-1-1 0 0 0,1 1 0 0 0,0 0 0 0 0,-18 42 98 0 0,8 2-620 0 0,2 0-1 0 0,1 0 1 0 0,0 50-1 0 0,3-41-3032 0 0,3-41 1117 0 0,1 0 0 0 0,0 0 0 0 0,3 20 1 0 0,0-18 486 0 0</inkml:trace>
</inkml:ink>
</file>

<file path=ppt/ink/ink1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21.711"/>
    </inkml:context>
    <inkml:brush xml:id="br0">
      <inkml:brushProperty name="width" value="0.05" units="cm"/>
      <inkml:brushProperty name="height" value="0.05" units="cm"/>
      <inkml:brushProperty name="color" value="#E71224"/>
    </inkml:brush>
  </inkml:definitions>
  <inkml:trace contextRef="#ctx0" brushRef="#br0">21 121 44 0 0,'-1'0'413'0'0,"0"0"0"0"0,0 0 1 0 0,1 1-1 0 0,-1-1 0 0 0,0 0 0 0 0,0 0 0 0 0,1 0 1 0 0,-1 1-1 0 0,0-1 0 0 0,0 0 0 0 0,1 1 0 0 0,-1-1 1 0 0,0 0-1 0 0,1 1 0 0 0,-1-1 0 0 0,0 1 0 0 0,1-1 1 0 0,-1 1-1 0 0,1-1 0 0 0,-2 2 0 0 0,-2 16 2189 0 0,4-16-2600 0 0,0-1 0 0 0,0 0 0 0 0,0 0-1 0 0,0 1 1 0 0,0-1 0 0 0,1 0 0 0 0,-1 1 0 0 0,1-1-1 0 0,-1 0 1 0 0,1 0 0 0 0,-1 0 0 0 0,1 1 0 0 0,0-1 0 0 0,-1 0-1 0 0,1 0 1 0 0,0 0 0 0 0,0 0 0 0 0,0 0 0 0 0,0 0-1 0 0,0 0 1 0 0,0-1 0 0 0,0 1 0 0 0,0 0 0 0 0,0 0-1 0 0,0-1 1 0 0,1 1 0 0 0,-1-1 0 0 0,2 1 0 0 0,2 0-45 0 0,0-1-1 0 0,1 0 1 0 0,-1 0 0 0 0,0 0 0 0 0,1-1 0 0 0,-1 0 0 0 0,0 0-1 0 0,0 0 1 0 0,0 0 0 0 0,0-1 0 0 0,0 0 0 0 0,0 0-1 0 0,0-1 1 0 0,0 1 0 0 0,-1-1 0 0 0,0 0 0 0 0,1 0 0 0 0,-1 0-1 0 0,0-1 1 0 0,4-4 0 0 0,-5 5 46 0 0,0 0 0 0 0,0 0 0 0 0,-1 0 0 0 0,1-1 0 0 0,-1 1 0 0 0,0-1 0 0 0,0 1 0 0 0,0-1 0 0 0,0 0 0 0 0,-1 1 0 0 0,0-1 0 0 0,1 0 0 0 0,-1 0 0 0 0,-1 0-1 0 0,1 0 1 0 0,-1 0 0 0 0,1 0 0 0 0,-1-1 0 0 0,0 1 0 0 0,-1 0 0 0 0,1 0 0 0 0,-1 0 0 0 0,1 0 0 0 0,-1 0 0 0 0,0 0 0 0 0,-4-7 0 0 0,5 10 49 0 0,-1-1 1 0 0,1 1-1 0 0,-1 0 1 0 0,0 0-1 0 0,0-1 1 0 0,0 1-1 0 0,1 0 0 0 0,-1 0 1 0 0,0 0-1 0 0,0 0 1 0 0,0 0-1 0 0,-1 0 1 0 0,1 0-1 0 0,0 0 0 0 0,0 0 1 0 0,0 1-1 0 0,-1-1 1 0 0,1 1-1 0 0,0-1 0 0 0,-1 0 1 0 0,1 1-1 0 0,0 0 1 0 0,-1-1-1 0 0,-2 1 1 0 0,2 0-1 0 0,0 1 1 0 0,-1-1-1 0 0,1 1 1 0 0,-1-1-1 0 0,1 1 1 0 0,0 0-1 0 0,-1 0 1 0 0,1 0-1 0 0,0 0 1 0 0,0 1-1 0 0,0-1 1 0 0,0 0-1 0 0,-2 3 1 0 0,-5 4 15 0 0,1 0 0 0 0,0 0 0 0 0,1 1 0 0 0,-13 19 0 0 0,16-19-66 0 0,-1 0 0 0 0,1-1 1 0 0,0 2-1 0 0,1-1 1 0 0,0 0-1 0 0,1 1 1 0 0,0-1-1 0 0,0 1 1 0 0,1 0-1 0 0,0 0 1 0 0,1 0-1 0 0,0-1 0 0 0,2 14 1 0 0,-2-19-12 0 0,1 0 0 0 0,0-1 0 0 0,0 1 0 0 0,0 0 1 0 0,0-1-1 0 0,0 1 0 0 0,1-1 0 0 0,0 1 0 0 0,0-1 0 0 0,0 0 0 0 0,0 0 0 0 0,0 0 1 0 0,0 0-1 0 0,1 0 0 0 0,0 0 0 0 0,-1-1 0 0 0,1 1 0 0 0,0-1 0 0 0,0 0 0 0 0,0 0 1 0 0,1 0-1 0 0,-1 0 0 0 0,0 0 0 0 0,1-1 0 0 0,0 1 0 0 0,-1-1 0 0 0,1 0 0 0 0,-1 0 1 0 0,1-1-1 0 0,0 1 0 0 0,0-1 0 0 0,-1 0 0 0 0,1 1 0 0 0,0-2 0 0 0,0 1 0 0 0,6-1 0 0 0,1-1-29 0 0,0 1 0 0 0,0-2 0 0 0,0 1 0 0 0,-1-2-1 0 0,1 1 1 0 0,-1-1 0 0 0,1-1 0 0 0,-1 0-1 0 0,-1 0 1 0 0,1-1 0 0 0,-1 0 0 0 0,0-1 0 0 0,0 0-1 0 0,-1 0 1 0 0,0-1 0 0 0,13-16 0 0 0,-13 12 305 0 0,0 1 0 0 0,-1-1 0 0 0,0-1 0 0 0,-1 1 0 0 0,0-1 1 0 0,-1 0-1 0 0,-1-1 0 0 0,0 1 0 0 0,-1-1 0 0 0,0 0 0 0 0,-1 1 0 0 0,-1-1 1 0 0,0-16-1 0 0,-1 31-227 0 0,0-1 0 0 0,-1 0-1 0 0,1 1 1 0 0,0-1 0 0 0,0 0 0 0 0,-1 1 0 0 0,1-1 0 0 0,0 0 0 0 0,-1 0 0 0 0,1 1 0 0 0,0-1-1 0 0,-1 0 1 0 0,1 0 0 0 0,-1 0 0 0 0,1 1 0 0 0,0-1 0 0 0,-1 0 0 0 0,1 0 0 0 0,-1 0 0 0 0,1 0 0 0 0,0 0-1 0 0,-1 0 1 0 0,1 0 0 0 0,-1 0 0 0 0,1 0 0 0 0,-1 0 0 0 0,1 0 0 0 0,0 0 0 0 0,-1 0 0 0 0,1 0-1 0 0,-1 0 1 0 0,1 0 0 0 0,0-1 0 0 0,-1 1 0 0 0,1 0 0 0 0,-1 0 0 0 0,1 0 0 0 0,0-1 0 0 0,-1 1-1 0 0,1 0 1 0 0,0-1 0 0 0,-1 1 0 0 0,1 0 0 0 0,0-1 0 0 0,0 1 0 0 0,-1 0 0 0 0,1-1 0 0 0,0 1-1 0 0,0 0 1 0 0,0-1 0 0 0,-1 1 0 0 0,1-1 0 0 0,0 1 0 0 0,0 0 0 0 0,0-1 0 0 0,0 1 0 0 0,0-1-1 0 0,0 1 1 0 0,0 0 0 0 0,0-1 0 0 0,0 1 0 0 0,0-1 0 0 0,0 1 0 0 0,0-1 0 0 0,0 0 0 0 0,-3 4 102 0 0,1 0 0 0 0,-1 0 0 0 0,1 0 0 0 0,-1 1 1 0 0,1-1-1 0 0,0 1 0 0 0,-2 4 0 0 0,3-5-112 0 0,0 1 0 0 0,0 0-1 0 0,1 0 1 0 0,-1-1 0 0 0,1 1 0 0 0,0 0 0 0 0,0 0-1 0 0,0 0 1 0 0,1 0 0 0 0,-1-1 0 0 0,1 1-1 0 0,0 0 1 0 0,0 0 0 0 0,0-1 0 0 0,1 1 0 0 0,2 5-1 0 0,2 1-16 0 0,0-1 0 0 0,1 1 0 0 0,0-1-1 0 0,9 8 1 0 0,16 21-2 0 0,-31-37-13 0 0,0 1 0 0 0,0-1 1 0 0,-1 0-1 0 0,1 0 0 0 0,0 0 0 0 0,-1 0 1 0 0,1 1-1 0 0,-1-1 0 0 0,0 0 1 0 0,1 1-1 0 0,-1-1 0 0 0,0 0 0 0 0,0 1 1 0 0,0-1-1 0 0,0 0 0 0 0,0 1 1 0 0,0-1-1 0 0,0 0 0 0 0,0 1 0 0 0,0-1 1 0 0,-1 0-1 0 0,1 0 0 0 0,-1 1 0 0 0,1-1 1 0 0,-2 2-1 0 0,0 0-170 0 0,0 0 1 0 0,0-1-1 0 0,0 1 1 0 0,0-1-1 0 0,-1 0 1 0 0,1 0-1 0 0,-1 0 1 0 0,0 0-1 0 0,1 0 1 0 0,-6 2-1 0 0,1-1-775 0 0,1 0 0 0 0,-1 0 0 0 0,0-1 0 0 0,0 0 0 0 0,0 0 1 0 0,0-1-1 0 0,0 0 0 0 0,-1 0 0 0 0,-9 0 0 0 0,14-2 495 0 0,1 1-1 0 0,0 0 1 0 0,0-1 0 0 0,0 0-1 0 0,0 0 1 0 0,0 1 0 0 0,0-1-1 0 0,0 0 1 0 0,0 0 0 0 0,0-1 0 0 0,0 1-1 0 0,0 0 1 0 0,1-1 0 0 0,-1 1-1 0 0,-2-4 1 0 0,0-2-888 0 0</inkml:trace>
</inkml:ink>
</file>

<file path=ppt/ink/ink1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22.742"/>
    </inkml:context>
    <inkml:brush xml:id="br0">
      <inkml:brushProperty name="width" value="0.05" units="cm"/>
      <inkml:brushProperty name="height" value="0.05" units="cm"/>
      <inkml:brushProperty name="color" value="#E71224"/>
    </inkml:brush>
  </inkml:definitions>
  <inkml:trace contextRef="#ctx0" brushRef="#br0">14 112 488 0 0,'-1'-2'640'0'0,"-1"0"0"0"0,1 0 0 0 0,-1 0 0 0 0,1 0 0 0 0,0-1 0 0 0,0 1-1 0 0,0 0 1 0 0,0 0 0 0 0,0-1 0 0 0,1 1 0 0 0,-2-4 0 0 0,2 5-425 0 0,0 0 1 0 0,0-1-1 0 0,0 1 0 0 0,0 0 0 0 0,0-1 1 0 0,0 1-1 0 0,1-1 0 0 0,-1 1 0 0 0,0 0 1 0 0,1-1-1 0 0,-1 1 0 0 0,1 0 0 0 0,-1-1 1 0 0,1 1-1 0 0,1-2 0 0 0,0 2-117 0 0,-1-1-1 0 0,0 1 1 0 0,1 0-1 0 0,-1 0 1 0 0,1 0 0 0 0,0 0-1 0 0,-1 0 1 0 0,1 1-1 0 0,0-1 1 0 0,-1 0-1 0 0,1 1 1 0 0,0-1-1 0 0,0 1 1 0 0,0 0 0 0 0,-1-1-1 0 0,1 1 1 0 0,0 0-1 0 0,0 0 1 0 0,0 0-1 0 0,0 1 1 0 0,0-1 0 0 0,-1 0-1 0 0,1 1 1 0 0,0-1-1 0 0,0 1 1 0 0,-1-1-1 0 0,1 1 1 0 0,0 0-1 0 0,2 2 1 0 0,6 2 232 0 0,-1 1-1 0 0,-1-1 1 0 0,1 2 0 0 0,-1 0 0 0 0,0 0-1 0 0,-1 0 1 0 0,0 1 0 0 0,0 0-1 0 0,0 0 1 0 0,-1 1 0 0 0,8 14 0 0 0,-10-17-193 0 0,0 2 1 0 0,-1-1 0 0 0,0 0 0 0 0,0 1-1 0 0,-1-1 1 0 0,0 1 0 0 0,0 0 0 0 0,0-1-1 0 0,-1 1 1 0 0,0 0 0 0 0,-1 0 0 0 0,0 0-1 0 0,0 0 1 0 0,-1 0 0 0 0,-3 15 0 0 0,4-22-145 0 0,0 0 1 0 0,0 1 0 0 0,-1-1 0 0 0,1 0 0 0 0,-1 0 0 0 0,1 0-1 0 0,-1 1 1 0 0,1-1 0 0 0,-1 0 0 0 0,0 0 0 0 0,1 0 0 0 0,-1 0-1 0 0,0 0 1 0 0,0 0 0 0 0,0-1 0 0 0,0 1 0 0 0,0 0 0 0 0,0 0 0 0 0,0-1-1 0 0,0 1 1 0 0,0 0 0 0 0,0-1 0 0 0,0 1 0 0 0,0-1 0 0 0,-1 1-1 0 0,1-1 1 0 0,0 0 0 0 0,0 1 0 0 0,-1-1 0 0 0,1 0 0 0 0,0 0-1 0 0,0 0 1 0 0,-1 0 0 0 0,1 0 0 0 0,0 0 0 0 0,0-1 0 0 0,-1 1-1 0 0,-1-1 1 0 0,2 1-31 0 0,-1-1-1 0 0,1 0 1 0 0,-1 0-1 0 0,1 0 1 0 0,0 0-1 0 0,-1 0 1 0 0,1 0-1 0 0,0 0 1 0 0,0 0-1 0 0,0 0 0 0 0,-1-1 1 0 0,1 1-1 0 0,1 0 1 0 0,-1-1-1 0 0,0 1 1 0 0,0-1-1 0 0,0 1 1 0 0,1-1-1 0 0,-1 1 1 0 0,1-1-1 0 0,-1 0 1 0 0,1 1-1 0 0,0-1 1 0 0,0 0-1 0 0,0 1 1 0 0,-1-1-1 0 0,1 0 0 0 0,1 1 1 0 0,-1-3-1 0 0,2-7-169 0 0,1 0 0 0 0,0 1 0 0 0,0-1 0 0 0,1 1 0 0 0,1-1 0 0 0,-1 1 0 0 0,2 1 0 0 0,-1-1 0 0 0,1 1 0 0 0,1 0 0 0 0,14-16 0 0 0,-17 20 180 0 0,1 1 0 0 0,0-1 0 0 0,0 1 0 0 0,1 0 0 0 0,-1 0 0 0 0,1 0 0 0 0,0 1 0 0 0,0 0-1 0 0,0 0 1 0 0,0 1 0 0 0,0-1 0 0 0,1 1 0 0 0,-1 1 0 0 0,1-1 0 0 0,0 1 0 0 0,-1 0 0 0 0,1 1 0 0 0,0-1 0 0 0,-1 1 0 0 0,13 2-1 0 0,-17-2 33 0 0,-1 0-1 0 0,1 1 0 0 0,0-1 1 0 0,0 1-1 0 0,0 0 0 0 0,0-1 1 0 0,-1 1-1 0 0,1 0 0 0 0,0 0 1 0 0,-1 0-1 0 0,1 0 0 0 0,-1 1 1 0 0,1-1-1 0 0,-1 0 0 0 0,1 1 1 0 0,-1-1-1 0 0,0 0 0 0 0,0 1 1 0 0,2 2-1 0 0,-1 1 31 0 0,0 0 0 0 0,0 0 0 0 0,-1 1 0 0 0,1-1 0 0 0,0 8 0 0 0,-2-10-24 0 0,0 0 0 0 0,1 0 0 0 0,-1 0 1 0 0,1 0-1 0 0,-1 0 0 0 0,1 0 0 0 0,0 0 1 0 0,0 0-1 0 0,1 0 0 0 0,-1-1 1 0 0,0 1-1 0 0,1 0 0 0 0,0-1 0 0 0,0 1 1 0 0,0-1-1 0 0,0 1 0 0 0,0-1 0 0 0,0 0 1 0 0,3 2-1 0 0,-3-3-14 0 0,1 0 0 0 0,0-1-1 0 0,0 1 1 0 0,-1-1 0 0 0,1 1 0 0 0,0-1 0 0 0,0 0 0 0 0,0 0-1 0 0,-1 0 1 0 0,1 0 0 0 0,0-1 0 0 0,0 1 0 0 0,-1-1 0 0 0,1 0-1 0 0,0 0 1 0 0,-1 0 0 0 0,1 0 0 0 0,0 0 0 0 0,-1 0 0 0 0,1-1 0 0 0,2-1-1 0 0,2-2-7 0 0,0 0-1 0 0,0 0 0 0 0,0 0 1 0 0,-1-1-1 0 0,10-11 1 0 0,-12 12 5 0 0,0-1 1 0 0,0-1 0 0 0,-1 1 0 0 0,0 0 0 0 0,0-1 0 0 0,-1 1 0 0 0,0-1 0 0 0,0 0 0 0 0,1-11 0 0 0,-2 15 8 0 0,-1 1-1 0 0,1-1 0 0 0,-1 0 1 0 0,0 0-1 0 0,0 0 1 0 0,0 0-1 0 0,0 1 0 0 0,0-1 1 0 0,-1 0-1 0 0,1 0 0 0 0,-1 0 1 0 0,0 1-1 0 0,0-1 1 0 0,0 0-1 0 0,0 1 0 0 0,0-1 1 0 0,0 1-1 0 0,-1-1 0 0 0,0 1 1 0 0,1-1-1 0 0,-1 1 1 0 0,0 0-1 0 0,0 0 0 0 0,0 0 1 0 0,0 0-1 0 0,-3-2 1 0 0,3 3-4 0 0,1 1 0 0 0,-1-1 0 0 0,1 0 0 0 0,-1 1 0 0 0,0-1 0 0 0,1 1 0 0 0,-1 0 0 0 0,1-1 0 0 0,-1 1 0 0 0,0 0 0 0 0,1 0 0 0 0,-1 0 0 0 0,0 0 0 0 0,1 0 0 0 0,-1 1 0 0 0,0-1 0 0 0,1 0 0 0 0,-1 1 0 0 0,1-1 0 0 0,-1 1 0 0 0,-1 0 0 0 0,0 1 1 0 0,-1 1 0 0 0,1-1-1 0 0,0 0 1 0 0,0 1-1 0 0,0 0 1 0 0,0-1 0 0 0,1 1-1 0 0,-5 6 1 0 0,0 1 15 0 0,1 1-1 0 0,0-1 1 0 0,1 1 0 0 0,-8 22-1 0 0,11-25-10 0 0,0 0 0 0 0,0 0 1 0 0,1 0-1 0 0,0 1 0 0 0,1-1 0 0 0,-1 0 0 0 0,2 1 0 0 0,-1-1 0 0 0,1 0 0 0 0,0 1 1 0 0,1-1-1 0 0,0 0 0 0 0,0 0 0 0 0,1 0 0 0 0,0 0 0 0 0,6 10 0 0 0,-6-12-146 0 0,1 0 0 0 0,-1-1 0 0 0,1 0 0 0 0,1 0 0 0 0,-1 0 0 0 0,1 0 0 0 0,0-1 0 0 0,0 1 0 0 0,6 3 0 0 0,-5-5-332 0 0,0 1 0 0 0,0-2 0 0 0,0 1 1 0 0,0 0-1 0 0,1-1 0 0 0,-1 0 1 0 0,0-1-1 0 0,1 1 0 0 0,12 0 0 0 0,-4-2-729 0 0,0 0-1 0 0,1-1 1 0 0,-1-1 0 0 0,0 0-1 0 0,0-1 1 0 0,19-7-1 0 0,-9 2-108 0 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5.162"/>
    </inkml:context>
    <inkml:brush xml:id="br0">
      <inkml:brushProperty name="width" value="0.05" units="cm"/>
      <inkml:brushProperty name="height" value="0.05" units="cm"/>
      <inkml:brushProperty name="color" value="#E71224"/>
    </inkml:brush>
  </inkml:definitions>
  <inkml:trace contextRef="#ctx0" brushRef="#br0">14 112 796 0 0,'-5'-22'1044'0'0,"0"3"-80"0"0,3 3-252 0 0,1 1-408 0 0,2 3-488 0 0,1 2-456 0 0,1 2-240 0 0,2 3-104 0 0,0 0 28 0 0</inkml:trace>
</inkml:ink>
</file>

<file path=ppt/ink/ink1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23.663"/>
    </inkml:context>
    <inkml:brush xml:id="br0">
      <inkml:brushProperty name="width" value="0.05" units="cm"/>
      <inkml:brushProperty name="height" value="0.05" units="cm"/>
      <inkml:brushProperty name="color" value="#E71224"/>
    </inkml:brush>
  </inkml:definitions>
  <inkml:trace contextRef="#ctx0" brushRef="#br0">185 257 60 0 0,'1'-5'503'0'0,"9"-42"2337"0"0,-10 45-2536 0 0,1-1 1 0 0,-1 1 0 0 0,0 0-1 0 0,0-1 1 0 0,0 1-1 0 0,0-1 1 0 0,0 1-1 0 0,-1 0 1 0 0,1-1 0 0 0,-1 1-1 0 0,1 0 1 0 0,-1-1-1 0 0,0 1 1 0 0,0 0 0 0 0,0 0-1 0 0,-2-3 1 0 0,2 4-208 0 0,0 1-1 0 0,0-1 1 0 0,0 1 0 0 0,0-1 0 0 0,0 1 0 0 0,0-1-1 0 0,0 1 1 0 0,0 0 0 0 0,0 0 0 0 0,0 0 0 0 0,-1-1-1 0 0,1 1 1 0 0,0 0 0 0 0,0 0 0 0 0,0 1 0 0 0,0-1 0 0 0,0 0-1 0 0,0 0 1 0 0,0 0 0 0 0,0 1 0 0 0,0-1 0 0 0,0 1-1 0 0,0-1 1 0 0,0 0 0 0 0,0 1 0 0 0,0 0 0 0 0,0-1-1 0 0,-1 2 1 0 0,-27 21 636 0 0,27-22-699 0 0,-13 13 93 0 0,1 1 0 0 0,0 1 0 0 0,1 0 0 0 0,-17 28 0 0 0,24-36-113 0 0,1 1 0 0 0,1 0 0 0 0,-1 0 0 0 0,1 0 1 0 0,1 1-1 0 0,0-1 0 0 0,0 1 0 0 0,1 0 0 0 0,0 0 0 0 0,1 0 1 0 0,0 15-1 0 0,1-24-14 0 0,0 1 1 0 0,0 0 0 0 0,0 0-1 0 0,0 0 1 0 0,0-1 0 0 0,1 1-1 0 0,-1 0 1 0 0,1 0-1 0 0,-1-1 1 0 0,1 1 0 0 0,0 0-1 0 0,-1-1 1 0 0,1 1 0 0 0,0-1-1 0 0,0 1 1 0 0,0-1 0 0 0,1 1-1 0 0,-1-1 1 0 0,0 1-1 0 0,0-1 1 0 0,1 0 0 0 0,-1 0-1 0 0,3 2 1 0 0,-2-3-1 0 0,1 1-1 0 0,-1 0 1 0 0,0-1 0 0 0,1 0-1 0 0,-1 1 1 0 0,1-1 0 0 0,-1 0-1 0 0,1 0 1 0 0,-1 0-1 0 0,0-1 1 0 0,1 1 0 0 0,-1-1-1 0 0,1 1 1 0 0,-1-1 0 0 0,3-1-1 0 0,4-2 46 0 0,0 0 0 0 0,0-1-1 0 0,0 0 1 0 0,0 0 0 0 0,-1-1-1 0 0,0 0 1 0 0,10-9 0 0 0,-12 7 25 0 0,0 1 1 0 0,0-1-1 0 0,0 0 1 0 0,-1 0 0 0 0,0-1-1 0 0,-1 0 1 0 0,0 0-1 0 0,0 0 1 0 0,-1 0 0 0 0,3-10-1 0 0,-2-2 607 0 0,-1 1 0 0 0,0-1 0 0 0,-1-34 0 0 0,-3 57 335 0 0,-2 9-602 0 0,1-1-1 0 0,0 1 1 0 0,-1 18 0 0 0,3-21-465 0 0,1 1 0 0 0,0-1 0 0 0,1 0 1 0 0,0 1-1 0 0,0-1 0 0 0,0 0 0 0 0,1 0 1 0 0,1 0-1 0 0,-1-1 0 0 0,1 1 0 0 0,1-1 1 0 0,-1 0-1 0 0,1 0 0 0 0,0 0 0 0 0,1 0 0 0 0,0-1 1 0 0,0 0-1 0 0,12 9 0 0 0,-11-11-357 0 0,0 0 0 0 0,0 0-1 0 0,0 0 1 0 0,0-1 0 0 0,1 0 0 0 0,0-1 0 0 0,-1 0 0 0 0,1 0-1 0 0,0 0 1 0 0,0-1 0 0 0,0 0 0 0 0,15-1 0 0 0,-2-1-454 0 0,-1-1 1 0 0,0-1 0 0 0,-1-1 0 0 0,1-1 0 0 0,-1 0-1 0 0,37-16 1 0 0,-46 16 878 0 0,0 1-1 0 0,-1-1 0 0 0,0-1 0 0 0,0 0 1 0 0,0 0-1 0 0,-1-1 0 0 0,0 0 1 0 0,0 0-1 0 0,0-1 0 0 0,-1 0 0 0 0,-1 0 1 0 0,1-1-1 0 0,-1 0 0 0 0,8-16 1 0 0,-13 23 94 0 0,0 1-1 0 0,0-1 1 0 0,0 0 0 0 0,0 0 0 0 0,-1 0 0 0 0,1 1 0 0 0,0-1 0 0 0,-1 0-1 0 0,0 0 1 0 0,1 0 0 0 0,-1 0 0 0 0,0 0 0 0 0,0 0 0 0 0,0 0 0 0 0,0 0 0 0 0,-1 0-1 0 0,1 1 1 0 0,0-1 0 0 0,-1 0 0 0 0,1 0 0 0 0,-1 0 0 0 0,0 0 0 0 0,0 1-1 0 0,0-1 1 0 0,1 0 0 0 0,-2 0 0 0 0,1 1 0 0 0,0-1 0 0 0,0 1 0 0 0,-2-2 0 0 0,0 1 107 0 0,1 1 0 0 0,-1 0 1 0 0,0 0-1 0 0,0 0 0 0 0,0 0 1 0 0,0 0-1 0 0,0 1 0 0 0,0-1 1 0 0,0 1-1 0 0,0 0 0 0 0,0 0 1 0 0,0 0-1 0 0,0 0 0 0 0,0 0 1 0 0,0 1-1 0 0,0-1 0 0 0,0 1 1 0 0,-4 2-1 0 0,-2 0-90 0 0,1 0-1 0 0,0 1 1 0 0,0 1 0 0 0,0-1 0 0 0,0 1-1 0 0,1 1 1 0 0,0-1 0 0 0,0 1-1 0 0,0 0 1 0 0,1 1 0 0 0,0 0-1 0 0,0 0 1 0 0,1 0 0 0 0,0 0 0 0 0,0 1-1 0 0,-5 11 1 0 0,8-15-142 0 0,0 0 1 0 0,0 0-1 0 0,0 1 0 0 0,1-1 0 0 0,-1 1 1 0 0,1 0-1 0 0,0-1 0 0 0,1 1 1 0 0,-1 0-1 0 0,1-1 0 0 0,0 1 1 0 0,0 0-1 0 0,0 0 0 0 0,1-1 0 0 0,0 1 1 0 0,0 0-1 0 0,0-1 0 0 0,0 1 1 0 0,1-1-1 0 0,0 1 0 0 0,0-1 1 0 0,0 0-1 0 0,0 0 0 0 0,1 0 0 0 0,-1 0 1 0 0,1 0-1 0 0,0 0 0 0 0,0-1 1 0 0,1 1-1 0 0,-1-1 0 0 0,1 0 1 0 0,5 4-1 0 0,-7-6-132 0 0,0 0 1 0 0,1 0 0 0 0,-1 0-1 0 0,1 0 1 0 0,-1 0-1 0 0,1 0 1 0 0,-1-1-1 0 0,1 1 1 0 0,-1-1-1 0 0,1 0 1 0 0,0 1 0 0 0,-1-1-1 0 0,1-1 1 0 0,0 1-1 0 0,-1 0 1 0 0,1-1-1 0 0,-1 1 1 0 0,1-1 0 0 0,-1 0-1 0 0,1 0 1 0 0,-1 0-1 0 0,1 0 1 0 0,-1 0-1 0 0,0 0 1 0 0,0-1 0 0 0,1 1-1 0 0,-1-1 1 0 0,0 1-1 0 0,0-1 1 0 0,0 0-1 0 0,2-3 1 0 0,4-4-29 0 0,1 0-1 0 0,-2-1 1 0 0,1 0 0 0 0,-2 0-1 0 0,9-16 1 0 0,-6 7 187 0 0,-1-1-1 0 0,-1-1 1 0 0,0 1-1 0 0,-2-1 1 0 0,0 0-1 0 0,1-27 1 0 0,1-130 2828 0 0,-7 166-2454 0 0,-3-5 339 0 0,-3 29-264 0 0,-4 27-10 0 0,5 15-405 0 0,2 1-1 0 0,6 57 1 0 0,-2-68-960 0 0,0-33 609 0 0,4 62-4521 0 0,-4-67 4131 0 0,1 0 0 0 0,-1-1 1 0 0,1 1-1 0 0,0 0 0 0 0,0-1 0 0 0,1 0 0 0 0,-1 1 0 0 0,1-1 1 0 0,0 0-1 0 0,5 6 0 0 0,5 1-719 0 0</inkml:trace>
</inkml:ink>
</file>

<file path=ppt/ink/ink1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24.033"/>
    </inkml:context>
    <inkml:brush xml:id="br0">
      <inkml:brushProperty name="width" value="0.05" units="cm"/>
      <inkml:brushProperty name="height" value="0.05" units="cm"/>
      <inkml:brushProperty name="color" value="#E71224"/>
    </inkml:brush>
  </inkml:definitions>
  <inkml:trace contextRef="#ctx0" brushRef="#br0">1 170 256 0 0,'20'-48'2995'0'0,"-8"20"810"0"0,-1 0 0 0 0,9-37 1 0 0,-20 94 1546 0 0,1-7-4732 0 0,-1 0-1 0 0,-4 29 0 0 0,-20 48-591 0 0,-5 25-455 0 0,26-103-1499 0 0,-1 40 0 0 0,3-59 1475 0 0,1 0 1 0 0,0 1-1 0 0,0-1 1 0 0,0 0 0 0 0,0 0-1 0 0,1 1 1 0 0,-1-1-1 0 0,0 0 1 0 0,1 0 0 0 0,0 0-1 0 0,-1 1 1 0 0,1-1-1 0 0,0 0 1 0 0,0 0 0 0 0,0 0-1 0 0,1 0 1 0 0,-1-1-1 0 0,0 1 1 0 0,1 0 0 0 0,-1 0-1 0 0,1-1 1 0 0,-1 1-1 0 0,1-1 1 0 0,0 1 0 0 0,0-1-1 0 0,0 0 1 0 0,0 0-1 0 0,0 0 1 0 0,0 0 0 0 0,0 0-1 0 0,0 0 1 0 0,0 0-1 0 0,0-1 1 0 0,4 1 0 0 0,8 3-1116 0 0</inkml:trace>
</inkml:ink>
</file>

<file path=ppt/ink/ink1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24.404"/>
    </inkml:context>
    <inkml:brush xml:id="br0">
      <inkml:brushProperty name="width" value="0.05" units="cm"/>
      <inkml:brushProperty name="height" value="0.05" units="cm"/>
      <inkml:brushProperty name="color" value="#E71224"/>
    </inkml:brush>
  </inkml:definitions>
  <inkml:trace contextRef="#ctx0" brushRef="#br0">74 47 484 0 0,'1'-4'751'0'0,"0"1"1"0"0,0-1-1 0 0,0 0 0 0 0,0 1 0 0 0,-1-1 1 0 0,0 0-1 0 0,0 0 0 0 0,0-6 0 0 0,-1 10-646 0 0,1-1 0 0 0,0 1-1 0 0,0 0 1 0 0,0-1-1 0 0,0 1 1 0 0,0 0 0 0 0,0 0-1 0 0,0-1 1 0 0,-1 1-1 0 0,1 0 1 0 0,0-1 0 0 0,0 1-1 0 0,0 0 1 0 0,-1 0-1 0 0,1 0 1 0 0,0-1 0 0 0,0 1-1 0 0,-1 0 1 0 0,1 0 0 0 0,0 0-1 0 0,0 0 1 0 0,-1-1-1 0 0,1 1 1 0 0,0 0 0 0 0,-1 0-1 0 0,1 0 1 0 0,0 0-1 0 0,-1 0 1 0 0,1 0 0 0 0,0 0-1 0 0,-1 0 1 0 0,1 0-1 0 0,0 0 1 0 0,0 0 0 0 0,-1 0-1 0 0,-19 13 439 0 0,16-9-552 0 0,0 0 0 0 0,0 1 0 0 0,0-1 0 0 0,1 1 0 0 0,-1 0-1 0 0,1 1 1 0 0,0-1 0 0 0,1 0 0 0 0,0 1 0 0 0,-1-1 0 0 0,2 1-1 0 0,-1 0 1 0 0,1 0 0 0 0,0 0 0 0 0,-1 6 0 0 0,2-10-102 0 0,0 1 1 0 0,0-1 0 0 0,0 1 0 0 0,0-1 0 0 0,0 1-1 0 0,1-1 1 0 0,-1 1 0 0 0,1-1 0 0 0,0 1 0 0 0,-1-1-1 0 0,1 0 1 0 0,0 1 0 0 0,0-1 0 0 0,1 0 0 0 0,-1 0-1 0 0,0 0 1 0 0,1 0 0 0 0,0 0 0 0 0,-1 0 0 0 0,1 0-1 0 0,0 0 1 0 0,0-1 0 0 0,0 1 0 0 0,0-1-1 0 0,0 1 1 0 0,0-1 0 0 0,0 0 0 0 0,1 0 0 0 0,-1 0-1 0 0,0 0 1 0 0,1 0 0 0 0,-1 0 0 0 0,0-1 0 0 0,1 1-1 0 0,-1-1 1 0 0,5 1 0 0 0,-2-1 3 0 0,1 0 0 0 0,-1 0 0 0 0,0 0 0 0 0,0 0-1 0 0,0-1 1 0 0,1 0 0 0 0,-1 0 0 0 0,0-1 0 0 0,0 1 0 0 0,0-1 0 0 0,-1 0 0 0 0,1 0 0 0 0,0-1-1 0 0,6-4 1 0 0,-9 6 148 0 0,0 0 0 0 0,-1-1 0 0 0,1 1 0 0 0,-1-1-1 0 0,0 0 1 0 0,0 1 0 0 0,1-1 0 0 0,-1 0-1 0 0,0 1 1 0 0,0-1 0 0 0,-1 0 0 0 0,1 0 0 0 0,0 0-1 0 0,0 0 1 0 0,-1 0 0 0 0,0 0 0 0 0,1 0 0 0 0,-1 0-1 0 0,0 0 1 0 0,0 0 0 0 0,0 0 0 0 0,0 0-1 0 0,0 0 1 0 0,0 0 0 0 0,-1 0 0 0 0,1 0 0 0 0,-1 0-1 0 0,0 0 1 0 0,1 0 0 0 0,-1 0 0 0 0,0 0 0 0 0,0 0-1 0 0,0 0 1 0 0,0 1 0 0 0,0-1 0 0 0,-1 0-1 0 0,1 1 1 0 0,-3-3 0 0 0,-2-4 141 0 0,-1 2 0 0 0,0-1 1 0 0,0 1-1 0 0,0 0 0 0 0,-1 0 0 0 0,-13-7 0 0 0,18 11-213 0 0,0 0 0 0 0,0 1 1 0 0,1-1-1 0 0,-1 1 0 0 0,0 0 0 0 0,-1 0 0 0 0,1 0 0 0 0,0 0 0 0 0,0 0 0 0 0,0 1 0 0 0,0 0 1 0 0,-1-1-1 0 0,1 1 0 0 0,0 0 0 0 0,0 1 0 0 0,-1-1 0 0 0,1 0 0 0 0,0 1 0 0 0,0 0 0 0 0,0 0 1 0 0,0 0-1 0 0,-6 2 0 0 0,9-2-147 0 0,-1 0 0 0 0,0-1 1 0 0,0 1-1 0 0,1 0 1 0 0,-1 0-1 0 0,0 0 0 0 0,1 0 1 0 0,-1-1-1 0 0,1 1 0 0 0,-1 0 1 0 0,1 0-1 0 0,0 0 1 0 0,-1 0-1 0 0,1 0 0 0 0,0 0 1 0 0,0 0-1 0 0,-1 0 0 0 0,1 0 1 0 0,0 0-1 0 0,0 1 1 0 0,0-1-1 0 0,0 0 0 0 0,0 0 1 0 0,1 0-1 0 0,-1 0 0 0 0,0 0 1 0 0,0 0-1 0 0,1 0 1 0 0,-1 0-1 0 0,1 0 0 0 0,-1 0 1 0 0,1 0-1 0 0,-1-1 0 0 0,1 1 1 0 0,0 2-1 0 0,7 5-1110 0 0</inkml:trace>
</inkml:ink>
</file>

<file path=ppt/ink/ink1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24.745"/>
    </inkml:context>
    <inkml:brush xml:id="br0">
      <inkml:brushProperty name="width" value="0.05" units="cm"/>
      <inkml:brushProperty name="height" value="0.05" units="cm"/>
      <inkml:brushProperty name="color" value="#E71224"/>
    </inkml:brush>
  </inkml:definitions>
  <inkml:trace contextRef="#ctx0" brushRef="#br0">142 21 824 0 0,'-1'-1'266'0'0,"1"0"1"0"0,0 0-1 0 0,0 0 0 0 0,-1 0 1 0 0,1 0-1 0 0,-1 0 0 0 0,1 0 1 0 0,-1 0-1 0 0,1 0 0 0 0,-1 0 0 0 0,0 0 1 0 0,1 1-1 0 0,-1-1 0 0 0,0 0 1 0 0,0 0-1 0 0,1 1 0 0 0,-1-1 1 0 0,0 0-1 0 0,0 1 0 0 0,0-1 1 0 0,0 1-1 0 0,0-1 0 0 0,0 1 0 0 0,0 0 1 0 0,0-1-1 0 0,-1 1 0 0 0,-1 0-77 0 0,1 0 0 0 0,0 0-1 0 0,-1 0 1 0 0,1 0-1 0 0,-1 1 1 0 0,1-1 0 0 0,0 1-1 0 0,-1-1 1 0 0,1 1-1 0 0,0 0 1 0 0,-3 2 0 0 0,-3 1-59 0 0,1 0 1 0 0,-1 1 0 0 0,1 0-1 0 0,1 0 1 0 0,-12 12 0 0 0,14-12-125 0 0,0 1 1 0 0,0-1-1 0 0,0 1 0 0 0,1 0 1 0 0,0 1-1 0 0,0-1 1 0 0,1 0-1 0 0,0 1 1 0 0,0 0-1 0 0,0-1 0 0 0,1 1 1 0 0,0 0-1 0 0,0 0 1 0 0,1 0-1 0 0,0-1 1 0 0,1 12-1 0 0,-1-14-164 0 0,1-1 1 0 0,-1 0-1 0 0,1 0 0 0 0,0 1 1 0 0,0-1-1 0 0,1 0 1 0 0,-1 0-1 0 0,1 0 0 0 0,-1 0 1 0 0,1 0-1 0 0,0-1 0 0 0,0 1 1 0 0,0 0-1 0 0,0-1 0 0 0,3 3 1 0 0,-2-3-192 0 0,0 0-1 0 0,0 0 1 0 0,1-1 0 0 0,-1 1 0 0 0,0-1 0 0 0,0 0-1 0 0,1 0 1 0 0,-1 0 0 0 0,1 0 0 0 0,-1 0-1 0 0,1-1 1 0 0,-1 0 0 0 0,1 1 0 0 0,-1-1 0 0 0,1-1-1 0 0,6 0 1 0 0,8-2-825 0 0,-2-3 120 0 0</inkml:trace>
</inkml:ink>
</file>

<file path=ppt/ink/ink1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9:25.432"/>
    </inkml:context>
    <inkml:brush xml:id="br0">
      <inkml:brushProperty name="width" value="0.05" units="cm"/>
      <inkml:brushProperty name="height" value="0.05" units="cm"/>
      <inkml:brushProperty name="color" value="#E71224"/>
    </inkml:brush>
  </inkml:definitions>
  <inkml:trace contextRef="#ctx0" brushRef="#br0">47 256 60 0 0,'10'-18'1065'0'0,"-1"0"-1"0"0,-1 0 1 0 0,0-1-1 0 0,-2-1 1 0 0,0 1-1 0 0,-1-1 1 0 0,-1 0-1 0 0,-1 0 1 0 0,0 0-1 0 0,-2-23 1 0 0,0 43-961 0 0,-1-1 1 0 0,0 0-1 0 0,0 0 0 0 0,0 0 1 0 0,0 0-1 0 0,0 1 1 0 0,-1-1-1 0 0,1 0 0 0 0,0 0 1 0 0,0 0-1 0 0,-1 0 1 0 0,1 1-1 0 0,0-1 1 0 0,-1 0-1 0 0,1 0 0 0 0,0 1 1 0 0,-1-1-1 0 0,1 0 1 0 0,-1 1-1 0 0,0-1 0 0 0,1 0 1 0 0,-1 1-1 0 0,1-1 1 0 0,-1 1-1 0 0,0-1 0 0 0,-1 0 1 0 0,1 1-25 0 0,0 0 0 0 0,0 0 0 0 0,-1 0 0 0 0,1 0 1 0 0,0 0-1 0 0,0 1 0 0 0,0-1 0 0 0,0 0 0 0 0,0 1 0 0 0,0-1 0 0 0,0 1 1 0 0,0-1-1 0 0,0 1 0 0 0,0-1 0 0 0,0 1 0 0 0,-2 1 0 0 0,-2 3 79 0 0,-1 0 1 0 0,1 0-1 0 0,0 1 0 0 0,0-1 0 0 0,-4 8 0 0 0,4-3 104 0 0,0 0 0 0 0,0 0 0 0 0,1 1 0 0 0,1-1 0 0 0,-1 1 0 0 0,2 0 0 0 0,-3 20 0 0 0,0 86 1390 0 0,1-14-1632 0 0,4-103-9 0 0,-1 6-86 0 0,0-1 0 0 0,1 0-1 0 0,0 0 1 0 0,0 0 0 0 0,0 0 0 0 0,0 0 0 0 0,2 6 0 0 0,-2-10 40 0 0,0-1 0 0 0,1 1 1 0 0,-1 0-1 0 0,0-1 1 0 0,1 1-1 0 0,-1-1 0 0 0,0 1 1 0 0,1-1-1 0 0,-1 1 0 0 0,1-1 1 0 0,-1 1-1 0 0,1-1 1 0 0,-1 1-1 0 0,1-1 0 0 0,-1 1 1 0 0,1-1-1 0 0,-1 0 0 0 0,1 1 1 0 0,-1-1-1 0 0,1 0 1 0 0,0 0-1 0 0,1 1 0 0 0,0-1-18 0 0,-1 0 0 0 0,1 0 0 0 0,0 0-1 0 0,0 0 1 0 0,0 0 0 0 0,0-1 0 0 0,0 1-1 0 0,0-1 1 0 0,0 1 0 0 0,0-1 0 0 0,3-1-1 0 0,6-5 9 0 0,1 0 0 0 0,-1-1-1 0 0,-1 0 1 0 0,1-1 0 0 0,-1 0 0 0 0,-1-1-1 0 0,0 0 1 0 0,0 0 0 0 0,-1-1-1 0 0,12-19 1 0 0,-23 40 1 0 0,3-9 39 0 0,0 0-1 0 0,0 0 1 0 0,0 0-1 0 0,0-1 1 0 0,0 1-1 0 0,0 0 1 0 0,0 0 0 0 0,0 0-1 0 0,0-1 1 0 0,0 1-1 0 0,1 0 1 0 0,-1 0-1 0 0,0 0 1 0 0,1-1 0 0 0,-1 1-1 0 0,0 0 1 0 0,1 0-1 0 0,-1-1 1 0 0,1 1 0 0 0,-1 0-1 0 0,1-1 1 0 0,-1 1-1 0 0,1-1 1 0 0,0 1-1 0 0,-1-1 1 0 0,1 1 0 0 0,0-1-1 0 0,-1 1 1 0 0,1-1-1 0 0,1 1 1 0 0,6 2-133 0 0,1-1 0 0 0,-1 0 0 0 0,1 0 0 0 0,-1-1 0 0 0,1 0 0 0 0,0-1 0 0 0,-1 0 1 0 0,1 0-1 0 0,0-1 0 0 0,-1 0 0 0 0,1 0 0 0 0,8-3 0 0 0,-2 1 70 0 0,-2-1-1 0 0,1-1 1 0 0,0 0 0 0 0,-1-1-1 0 0,0 0 1 0 0,20-13-1 0 0,-30 16 80 0 0,0 1-1 0 0,0-1 0 0 0,0 0 1 0 0,0 0-1 0 0,-1 0 0 0 0,1-1 0 0 0,-1 1 1 0 0,0 0-1 0 0,0-1 0 0 0,0 0 0 0 0,0 1 1 0 0,-1-1-1 0 0,1 0 0 0 0,-1 0 0 0 0,0 0 1 0 0,0 0-1 0 0,-1 0 0 0 0,1-6 1 0 0,0 7 94 0 0,-1 0 0 0 0,-1 0 0 0 0,1-1 0 0 0,0 1 0 0 0,-1 0 0 0 0,1 0 0 0 0,-1 0 0 0 0,0 0 0 0 0,0 0 0 0 0,0-1 0 0 0,-1 2 0 0 0,1-1 0 0 0,-1 0 0 0 0,1 0 0 0 0,-1 0 0 0 0,0 1 1 0 0,0-1-1 0 0,0 1 0 0 0,-1 0 0 0 0,1-1 0 0 0,-1 1 0 0 0,1 0 0 0 0,-1 0 0 0 0,-2-1 0 0 0,4 2-44 0 0,0 1-1 0 0,0-1 0 0 0,0 1 1 0 0,1-1-1 0 0,-1 1 1 0 0,0 0-1 0 0,0-1 1 0 0,0 1-1 0 0,0 0 1 0 0,0 0-1 0 0,0-1 1 0 0,0 1-1 0 0,0 0 0 0 0,0 0 1 0 0,1 0-1 0 0,-1 0 1 0 0,0 0-1 0 0,0 1 1 0 0,0-1-1 0 0,0 0 1 0 0,0 0-1 0 0,0 1 1 0 0,0-1-1 0 0,0 0 0 0 0,0 1 1 0 0,1-1-1 0 0,-1 1 1 0 0,0-1-1 0 0,0 1 1 0 0,1-1-1 0 0,-1 1 1 0 0,0 0-1 0 0,1-1 1 0 0,-1 1-1 0 0,0 0 1 0 0,1-1-1 0 0,-1 1 0 0 0,1 0 1 0 0,-1 0-1 0 0,1 0 1 0 0,0 0-1 0 0,-1-1 1 0 0,1 1-1 0 0,0 0 1 0 0,-1 0-1 0 0,1 0 1 0 0,0 0-1 0 0,0 0 0 0 0,0 0 1 0 0,0 0-1 0 0,0 1 1 0 0,-1 4 78 0 0,0-1-1 0 0,1 1 1 0 0,0 0 0 0 0,0 0 0 0 0,0 0 0 0 0,3 10-1 0 0,-1-10-139 0 0,0-1 0 0 0,0 0 0 0 0,1 0 0 0 0,0 0 0 0 0,0 0 0 0 0,1 0 0 0 0,-1-1 0 0 0,1 1 0 0 0,0-1 0 0 0,0 0 0 0 0,8 6 0 0 0,-7-7-4 0 0,0 1 0 0 0,-1 0 0 0 0,0 0 0 0 0,0 1 0 0 0,0-1 0 0 0,-1 1 0 0 0,1 0 0 0 0,-1 0 0 0 0,0 0 0 0 0,3 7 0 0 0,-6-11-109 0 0,0 0 0 0 0,0 0-1 0 0,0 0 1 0 0,0-1 0 0 0,0 1 0 0 0,0 0 0 0 0,0 0 0 0 0,-1 0 0 0 0,1 0 0 0 0,0-1 0 0 0,0 1-1 0 0,-1 0 1 0 0,1 0 0 0 0,0-1 0 0 0,-1 1 0 0 0,1 0 0 0 0,-1 0 0 0 0,1-1 0 0 0,-1 1 0 0 0,1-1-1 0 0,-1 1 1 0 0,0 0 0 0 0,1-1 0 0 0,-1 1 0 0 0,1-1 0 0 0,-1 1 0 0 0,0-1 0 0 0,0 0 0 0 0,1 1-1 0 0,-1-1 1 0 0,0 0 0 0 0,0 1 0 0 0,0-1 0 0 0,1 0 0 0 0,-1 0 0 0 0,0 0 0 0 0,0 0 0 0 0,0 0-1 0 0,0 0 1 0 0,1 0 0 0 0,-2 0 0 0 0,-44 2-7634 0 0,38-2 5911 0 0,-34-2-3717 0 0,16 2 3445 0 0</inkml:trace>
</inkml:ink>
</file>

<file path=ppt/ink/ink1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0:33.560"/>
    </inkml:context>
    <inkml:brush xml:id="br0">
      <inkml:brushProperty name="width" value="0.05" units="cm"/>
      <inkml:brushProperty name="height" value="0.05" units="cm"/>
      <inkml:brushProperty name="color" value="#E71224"/>
    </inkml:brush>
  </inkml:definitions>
  <inkml:trace contextRef="#ctx0" brushRef="#br0">19 103 256 0 0,'-1'0'228'0'0,"1"0"0"0"0,-1 0 0 0 0,1 1 0 0 0,-1-1 0 0 0,1 0 0 0 0,-1 0 0 0 0,1 0 0 0 0,-1 0 0 0 0,1 0 0 0 0,-1 0 0 0 0,1 0 0 0 0,-1 0 0 0 0,1 0 0 0 0,-1 0 0 0 0,0 0 0 0 0,1 0 0 0 0,-1 0 0 0 0,1 0 0 0 0,-1 0 0 0 0,1 0 0 0 0,-1 0 0 0 0,1-1 0 0 0,-1 1 0 0 0,1 0 0 0 0,0 0 0 0 0,-1-1 0 0 0,1 1 0 0 0,-1 0 0 0 0,1-1 0 0 0,-1 1 0 0 0,1 0 0 0 0,0-1 0 0 0,-1 1 0 0 0,1-1 0 0 0,0 1 0 0 0,0 0 0 0 0,-1-1 0 0 0,1 0 0 0 0,0-1 37 0 0,0 0 0 0 0,0 0 0 0 0,0 0 1 0 0,0 0-1 0 0,1 1 0 0 0,-1-1 0 0 0,1 0 0 0 0,0 0 0 0 0,-1 1 1 0 0,1-1-1 0 0,1-2 0 0 0,3-5 76 0 0,0 1 1 0 0,1-1-1 0 0,11-12 1 0 0,-15 19-308 0 0,1-1 0 0 0,0 1 0 0 0,-1 0 0 0 0,1-1 0 0 0,0 1 0 0 0,0 0 0 0 0,0 1 0 0 0,1-1 0 0 0,-1 1 0 0 0,0-1 0 0 0,1 1 0 0 0,5-1 0 0 0,-8 2-26 0 0,0-1-1 0 0,0 1 0 0 0,0 0 1 0 0,0 1-1 0 0,0-1 1 0 0,0 0-1 0 0,0 0 1 0 0,0 0-1 0 0,0 1 0 0 0,0-1 1 0 0,0 0-1 0 0,0 1 1 0 0,-1-1-1 0 0,1 1 1 0 0,0-1-1 0 0,0 1 0 0 0,0-1 1 0 0,0 1-1 0 0,0 1 1 0 0,0-1 8 0 0,1 1 1 0 0,-1 0 0 0 0,0-1-1 0 0,0 1 1 0 0,0 0 0 0 0,-1 0-1 0 0,1 0 1 0 0,0 0 0 0 0,-1 0-1 0 0,1 0 1 0 0,-1 0 0 0 0,0 3-1 0 0,1 23 128 0 0,-2 0-1 0 0,-1 0 0 0 0,-1-1 0 0 0,-1 1 1 0 0,-16 52-1 0 0,11-44-56 0 0,1-1 0 0 0,-5 59 0 0 0,12-92-73 0 0,1 0-1 0 0,0 1 1 0 0,0-1-1 0 0,0 0 1 0 0,0 1-1 0 0,0-1 1 0 0,0 0-1 0 0,0 0 1 0 0,1 1 0 0 0,-1-1-1 0 0,1 0 1 0 0,0 0-1 0 0,0 0 1 0 0,-1 0-1 0 0,2 0 1 0 0,-1 0-1 0 0,0 0 1 0 0,0 0-1 0 0,0 0 1 0 0,1 0 0 0 0,-1 0-1 0 0,1-1 1 0 0,0 1-1 0 0,-1-1 1 0 0,1 1-1 0 0,0-1 1 0 0,0 0-1 0 0,3 2 1 0 0,-1-2-36 0 0,0 0 0 0 0,0 0 0 0 0,0-1 0 0 0,0 0 0 0 0,0 0 0 0 0,0 0 0 0 0,0 0 0 0 0,0 0 0 0 0,0-1 0 0 0,0 0 0 0 0,0 0 0 0 0,0 0 0 0 0,0 0 0 0 0,0-1 0 0 0,4-1 0 0 0,6-4-467 0 0,0 0 1 0 0,0 0 0 0 0,-1-1 0 0 0,1-1-1 0 0,-2-1 1 0 0,1 0 0 0 0,-2 0-1 0 0,1-1 1 0 0,-1 0 0 0 0,-1-1-1 0 0,0-1 1 0 0,-1 1 0 0 0,13-24-1 0 0,-14 20 712 0 0,0-1 0 0 0,-1-1 0 0 0,-1 1 0 0 0,-1-1 0 0 0,0 0-1 0 0,4-35 1 0 0,-8 33 864 0 0,-1 15-574 0 0,0 0 0 0 0,0 1 0 0 0,0-1 0 0 0,1 0 0 0 0,0 0 0 0 0,0 1 0 0 0,3-8 0 0 0,9 42 2304 0 0,19 143 833 0 0,-25-112-3487 0 0,-4 1 0 0 0,-4 77 0 0 0,1-127-178 0 0,0-10 1 0 0,0 1 0 0 0,1 0 0 0 0,-2 0 0 0 0,1-1 0 0 0,0 1 0 0 0,0 0 0 0 0,-1 0 0 0 0,0-1 0 0 0,1 1 0 0 0,-3 4 0 0 0,2-7-20 0 0,1 0 0 0 0,-1 0-1 0 0,1-1 1 0 0,-1 1 0 0 0,1 0-1 0 0,-1 0 1 0 0,1-1 0 0 0,-1 1 0 0 0,1 0-1 0 0,-1-1 1 0 0,1 1 0 0 0,-1-1 0 0 0,1 1-1 0 0,0 0 1 0 0,-1-1 0 0 0,1 1 0 0 0,-1-1-1 0 0,1 1 1 0 0,0-1 0 0 0,0 1-1 0 0,-1-1 1 0 0,1 1 0 0 0,0-1 0 0 0,0 0-1 0 0,0 1 1 0 0,0-1 0 0 0,-1 1 0 0 0,1-2-1 0 0,-7-19-541 0 0,0-16 118 0 0,3-1 0 0 0,1 1-1 0 0,1-1 1 0 0,2 0 0 0 0,2 0 0 0 0,2 0 0 0 0,1 1-1 0 0,16-61 1 0 0,-17 87 325 0 0,-1-1 0 0 0,2 1 0 0 0,-1 0 0 0 0,11-17 0 0 0,-13 25 119 0 0,0 0-1 0 0,-1 0 0 0 0,2 0 1 0 0,-1 0-1 0 0,0 0 1 0 0,1 0-1 0 0,-1 1 1 0 0,1-1-1 0 0,0 1 0 0 0,-1 0 1 0 0,1 0-1 0 0,0 0 1 0 0,1 0-1 0 0,-1 1 0 0 0,0-1 1 0 0,0 1-1 0 0,1 0 1 0 0,-1 0-1 0 0,6-2 0 0 0,-7 3 17 0 0,-1 0 0 0 0,0 0 0 0 0,0 0 0 0 0,1 0 0 0 0,-1 1 0 0 0,0-1 0 0 0,0 0 0 0 0,1 0 0 0 0,-1 1 0 0 0,0-1 0 0 0,0 1 0 0 0,0-1 0 0 0,0 1 0 0 0,0-1 0 0 0,0 1 0 0 0,0 0 0 0 0,0-1 0 0 0,0 1 0 0 0,0 0 0 0 0,0 0 0 0 0,0 0 0 0 0,0 0 0 0 0,0 1 0 0 0,1 1 7 0 0,-1-1 0 0 0,1 1 0 0 0,-1 0 0 0 0,0 0-1 0 0,0 0 1 0 0,0 0 0 0 0,-1 0 0 0 0,1 0-1 0 0,0 4 1 0 0,-1 3 22 0 0,0 0-1 0 0,0 1 1 0 0,-1-1-1 0 0,-3 18 0 0 0,-3-4-73 0 0,-1-1-1 0 0,-14 30 1 0 0,12-30-2470 0 0,-15 47 1 0 0,25-69 2309 0 0,-1 0-1 0 0,1 0 1 0 0,0 0 0 0 0,-1 1 0 0 0,1-1 0 0 0,0 0 0 0 0,0 0-1 0 0,0 0 1 0 0,0 0 0 0 0,0 0 0 0 0,0 0 0 0 0,0 0 0 0 0,1 0 0 0 0,-1 0-1 0 0,0 0 1 0 0,0 1 0 0 0,1-1 0 0 0,-1 0 0 0 0,1 0 0 0 0,-1 0 0 0 0,1-1-1 0 0,-1 1 1 0 0,1 0 0 0 0,1 2 0 0 0,-1-3-18 0 0,1 1 1 0 0,-1 0-1 0 0,0-1 1 0 0,1 1-1 0 0,-1-1 0 0 0,1 1 1 0 0,-1-1-1 0 0,1 0 1 0 0,-1 1-1 0 0,0-1 0 0 0,1 0 1 0 0,-1 0-1 0 0,1 0 1 0 0,-1 0-1 0 0,1-1 0 0 0,-1 1 1 0 0,3-1-1 0 0,11-3-869 0 0</inkml:trace>
</inkml:ink>
</file>

<file path=ppt/ink/ink1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0:33.946"/>
    </inkml:context>
    <inkml:brush xml:id="br0">
      <inkml:brushProperty name="width" value="0.05" units="cm"/>
      <inkml:brushProperty name="height" value="0.05" units="cm"/>
      <inkml:brushProperty name="color" value="#E71224"/>
    </inkml:brush>
  </inkml:definitions>
  <inkml:trace contextRef="#ctx0" brushRef="#br0">0 43 232 0 0,'12'-43'6302'0'0,"-12"108"687"0"0,2 1-3360 0 0,4 135 160 0 0,-6-194-3684 0 0,1-1 1 0 0,-1 1 0 0 0,1 0 0 0 0,0-1-1 0 0,1 1 1 0 0,0 0 0 0 0,0-1-1 0 0,0 0 1 0 0,1 1 0 0 0,4 8 0 0 0,-5-13-73 0 0,1 1 0 0 0,-1 0 0 0 0,0-1 0 0 0,1 1 0 0 0,0-1 0 0 0,-1 0 0 0 0,1 0 0 0 0,0 0 0 0 0,0 0 0 0 0,0 0 0 0 0,1-1 0 0 0,-1 1-1 0 0,0-1 1 0 0,0 0 0 0 0,1 0 0 0 0,-1 0 0 0 0,1-1 0 0 0,-1 1 0 0 0,1-1 0 0 0,-1 1 0 0 0,7-2 0 0 0,10 0 62 0 0,1-1 0 0 0,0 0 0 0 0,-1-2 0 0 0,31-9 0 0 0,81-35-59 0 0,-93 33-107 0 0,-11 3-43 0 0,-20 8-76 0 0,0 0 1 0 0,1 1-1 0 0,-1 0 1 0 0,1 0 0 0 0,-1 1-1 0 0,1 0 1 0 0,9-1-1 0 0,-25 4-5210 0 0,6 0 4985 0 0,0-1-1 0 0,0 1 0 0 0,1-1 1 0 0,-1 0-1 0 0,0 0 1 0 0,0 1-1 0 0,0-1 0 0 0,0 0 1 0 0,1 0-1 0 0,-1 0 1 0 0,0 0-1 0 0,0 0 0 0 0,0 0 1 0 0,0 0-1 0 0,1 0 1 0 0,-1 0-1 0 0,0 0 1 0 0,0-1-1 0 0,-1 1 0 0 0,-7-9-4546 0 0,4 3 2985 0 0</inkml:trace>
</inkml:ink>
</file>

<file path=ppt/ink/ink1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1:21.256"/>
    </inkml:context>
    <inkml:brush xml:id="br0">
      <inkml:brushProperty name="width" value="0.05" units="cm"/>
      <inkml:brushProperty name="height" value="0.05" units="cm"/>
      <inkml:brushProperty name="color" value="#E71224"/>
    </inkml:brush>
  </inkml:definitions>
  <inkml:trace contextRef="#ctx0" brushRef="#br0">7 42 296 0 0,'-1'-2'745'0'0,"0"0"0"0"0,0 0 0 0 0,1 0 0 0 0,-1 0 0 0 0,0 0 0 0 0,1 0 0 0 0,0 0-1 0 0,-1 0 1 0 0,1 0 0 0 0,0 0 0 0 0,0 0 0 0 0,0 0 0 0 0,0 0 0 0 0,1-4 0 0 0,3-1 3046 0 0,3 24-2913 0 0,40 148 326 0 0,-20-80-1150 0 0,-25-80-37 0 0,-1 0 0 0 0,1 0 1 0 0,0 0-1 0 0,1 0 0 0 0,3 7 1 0 0,-6-12 3 0 0,1 1 1 0 0,-1-1-1 0 0,0 1 1 0 0,1-1-1 0 0,-1 1 1 0 0,1-1-1 0 0,-1 0 1 0 0,1 1-1 0 0,-1-1 1 0 0,1 0-1 0 0,-1 1 1 0 0,1-1-1 0 0,-1 0 1 0 0,1 1-1 0 0,-1-1 1 0 0,1 0-1 0 0,0 0 1 0 0,-1 0-1 0 0,1 0 1 0 0,-1 0-1 0 0,2 1 1 0 0,-1-2 21 0 0,0 1 1 0 0,0 0-1 0 0,0-1 0 0 0,0 1 1 0 0,0-1-1 0 0,0 1 0 0 0,0-1 1 0 0,-1 0-1 0 0,1 1 1 0 0,0-1-1 0 0,0 0 0 0 0,-1 1 1 0 0,1-1-1 0 0,0 0 0 0 0,-1 0 1 0 0,1 0-1 0 0,0-1 0 0 0,7-12 45 0 0,-2 1 0 0 0,0-1 0 0 0,6-20-1 0 0,-8 22-65 0 0,0 0-1 0 0,1 0 0 0 0,0 1 0 0 0,1-1 0 0 0,11-17 0 0 0,-16 28-22 0 0,-1 0-1 0 0,1 1 0 0 0,0-1 0 0 0,-1 0 0 0 0,1 1 0 0 0,-1-1 0 0 0,1 0 0 0 0,0 1 0 0 0,0-1 0 0 0,-1 1 0 0 0,1-1 0 0 0,0 1 1 0 0,0-1-1 0 0,0 1 0 0 0,0 0 0 0 0,-1-1 0 0 0,1 1 0 0 0,0 0 0 0 0,0 0 0 0 0,0 0 0 0 0,0 0 0 0 0,0-1 0 0 0,0 1 0 0 0,0 0 1 0 0,1 1-1 0 0,0-1 2 0 0,-1 1 0 0 0,1 0 0 0 0,-1 0 0 0 0,1-1 0 0 0,-1 1 1 0 0,1 0-1 0 0,-1 1 0 0 0,1-1 0 0 0,-1 0 0 0 0,0 0 0 0 0,0 0 0 0 0,2 3 1 0 0,5 7 13 0 0,-2 0 0 0 0,0 1 1 0 0,6 13-1 0 0,-6-11-7 0 0,1 1 1 0 0,1 1 1 0 0,0-1-1 0 0,1 0 1 0 0,1-1-1 0 0,0 0 0 0 0,14 14 1 0 0,-23-28-3 0 0,-1 1 1 0 0,1-1-1 0 0,-1 1 1 0 0,1-1-1 0 0,-1 0 1 0 0,1 1-1 0 0,-1-1 1 0 0,1 0-1 0 0,-1 1 1 0 0,1-1-1 0 0,0 0 1 0 0,-1 0-1 0 0,1 1 1 0 0,-1-1-1 0 0,1 0 1 0 0,0 0-1 0 0,-1 0 1 0 0,1 0-1 0 0,0 0 1 0 0,-1 0-1 0 0,1 0 1 0 0,-1 0-1 0 0,1 0 1 0 0,0 0-1 0 0,-1 0 1 0 0,1 0-1 0 0,0-1 1 0 0,-1 1-1 0 0,1 0 1 0 0,1-1-1 0 0,-1 0 7 0 0,0-1 1 0 0,1 1-1 0 0,-1 0 0 0 0,0-1 1 0 0,1 1-1 0 0,-1-1 1 0 0,0 0-1 0 0,0 1 0 0 0,0-1 1 0 0,1-3-1 0 0,11-43 131 0 0,-12 23-146 0 0,0 0 1 0 0,-2 0-1 0 0,-1-1 1 0 0,-1 1-1 0 0,-8-33 1 0 0,10 49-38 0 0,1 8 33 0 0,0 1-1 0 0,0 0 1 0 0,0 0-1 0 0,0 0 0 0 0,0 0 1 0 0,0 0-1 0 0,-1-1 1 0 0,1 1-1 0 0,0 0 0 0 0,0 0 1 0 0,0 0-1 0 0,0 0 0 0 0,0 0 1 0 0,0 0-1 0 0,0-1 1 0 0,0 1-1 0 0,0 0 0 0 0,0 0 1 0 0,0 0-1 0 0,0 0 0 0 0,0 0 1 0 0,-1 0-1 0 0,1 0 1 0 0,0 0-1 0 0,0 0 0 0 0,0-1 1 0 0,0 1-1 0 0,0 0 0 0 0,0 0 1 0 0,0 0-1 0 0,-1 0 1 0 0,1 0-1 0 0,0 0 0 0 0,0 0 1 0 0,0 0-1 0 0,0 0 1 0 0,0 0-1 0 0,0 0 0 0 0,-1 0 1 0 0,1 0-1 0 0,0 0 0 0 0,0 0 1 0 0,0 0-1 0 0,0 0 1 0 0,0 0-1 0 0,-1 0 0 0 0,1 0 1 0 0,0 0-1 0 0,0 0 0 0 0,0 0 1 0 0,0 0-1 0 0,0 1 1 0 0,0-1-1 0 0,-1 0 0 0 0,1 0 1 0 0,0 0-1 0 0,0 0 0 0 0,-9 11-1061 0 0,-6 14-3991 0 0,13-21 3888 0 0,1-1-1 0 0,0 1 0 0 0,0 0 1 0 0,1-1-1 0 0,-1 1 1 0 0,1 0-1 0 0,-1 0 1 0 0,2 6-1 0 0,0 2-741 0 0</inkml:trace>
</inkml:ink>
</file>

<file path=ppt/ink/ink1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1:22.157"/>
    </inkml:context>
    <inkml:brush xml:id="br0">
      <inkml:brushProperty name="width" value="0.05" units="cm"/>
      <inkml:brushProperty name="height" value="0.05" units="cm"/>
      <inkml:brushProperty name="color" value="#E71224"/>
    </inkml:brush>
  </inkml:definitions>
  <inkml:trace contextRef="#ctx0" brushRef="#br0">71 194 660 0 0,'-1'3'851'0'0,"0"-1"0"0"0,1 1-1 0 0,-1-1 1 0 0,1 1 0 0 0,0 0 0 0 0,0-1 0 0 0,0 1-1 0 0,0 0 1 0 0,1 4 0 0 0,7-3 2747 0 0,10-11-2276 0 0,-13 5-1276 0 0,-1-1 1 0 0,1 0-1 0 0,-1 0 1 0 0,0 0-1 0 0,0 0 0 0 0,0-1 1 0 0,-1 1-1 0 0,1-1 0 0 0,-1 0 1 0 0,0 0-1 0 0,0-1 1 0 0,0 1-1 0 0,0 0 0 0 0,-1-1 1 0 0,0 0-1 0 0,0 1 1 0 0,0-1-1 0 0,-1 0 0 0 0,1 0 1 0 0,-1 0-1 0 0,0 0 1 0 0,-1-1-1 0 0,1 1 0 0 0,-1 0 1 0 0,0 0-1 0 0,0 0 0 0 0,-1 0 1 0 0,0 0-1 0 0,1 0 1 0 0,-2-1-1 0 0,1 1 0 0 0,-1 1 1 0 0,1-1-1 0 0,-1 0 1 0 0,0 0-1 0 0,-1 1 0 0 0,1-1 1 0 0,-1 1-1 0 0,0 0 1 0 0,0 0-1 0 0,-1 0 0 0 0,1 0 1 0 0,-1 0-1 0 0,0 1 0 0 0,0-1 1 0 0,0 1-1 0 0,0 0 1 0 0,0 1-1 0 0,-1-1 0 0 0,0 1 1 0 0,-6-3-1 0 0,10 4-34 0 0,-1 0 0 0 0,0 1 1 0 0,0-1-1 0 0,-1 0 0 0 0,1 1 0 0 0,0 0 0 0 0,0-1 0 0 0,0 1 0 0 0,0 0 0 0 0,0 0 1 0 0,0 0-1 0 0,0 0 0 0 0,0 1 0 0 0,0-1 0 0 0,-1 1 0 0 0,1-1 0 0 0,0 1 0 0 0,0 0 1 0 0,0-1-1 0 0,1 1 0 0 0,-1 0 0 0 0,0 0 0 0 0,-3 2 0 0 0,3 0-5 0 0,-1 0-1 0 0,1 0 0 0 0,-1 0 1 0 0,1 0-1 0 0,0 1 1 0 0,0-1-1 0 0,0 0 0 0 0,1 1 1 0 0,-1 0-1 0 0,1-1 0 0 0,0 1 1 0 0,-1 4-1 0 0,0 2-11 0 0,0-1 0 0 0,1 1 0 0 0,0 0-1 0 0,1 0 1 0 0,0 0 0 0 0,0 0 0 0 0,1 0 0 0 0,1 0-1 0 0,3 15 1 0 0,-3-21 3 0 0,-1 0 1 0 0,1 0-1 0 0,0 0 0 0 0,0 0 0 0 0,1 0 0 0 0,-1-1 0 0 0,1 1 0 0 0,0-1 1 0 0,0 1-1 0 0,0-1 0 0 0,0 0 0 0 0,0-1 0 0 0,6 5 0 0 0,-7-6 5 0 0,-1 0 1 0 0,1-1-1 0 0,0 1 0 0 0,0 0 0 0 0,1-1 0 0 0,-1 1 0 0 0,0-1 0 0 0,0 1 0 0 0,0-1 0 0 0,0 0 1 0 0,0 0-1 0 0,0 0 0 0 0,0 0 0 0 0,1 0 0 0 0,-1-1 0 0 0,0 1 0 0 0,0-1 0 0 0,0 1 0 0 0,0-1 1 0 0,0 0-1 0 0,0 1 0 0 0,0-1 0 0 0,0 0 0 0 0,-1-1 0 0 0,1 1 0 0 0,0 0 0 0 0,0 0 0 0 0,-1-1 0 0 0,2-1 1 0 0,2-1 7 0 0,-1-1 1 0 0,-1 1 0 0 0,1-1 0 0 0,-1 0 0 0 0,1-1 0 0 0,-1 1 0 0 0,-1 0 0 0 0,1-1-1 0 0,-1 0 1 0 0,0 1 0 0 0,0-1 0 0 0,-1 0 0 0 0,0 0 0 0 0,0 0 0 0 0,1-7 0 0 0,-2-2 275 0 0,0-1 0 0 0,0 1 1 0 0,-1 0-1 0 0,-7-29 0 0 0,14 83-166 0 0,-5-27-132 0 0,0 0 1 0 0,1 0-1 0 0,1 0 0 0 0,0-1 1 0 0,0 1-1 0 0,1 0 0 0 0,1-1 1 0 0,9 17-1 0 0,-12-24 8 0 0,0-1 0 0 0,0 0 0 0 0,1 1 0 0 0,0-1 0 0 0,-1 0 0 0 0,1 0-1 0 0,0 0 1 0 0,0-1 0 0 0,1 1 0 0 0,-1-1 0 0 0,0 0 0 0 0,1 0 0 0 0,-1 0 0 0 0,1 0 0 0 0,0 0 0 0 0,0-1 0 0 0,0 0-1 0 0,0 0 1 0 0,0 0 0 0 0,0 0 0 0 0,0-1 0 0 0,0 1 0 0 0,0-1 0 0 0,0 0 0 0 0,0 0 0 0 0,0-1 0 0 0,0 1 0 0 0,0-1-1 0 0,0 0 1 0 0,0 0 0 0 0,0 0 0 0 0,0 0 0 0 0,0-1 0 0 0,-1 0 0 0 0,1 1 0 0 0,-1-1 0 0 0,1-1 0 0 0,-1 1 0 0 0,0 0 0 0 0,1-1-1 0 0,-1 0 1 0 0,0 0 0 0 0,-1 0 0 0 0,1 0 0 0 0,2-4 0 0 0,-1 2 12 0 0,0-1 0 0 0,-1 1 1 0 0,0-1-1 0 0,0 0 0 0 0,0 0 0 0 0,-1 0 1 0 0,0-1-1 0 0,0 1 0 0 0,0 0 0 0 0,-1-1 0 0 0,0 1 1 0 0,0-1-1 0 0,-1 0 0 0 0,0 1 0 0 0,0-1 1 0 0,0 1-1 0 0,-1-1 0 0 0,0 0 0 0 0,0 1 0 0 0,-1 0 1 0 0,0-1-1 0 0,0 1 0 0 0,-4-8 0 0 0,6 14-9 0 0,0-1-1 0 0,0 1 1 0 0,0 0-1 0 0,0-1 1 0 0,0 1-1 0 0,0 0 1 0 0,0-1-1 0 0,0 1 1 0 0,0 0-1 0 0,0 0 0 0 0,-1-1 1 0 0,1 1-1 0 0,0 0 1 0 0,0-1-1 0 0,0 1 1 0 0,0 0-1 0 0,-1 0 1 0 0,1-1-1 0 0,0 1 1 0 0,0 0-1 0 0,0 0 1 0 0,-1 0-1 0 0,1-1 0 0 0,0 1 1 0 0,0 0-1 0 0,-1 0 1 0 0,1 0-1 0 0,0 0 1 0 0,-1 0-1 0 0,1 0 1 0 0,0 0-1 0 0,-1-1 1 0 0,1 1-1 0 0,0 0 1 0 0,0 0-1 0 0,-1 0 0 0 0,1 0 1 0 0,-1 0-1 0 0,-5 12-12 0 0,1 19 9 0 0,5-14 38 0 0,1-1 0 0 0,0 0 1 0 0,2 0-1 0 0,4 18 1 0 0,-6-29-218 0 0,0 0 0 0 0,1 0 1 0 0,0 0-1 0 0,0 0 1 0 0,0 0-1 0 0,1-1 1 0 0,-1 1-1 0 0,1-1 1 0 0,0 1-1 0 0,1-1 0 0 0,-1 0 1 0 0,1 0-1 0 0,-1-1 1 0 0,1 1-1 0 0,0-1 1 0 0,8 5-1 0 0,-11-7-228 0 0,0-1 0 0 0,1 0 0 0 0,-1 0 0 0 0,0 1 0 0 0,0-1 0 0 0,0 0 0 0 0,0 0 0 0 0,0 0 0 0 0,1-1 0 0 0,-1 1 0 0 0,0 0 0 0 0,0 0 0 0 0,0-1 0 0 0,0 1 0 0 0,0 0 0 0 0,0-1 1 0 0,0 1-1 0 0,0-1 0 0 0,0 0 0 0 0,0 1 0 0 0,0-1 0 0 0,0 0 0 0 0,0 1 0 0 0,0-1 0 0 0,0 0 0 0 0,0 0 0 0 0,-1 0 0 0 0,1 0 0 0 0,0 0 0 0 0,-1 0 0 0 0,1-1 0 0 0,4-5-1364 0 0</inkml:trace>
</inkml:ink>
</file>

<file path=ppt/ink/ink1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1:22.514"/>
    </inkml:context>
    <inkml:brush xml:id="br0">
      <inkml:brushProperty name="width" value="0.05" units="cm"/>
      <inkml:brushProperty name="height" value="0.05" units="cm"/>
      <inkml:brushProperty name="color" value="#E71224"/>
    </inkml:brush>
  </inkml:definitions>
  <inkml:trace contextRef="#ctx0" brushRef="#br0">24 55 1256 0 0,'-11'-19'4374'0'0,"10"16"-3656"0"0,-1 1 0 0 0,1-1 1 0 0,-1 1-1 0 0,1-1 0 0 0,0 1 0 0 0,0-1 1 0 0,0 0-1 0 0,0 0 0 0 0,0-5 1 0 0,1 8-780 0 0,0-1 1 0 0,0 1 0 0 0,0 0-1 0 0,1 0 1 0 0,-1-1 0 0 0,0 1-1 0 0,0 0 1 0 0,1 0 0 0 0,-1 0-1 0 0,0 0 1 0 0,0-1 0 0 0,1 1-1 0 0,-1 0 1 0 0,0 0 0 0 0,1 0 0 0 0,-1 0-1 0 0,0 0 1 0 0,0 0 0 0 0,1 0-1 0 0,-1 0 1 0 0,0 0 0 0 0,1 0-1 0 0,-1 0 1 0 0,0 0 0 0 0,1 0-1 0 0,-1 0 1 0 0,0 0 0 0 0,0 0-1 0 0,1 0 1 0 0,-1 0 0 0 0,0 0 0 0 0,1 0-1 0 0,-1 1 1 0 0,0-1 0 0 0,0 0-1 0 0,1 0 1 0 0,-1 0 0 0 0,0 0-1 0 0,0 1 1 0 0,1-1 0 0 0,-1 0-1 0 0,0 1 1 0 0,13 6-4399 0 0,0 6 389 0 0,-6-5 2488 0 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5.584"/>
    </inkml:context>
    <inkml:brush xml:id="br0">
      <inkml:brushProperty name="width" value="0.05" units="cm"/>
      <inkml:brushProperty name="height" value="0.05" units="cm"/>
      <inkml:brushProperty name="color" value="#E71224"/>
    </inkml:brush>
  </inkml:definitions>
  <inkml:trace contextRef="#ctx0" brushRef="#br0">5 136 1100 0 0,'-2'22'1951'0'0,"0"1"-1"0"0,2-1 0 0 0,1 0 1 0 0,0 1-1 0 0,6 25 1 0 0,4 4-195 0 0,19 52 0 0 0,-32-205-549 0 0,1 79-1437 0 0,1 0 0 0 0,1 0 0 0 0,5-28 0 0 0,-4 42 185 0 0,-1 1 0 0 0,1-1 0 0 0,0 1 0 0 0,1-1 0 0 0,0 1 1 0 0,0 0-1 0 0,1 0 0 0 0,0 0 0 0 0,0 0 0 0 0,0 1 0 0 0,1 0 0 0 0,9-10 0 0 0,-13 15 44 0 0,0 0 0 0 0,1-1-1 0 0,-1 1 1 0 0,1 0 0 0 0,-1 0 0 0 0,1 0-1 0 0,-1 1 1 0 0,1-1 0 0 0,-1 0 0 0 0,1 0-1 0 0,0 1 1 0 0,-1-1 0 0 0,1 1 0 0 0,0 0-1 0 0,0-1 1 0 0,-1 1 0 0 0,1 0-1 0 0,0 0 1 0 0,0 0 0 0 0,-1 0 0 0 0,1 1-1 0 0,2-1 1 0 0,0 2 18 0 0,-1-1-1 0 0,-1 0 1 0 0,1 1-1 0 0,0 0 1 0 0,0-1-1 0 0,-1 1 1 0 0,1 0-1 0 0,0 1 1 0 0,-1-1 0 0 0,0 0-1 0 0,3 4 1 0 0,5 8 145 0 0,-1-1 0 0 0,-1 2 0 0 0,12 26 0 0 0,-18-37-121 0 0,11 27 102 0 0,-7-17-86 0 0,0 1-1 0 0,0-1 1 0 0,2 0-1 0 0,0-1 0 0 0,15 21 1 0 0,-20-31-82 0 0,0 0 1 0 0,-1-1 0 0 0,1 1 0 0 0,1-1-1 0 0,-1 0 1 0 0,0 1 0 0 0,0-1 0 0 0,1-1-1 0 0,0 1 1 0 0,-1 0 0 0 0,1-1 0 0 0,0 0-1 0 0,-1 0 1 0 0,1 0 0 0 0,0 0 0 0 0,0-1-1 0 0,0 1 1 0 0,0-1 0 0 0,0 0 0 0 0,0 0-1 0 0,0 0 1 0 0,-1-1 0 0 0,1 1 0 0 0,0-1-1 0 0,0 0 1 0 0,0 0 0 0 0,5-3 0 0 0,4-1-249 0 0,-1 0 0 0 0,0-1 0 0 0,0 0 1 0 0,-1-1-1 0 0,0 0 0 0 0,0-1 0 0 0,0 0 1 0 0,-1-1-1 0 0,-1 0 0 0 0,1-1 0 0 0,-1 0 1 0 0,-1 0-1 0 0,14-21 0 0 0,-14 16 167 0 0,0 0-1 0 0,-2-1 1 0 0,1 0-1 0 0,-2 0 1 0 0,0 0-1 0 0,-1 0 1 0 0,0-1 0 0 0,-2 0-1 0 0,0 0 1 0 0,0-24-1 0 0,-2 30 192 0 0,0 3 98 0 0,0 1 0 0 0,0-1 0 0 0,-1 0 0 0 0,-2-9 0 0 0,-3 55 452 0 0,6-25-571 0 0,0 0-1 0 0,1 0 1 0 0,0-1 0 0 0,1 1-1 0 0,0-1 1 0 0,1 1 0 0 0,0-1-1 0 0,1 0 1 0 0,1 0-1 0 0,0 0 1 0 0,1-1 0 0 0,0 0-1 0 0,8 12 1 0 0,-9-16 19 0 0,0 1-1 0 0,-1-1 1 0 0,0 1 0 0 0,0 0 0 0 0,-1 0-1 0 0,0 0 1 0 0,3 11 0 0 0,-5-13-337 0 0,0-1 0 0 0,0 0 1 0 0,-1 0-1 0 0,0 0 0 0 0,0 0 1 0 0,0 6-1 0 0,-1-8-310 0 0,1-1 0 0 0,-1 1 0 0 0,1 0 0 0 0,-1 0 0 0 0,0-1 0 0 0,0 1-1 0 0,-1-1 1 0 0,1 1 0 0 0,0-1 0 0 0,-1 1 0 0 0,-3 3 0 0 0,-2-3-4382 0 0,5-6 3683 0 0</inkml:trace>
</inkml:ink>
</file>

<file path=ppt/ink/ink1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1:22.870"/>
    </inkml:context>
    <inkml:brush xml:id="br0">
      <inkml:brushProperty name="width" value="0.05" units="cm"/>
      <inkml:brushProperty name="height" value="0.05" units="cm"/>
      <inkml:brushProperty name="color" value="#E71224"/>
    </inkml:brush>
  </inkml:definitions>
  <inkml:trace contextRef="#ctx0" brushRef="#br0">18 5 1152 0 0,'-2'-2'1365'0'0,"2"2"-910"0"0,-1 0 0 0 0,1-1 1 0 0,-1 1-1 0 0,1 0 0 0 0,-1-1 0 0 0,0 1 0 0 0,1 0 0 0 0,-1 0 0 0 0,0 0 0 0 0,1-1 0 0 0,-1 1 0 0 0,1 0 0 0 0,-1 0 0 0 0,0 0 0 0 0,1 0 0 0 0,-1 0 0 0 0,0 0 1 0 0,1 0-1 0 0,-1 1 0 0 0,0-1 0 0 0,1 0 0 0 0,-1 0 0 0 0,0 1 0 0 0,5 15 3675 0 0,2 3-4331 0 0,2 23 429 0 0,-2 1 0 0 0,1 71 0 0 0,7 45-350 0 0,-10-144-887 0 0,4-37-11851 0 0,-7 10 11121 0 0,-1 1-31 0 0</inkml:trace>
</inkml:ink>
</file>

<file path=ppt/ink/ink1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1:23.212"/>
    </inkml:context>
    <inkml:brush xml:id="br0">
      <inkml:brushProperty name="width" value="0.05" units="cm"/>
      <inkml:brushProperty name="height" value="0.05" units="cm"/>
      <inkml:brushProperty name="color" value="#E71224"/>
    </inkml:brush>
  </inkml:definitions>
  <inkml:trace contextRef="#ctx0" brushRef="#br0">1 103 1452 0 0,'2'4'11852'0'0,"25"-10"-8330"0"0,38-14-2424 0 0,9-4-518 0 0,11-4-846 0 0,-33 4-3629 0 0,-47 20-78 0 0,-16 3-5013 0 0</inkml:trace>
</inkml:ink>
</file>

<file path=ppt/ink/ink1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2:45.009"/>
    </inkml:context>
    <inkml:brush xml:id="br0">
      <inkml:brushProperty name="width" value="0.05" units="cm"/>
      <inkml:brushProperty name="height" value="0.05" units="cm"/>
      <inkml:brushProperty name="color" value="#E71224"/>
    </inkml:brush>
  </inkml:definitions>
  <inkml:trace contextRef="#ctx0" brushRef="#br0">0 160 284 0 0,'32'-6'4359'0'0,"28"-3"-4724"0"0,-8 3 393 0 0,-25 1-4 0 0,0 3 0 0 0,0 0 1 0 0,52 4-1 0 0,-27 1-81 0 0,100-5 1 0 0,-150 2 52 0 0,64-3 174 0 0,1 3-1 0 0,72 10 0 0 0,131 8-54 0 0,-195-15-100 0 0,127-8-25 0 0,-47-2-44 0 0,17 12-157 0 0,60-1 362 0 0,207-29-202 0 0,-93 4 484 0 0,-230 13-343 0 0,57-1-20 0 0,-99 6-110 0 0,87-16 0 0 0,-16 1-29 0 0,46 0-355 0 0,183-12 451 0 0,-313 27-28 0 0,265 0-90 0 0,239 71 727 0 0,-372-39-910 0 0,212 6 0 0 0,114 5 477 0 0,-475-36-219 0 0,-28-3 10 0 0,0 0 0 0 0,0 1 1 0 0,0 1-1 0 0,-1 1 0 0 0,1 0 1 0 0,26 11-1 0 0,-15 3-13 0 0,-22-14 22 0 0,0 0 0 0 0,1-1-1 0 0,0 1 1 0 0,0-1 0 0 0,9 4-1 0 0,18 0 70 0 0,0 0 0 0 0,1-2-1 0 0,0-2 1 0 0,65-1-1 0 0,20-7 8 0 0,172-32 0 0 0,-64 6-121 0 0,-60 11-96 0 0,169-13 241 0 0,167 30-62 0 0,103 16 1660 0 0,-384-5-482 0 0,-153-4-947 0 0,-53-3-246 0 0,278 18 34 0 0,-45-12 179 0 0,-9-2-39 0 0,-16 7 952 0 0,230-18 1 0 0,-74 12-1220 0 0,-16 1-435 0 0,-231-14 550 0 0,106-2-48 0 0,-145 12 1 0 0,44-1-93 0 0,80-28 320 0 0,-49 3 26 0 0,471-41-358 0 0,-578 60-44 0 0,0 3-1 0 0,92 10 0 0 0,27 1 263 0 0,-76-13-291 0 0,-60-1-3660 0 0,-27-3-1558 0 0,-16 4 4208 0 0</inkml:trace>
</inkml:ink>
</file>

<file path=ppt/ink/ink1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22.738"/>
    </inkml:context>
    <inkml:brush xml:id="br0">
      <inkml:brushProperty name="width" value="0.05" units="cm"/>
      <inkml:brushProperty name="height" value="0.05" units="cm"/>
      <inkml:brushProperty name="color" value="#E71224"/>
    </inkml:brush>
  </inkml:definitions>
  <inkml:trace contextRef="#ctx0" brushRef="#br0">107 90 432 0 0,'-9'-3'2021'0'0,"1"1"0"0"0,-1-1 0 0 0,0 1 0 0 0,-10-1 0 0 0,10 2 375 0 0,1-1 0 0 0,-1 1-1 0 0,1-2 1 0 0,-10-3 0 0 0,36 37-924 0 0,-8-12-1402 0 0,17 27 84 0 0,26 38 20 0 0,-48-77-183 0 0,1 0 1 0 0,0 0-1 0 0,0 0 1 0 0,1-1-1 0 0,-1 0 1 0 0,2 0-1 0 0,-1-1 0 0 0,10 6 1 0 0,-15-10-21 0 0,-1 0 1 0 0,1 0 0 0 0,0 0-1 0 0,0-1 1 0 0,0 1-1 0 0,-1-1 1 0 0,1 1-1 0 0,0-1 1 0 0,0 0 0 0 0,0 1-1 0 0,0-1 1 0 0,0 0-1 0 0,0 0 1 0 0,0 0-1 0 0,0-1 1 0 0,0 1-1 0 0,0 0 1 0 0,0-1 0 0 0,0 1-1 0 0,0-1 1 0 0,-1 0-1 0 0,1 1 1 0 0,0-1-1 0 0,0 0 1 0 0,-1 0 0 0 0,1 0-1 0 0,-1-1 1 0 0,1 1-1 0 0,-1 0 1 0 0,1-1-1 0 0,-1 1 1 0 0,1 0-1 0 0,-1-1 1 0 0,0 0 0 0 0,0 1-1 0 0,0-1 1 0 0,0 0-1 0 0,0 1 1 0 0,0-1-1 0 0,-1 0 1 0 0,2-2 0 0 0,1-5-67 0 0,0 0 1 0 0,-1 1 0 0 0,0-1 0 0 0,0 0-1 0 0,-1 0 1 0 0,0 0 0 0 0,0-15 0 0 0,-4-4 57 0 0,-2 0 1 0 0,-1 1 0 0 0,0 0-1 0 0,-2-1 1 0 0,-13-27 0 0 0,39 95 276 0 0,2 0 1 0 0,1-2-1 0 0,36 49 1 0 0,-26-42-121 0 0,46 90 0 0 0,-65-109-86 0 0,-2 1 0 0 0,15 52 0 0 0,-23-71-78 0 0,-1 0 0 0 0,1 1-1 0 0,-1-1 1 0 0,-1 0 0 0 0,1 1 0 0 0,-2-1-1 0 0,1 1 1 0 0,-1-1 0 0 0,0 1-1 0 0,-1-1 1 0 0,0 0 0 0 0,0 0-1 0 0,-1 0 1 0 0,-5 12 0 0 0,6-16 11 0 0,0-1 1 0 0,0 1-1 0 0,-1 0 1 0 0,1-1-1 0 0,-1 0 1 0 0,0 1 0 0 0,0-1-1 0 0,0 0 1 0 0,0 0-1 0 0,-1-1 1 0 0,1 1-1 0 0,-1-1 1 0 0,0 0-1 0 0,1 0 1 0 0,-1 0-1 0 0,0 0 1 0 0,0 0-1 0 0,0-1 1 0 0,-1 0 0 0 0,1 0-1 0 0,0 0 1 0 0,0 0-1 0 0,-1-1 1 0 0,1 0-1 0 0,0 0 1 0 0,-1 0-1 0 0,1 0 1 0 0,0-1-1 0 0,0 1 1 0 0,-1-1 0 0 0,1 0-1 0 0,0 0 1 0 0,-7-4-1 0 0,6 3 2 0 0,-1-1 0 0 0,1 1 0 0 0,0-1 0 0 0,0-1 0 0 0,0 1 0 0 0,0-1-1 0 0,1 0 1 0 0,-1 0 0 0 0,1 0 0 0 0,0-1 0 0 0,0 1 0 0 0,1-1 0 0 0,-1 0 0 0 0,1 0 0 0 0,0-1-1 0 0,0 1 1 0 0,1-1 0 0 0,0 1 0 0 0,0-1 0 0 0,0 0 0 0 0,1 1 0 0 0,-1-1 0 0 0,0-11 0 0 0,2 4-527 0 0,1 1 1 0 0,0-1 0 0 0,1 0 0 0 0,0 1 0 0 0,1-1 0 0 0,0 1-1 0 0,1 0 1 0 0,10-22 0 0 0,5-2-6014 0 0,33-48 1 0 0,-42 68 4861 0 0</inkml:trace>
</inkml:ink>
</file>

<file path=ppt/ink/ink1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23.167"/>
    </inkml:context>
    <inkml:brush xml:id="br0">
      <inkml:brushProperty name="width" value="0.05" units="cm"/>
      <inkml:brushProperty name="height" value="0.05" units="cm"/>
      <inkml:brushProperty name="color" value="#E71224"/>
    </inkml:brush>
  </inkml:definitions>
  <inkml:trace contextRef="#ctx0" brushRef="#br0">30 65 228 0 0,'-11'-21'2590'0'0,"8"17"-1564"0"0,0 0 0 0 0,1-1 1 0 0,0 1-1 0 0,0-1 0 0 0,0 0 1 0 0,0 0-1 0 0,-1-7 0 0 0,23 33 2680 0 0,-8 5-2769 0 0,13 37 0 0 0,12 26-615 0 0,-32-81-327 0 0,-1 0 0 0 0,1 0 1 0 0,0-1-1 0 0,1 1 0 0 0,0-1 0 0 0,0 0 0 0 0,13 11 1 0 0,-17-16-19 0 0,-1-1 0 0 0,1 0 1 0 0,0 0-1 0 0,-1 0 1 0 0,1 1-1 0 0,0-1 1 0 0,0-1-1 0 0,0 1 1 0 0,-1 0-1 0 0,1 0 0 0 0,0-1 1 0 0,0 1-1 0 0,0-1 1 0 0,0 0-1 0 0,0 1 1 0 0,0-1-1 0 0,0 0 0 0 0,1 0 1 0 0,-1 0-1 0 0,0-1 1 0 0,2 1-1 0 0,-2-1-2 0 0,0 0 0 0 0,0 0 0 0 0,-1 0 0 0 0,1-1-1 0 0,0 1 1 0 0,-1 0 0 0 0,1-1 0 0 0,0 1 0 0 0,-1-1-1 0 0,0 0 1 0 0,1 1 0 0 0,-1-1 0 0 0,0 0 0 0 0,0 0 0 0 0,0 0-1 0 0,1-3 1 0 0,1-3-6 0 0,0 0-1 0 0,-1 0 1 0 0,0 0 0 0 0,-1 0-1 0 0,0 0 1 0 0,0-1 0 0 0,-1 1-1 0 0,0 0 1 0 0,-1-10-1 0 0,0 11 26 0 0,-1 0-1 0 0,0 0 1 0 0,0 0-1 0 0,-1 0 0 0 0,0 0 1 0 0,0 1-1 0 0,-1-1 0 0 0,0 1 1 0 0,0 0-1 0 0,0 0 0 0 0,-1 0 1 0 0,0 0-1 0 0,0 1 0 0 0,-7-5 1 0 0,9 7-21 0 0,1 1 0 0 0,-1-1 0 0 0,-1 1 0 0 0,1 0 0 0 0,0 0 0 0 0,0 0 0 0 0,-1 1 0 0 0,1-1 0 0 0,-1 1-1 0 0,1 0 1 0 0,-1 0 0 0 0,0 0 0 0 0,1 0 0 0 0,-1 1 0 0 0,0 0 0 0 0,0-1 0 0 0,1 1 0 0 0,-1 1 0 0 0,0-1 0 0 0,0 0 0 0 0,1 1 0 0 0,-1 0 0 0 0,0 0 0 0 0,1 0 0 0 0,-1 0 0 0 0,1 1 0 0 0,-1-1 0 0 0,1 1 0 0 0,-5 3 0 0 0,6-4-44 0 0,0 1 0 0 0,0 0 0 0 0,0 0 0 0 0,0 0 0 0 0,0 0 0 0 0,0 1 1 0 0,1-1-1 0 0,-1 0 0 0 0,1 1 0 0 0,0-1 0 0 0,-1 1 0 0 0,1-1 0 0 0,0 1 0 0 0,0 0 1 0 0,1 0-1 0 0,-1-1 0 0 0,1 1 0 0 0,-1 0 0 0 0,1 0 0 0 0,0 0 0 0 0,0-1 0 0 0,0 1 0 0 0,0 0 1 0 0,1 0-1 0 0,-1 0 0 0 0,1-1 0 0 0,0 1 0 0 0,-1 0 0 0 0,1-1 0 0 0,1 1 0 0 0,-1 0 1 0 0,0-1-1 0 0,2 4 0 0 0,1 1-528 0 0,1 0 0 0 0,-1 0-1 0 0,1 0 1 0 0,0 0 0 0 0,0-1 0 0 0,1 0 0 0 0,0 0 0 0 0,0 0 0 0 0,1-1 0 0 0,7 5 0 0 0,20 8-2714 0 0,-16-13 1875 0 0</inkml:trace>
</inkml:ink>
</file>

<file path=ppt/ink/ink1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24.059"/>
    </inkml:context>
    <inkml:brush xml:id="br0">
      <inkml:brushProperty name="width" value="0.05" units="cm"/>
      <inkml:brushProperty name="height" value="0.05" units="cm"/>
      <inkml:brushProperty name="color" value="#E71224"/>
    </inkml:brush>
  </inkml:definitions>
  <inkml:trace contextRef="#ctx0" brushRef="#br0">68 294 52 0 0,'-7'-25'2720'0'0,"-1"1"0"0"0,-2-1 0 0 0,0 2 0 0 0,-17-31 1 0 0,23 50-1514 0 0,3 5-420 0 0,2 13-109 0 0,7 19-318 0 0,1-7-202 0 0,1-1-1 0 0,1 0 1 0 0,15 24-1 0 0,-21-41-191 0 0,0 0-1 0 0,0 0 0 0 0,1 0 0 0 0,0-1 0 0 0,0 0 1 0 0,1 0-1 0 0,0-1 0 0 0,0 1 0 0 0,1-1 0 0 0,0-1 1 0 0,0 0-1 0 0,10 5 0 0 0,-16-9-13 0 0,0 0 0 0 0,0 0 0 0 0,0 0 0 0 0,0-1-1 0 0,0 1 1 0 0,0-1 0 0 0,0 0 0 0 0,0 0 0 0 0,1 1 0 0 0,-1-1 0 0 0,0 0 0 0 0,0-1 0 0 0,0 1 0 0 0,0 0 0 0 0,0-1 0 0 0,0 1 0 0 0,1-1 0 0 0,-1 0-1 0 0,0 1 1 0 0,3-3 0 0 0,-3 1-19 0 0,1 0-1 0 0,0 0 1 0 0,-1-1-1 0 0,0 1 0 0 0,1-1 1 0 0,-1 1-1 0 0,0-1 1 0 0,0 0-1 0 0,-1 0 0 0 0,1 0 1 0 0,0 0-1 0 0,0-4 1 0 0,1 0 6 0 0,-1 0 0 0 0,1 0 0 0 0,-2-1 0 0 0,1 0 0 0 0,-1 1 0 0 0,-1-1 0 0 0,1 1 1 0 0,-1-1-1 0 0,0 0 0 0 0,-1 1 0 0 0,-1-10 0 0 0,-2 4 130 0 0,0 0 0 0 0,0 0 0 0 0,-2 1 1 0 0,1-1-1 0 0,-2 1 0 0 0,1 0 0 0 0,-1 1 0 0 0,-1 0 0 0 0,-17-19 0 0 0,25 30-61 0 0,0 0-1 0 0,0 0 0 0 0,0 0 0 0 0,0 0 1 0 0,0 0-1 0 0,0 0 0 0 0,0 0 0 0 0,0 1 1 0 0,0-1-1 0 0,0 0 0 0 0,0 0 0 0 0,0 0 1 0 0,0 0-1 0 0,0 0 0 0 0,0 0 0 0 0,0 0 1 0 0,0 0-1 0 0,0 0 0 0 0,0 1 0 0 0,0-1 1 0 0,-1 0-1 0 0,1 0 0 0 0,0 0 0 0 0,0 0 1 0 0,0 0-1 0 0,0 0 0 0 0,0 0 0 0 0,0 0 1 0 0,0 0-1 0 0,0 0 0 0 0,0 0 0 0 0,0 0 0 0 0,0 0 1 0 0,-1 0-1 0 0,1 0 0 0 0,0 0 0 0 0,0 0 1 0 0,0 0-1 0 0,0 0 0 0 0,0 0 0 0 0,0 0 1 0 0,0 0-1 0 0,0 0 0 0 0,0 0 0 0 0,-1 0 1 0 0,1 0-1 0 0,0 0 0 0 0,0 0 0 0 0,0 0 1 0 0,0 0-1 0 0,0 0 0 0 0,0 0 0 0 0,0 0 1 0 0,0 0-1 0 0,0 0 0 0 0,0 0 0 0 0,-1 0 1 0 0,1 0-1 0 0,0 0 0 0 0,0 0 0 0 0,0 0 1 0 0,0 0-1 0 0,0-1 0 0 0,0 1 0 0 0,0 0 1 0 0,0 0-1 0 0,0 0 0 0 0,0 0 0 0 0,2 13 181 0 0,6 12-61 0 0,0-10-67 0 0,0-1-1 0 0,1 0 0 0 0,0 0 1 0 0,1 0-1 0 0,17 16 1 0 0,-23-26-206 0 0,0 0 1 0 0,1-1-1 0 0,-1 1 1 0 0,1-1 0 0 0,0 0-1 0 0,0 0 1 0 0,0-1-1 0 0,10 4 1 0 0,-13-5-98 0 0,1 0 1 0 0,0-1-1 0 0,0 1 1 0 0,0-1-1 0 0,0 0 0 0 0,0 0 1 0 0,0 0-1 0 0,0 0 1 0 0,0 0-1 0 0,0-1 1 0 0,0 1-1 0 0,0-1 0 0 0,0 0 1 0 0,0 0-1 0 0,0 0 1 0 0,-1 0-1 0 0,6-3 1 0 0,-5 1 5 0 0,1 1 0 0 0,-1-1 0 0 0,0 0 0 0 0,1 0 0 0 0,-1-1 0 0 0,0 1 0 0 0,-1-1 1 0 0,1 1-1 0 0,-1-1 0 0 0,1 0 0 0 0,-1 0 0 0 0,0 0 0 0 0,-1 0 0 0 0,1 0 0 0 0,-1 0 1 0 0,0-1-1 0 0,0 1 0 0 0,0 0 0 0 0,0-1 0 0 0,-1 1 0 0 0,1-1 0 0 0,-1 1 0 0 0,-1-1 1 0 0,1 1-1 0 0,-1-1 0 0 0,1 1 0 0 0,-4-9 0 0 0,2 3 384 0 0,-1 0 1 0 0,0 1-1 0 0,-1-1 0 0 0,0 1 0 0 0,-1 0 0 0 0,1 0 1 0 0,-2 0-1 0 0,1 1 0 0 0,-1-1 0 0 0,-1 2 1 0 0,-9-11-1 0 0,15 17 38 0 0,0 0-1 0 0,0 0 1 0 0,0 0 0 0 0,-1 0-1 0 0,1 0 1 0 0,0 0 0 0 0,-1 0-1 0 0,1 0 1 0 0,-1 0 0 0 0,1 0-1 0 0,-1 1 1 0 0,1-1 0 0 0,-3 0-1 0 0,4 1-84 0 0,-1 1 0 0 0,1-1 0 0 0,0 0 0 0 0,0 0 0 0 0,-1 1 0 0 0,1-1 0 0 0,0 0 0 0 0,0 1 0 0 0,0-1 0 0 0,0 0 0 0 0,-1 1 0 0 0,1-1 0 0 0,0 0 0 0 0,0 1 0 0 0,0-1 0 0 0,0 1 0 0 0,0-1 0 0 0,0 0 0 0 0,0 1 0 0 0,0-1 0 0 0,0 0 0 0 0,0 1 0 0 0,0-1 0 0 0,0 1 0 0 0,0-1 0 0 0,0 0 0 0 0,0 1 0 0 0,0-1 0 0 0,0 0 0 0 0,1 1 0 0 0,-1-1 0 0 0,0 0 0 0 0,0 1 0 0 0,3 7 615 0 0,0-1 0 0 0,0 0 0 0 0,1 0 0 0 0,4 8 0 0 0,17 17 416 0 0,-19-25-1016 0 0,0 1-1 0 0,-1-1 1 0 0,0 1-1 0 0,0 0 0 0 0,0 0 1 0 0,-1 1-1 0 0,0 0 1 0 0,-1-1-1 0 0,4 17 1 0 0,-6-24-109 0 0,-1 0 1 0 0,1 0-1 0 0,-1 1 1 0 0,1-1-1 0 0,-1 0 1 0 0,0 0-1 0 0,0 0 1 0 0,0 0-1 0 0,0 1 1 0 0,0-1-1 0 0,0 0 1 0 0,0 0-1 0 0,0 0 1 0 0,0 1-1 0 0,0-1 1 0 0,-1 0-1 0 0,1 0 1 0 0,0 0-1 0 0,-1 0 1 0 0,1 0-1 0 0,-2 3 1 0 0,1-5-6 0 0,0 1 0 0 0,0 0 0 0 0,0 0 1 0 0,0-1-1 0 0,0 1 0 0 0,0-1 0 0 0,0 1 0 0 0,0 0 1 0 0,0-1-1 0 0,1 0 0 0 0,-1 1 0 0 0,0-1 1 0 0,0 0-1 0 0,0 1 0 0 0,1-1 0 0 0,-1 0 0 0 0,0 0 1 0 0,0-1-1 0 0,-37-50-73 0 0,38 51 72 0 0,-7-8-48 0 0,2-1 0 0 0,-1 0 1 0 0,1 0-1 0 0,1 0 0 0 0,0 0 1 0 0,0-1-1 0 0,-3-20 0 0 0,6 28 44 0 0,1 0-1 0 0,0 0 1 0 0,0 0-1 0 0,0 0 1 0 0,0 0-1 0 0,0 0 1 0 0,1 0-1 0 0,-1 0 1 0 0,1 0-1 0 0,0 0 1 0 0,0 0-1 0 0,0 0 1 0 0,0 0-1 0 0,0 1 1 0 0,1-1-1 0 0,-1 0 1 0 0,1 1-1 0 0,0-1 1 0 0,0 1 0 0 0,0-1-1 0 0,0 1 1 0 0,0 0-1 0 0,0 0 1 0 0,1 0-1 0 0,-1 0 1 0 0,1 1-1 0 0,-1-1 1 0 0,1 1-1 0 0,0-1 1 0 0,-1 1-1 0 0,1 0 1 0 0,6-2-1 0 0,-5 2 0 0 0,0-1 0 0 0,1 1-1 0 0,-1 0 1 0 0,1 0 0 0 0,-1 0 0 0 0,1 0 0 0 0,-1 1-1 0 0,1 0 1 0 0,-1 0 0 0 0,1 0 0 0 0,-1 1-1 0 0,1-1 1 0 0,-1 1 0 0 0,1 0 0 0 0,-1 1-1 0 0,1-1 1 0 0,-1 1 0 0 0,0-1 0 0 0,0 1-1 0 0,0 1 1 0 0,0-1 0 0 0,0 0 0 0 0,-1 1-1 0 0,1 0 1 0 0,5 5 0 0 0,2 5-836 0 0,-1 0 1 0 0,-1 1-1 0 0,0 0 1 0 0,-1 0-1 0 0,11 25 1 0 0,-5-10-2340 0 0,-13-27 2799 0 0,0 1 1 0 0,0 0-1 0 0,0-1 1 0 0,0 0-1 0 0,1 1 0 0 0,0-1 1 0 0,-1 0-1 0 0,1 0 1 0 0,0 0-1 0 0,0 0 1 0 0,0 0-1 0 0,0 0 0 0 0,0 0 1 0 0,0-1-1 0 0,1 1 1 0 0,-1-1-1 0 0,1 1 1 0 0,3 0-1 0 0,6-1-875 0 0</inkml:trace>
</inkml:ink>
</file>

<file path=ppt/ink/ink1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24.724"/>
    </inkml:context>
    <inkml:brush xml:id="br0">
      <inkml:brushProperty name="width" value="0.05" units="cm"/>
      <inkml:brushProperty name="height" value="0.05" units="cm"/>
      <inkml:brushProperty name="color" value="#E71224"/>
    </inkml:brush>
  </inkml:definitions>
  <inkml:trace contextRef="#ctx0" brushRef="#br0">133 48 160 0 0,'-2'-3'336'0'0,"1"-1"-1"0"0,-1 1 1 0 0,0 0 0 0 0,0-1 0 0 0,0 1-1 0 0,-1 0 1 0 0,1 0 0 0 0,-1 0 0 0 0,0 1-1 0 0,1-1 1 0 0,-1 1 0 0 0,0-1-1 0 0,0 1 1 0 0,-4-2 0 0 0,5 3-208 0 0,0 1 1 0 0,1 0-1 0 0,-1-1 1 0 0,0 1 0 0 0,0 0-1 0 0,0 0 1 0 0,1 0-1 0 0,-1 0 1 0 0,0 0-1 0 0,0 0 1 0 0,1 0-1 0 0,-1 1 1 0 0,0-1-1 0 0,0 1 1 0 0,1-1-1 0 0,-1 1 1 0 0,0 0-1 0 0,1 0 1 0 0,-1 0-1 0 0,1 0 1 0 0,-1 0 0 0 0,1 0-1 0 0,-1 0 1 0 0,1 0-1 0 0,0 0 1 0 0,0 1-1 0 0,-1-1 1 0 0,1 0-1 0 0,0 1 1 0 0,0-1-1 0 0,-1 4 1 0 0,-4 5 155 0 0,0 0 1 0 0,1 0-1 0 0,1 1 1 0 0,0-1-1 0 0,0 1 0 0 0,1 0 1 0 0,0 0-1 0 0,1 0 1 0 0,0 1-1 0 0,1-1 0 0 0,0 23 1 0 0,1-25-230 0 0,0-1-1 0 0,1 1 1 0 0,0 0 0 0 0,1-1-1 0 0,-1 1 1 0 0,2-1 0 0 0,-1 0 0 0 0,1 1-1 0 0,1-1 1 0 0,-1-1 0 0 0,1 1-1 0 0,1 0 1 0 0,-1-1 0 0 0,1 0 0 0 0,0 0-1 0 0,9 8 1 0 0,-13-14-57 0 0,0 1 0 0 0,1-1 0 0 0,-1 0 0 0 0,0 0 0 0 0,1 0-1 0 0,-1 0 1 0 0,1 0 0 0 0,0 0 0 0 0,-1 0 0 0 0,1 0 0 0 0,0-1 0 0 0,-1 1 0 0 0,1-1 0 0 0,0 1 0 0 0,0-1 0 0 0,0 0 0 0 0,0 0-1 0 0,-1 0 1 0 0,1 0 0 0 0,0 0 0 0 0,0 0 0 0 0,0 0 0 0 0,2-1 0 0 0,-1 0-34 0 0,-1-1 1 0 0,1 1-1 0 0,-1 0 1 0 0,1-1-1 0 0,-1 0 1 0 0,0 0-1 0 0,0 0 1 0 0,0 0-1 0 0,0 0 1 0 0,0 0-1 0 0,0 0 1 0 0,0-1-1 0 0,1-3 1 0 0,2-2-35 0 0,-1 0 0 0 0,0-1 0 0 0,0 0 1 0 0,-1 1-1 0 0,0-1 0 0 0,-1-1 0 0 0,0 1 0 0 0,1-11 0 0 0,-3 2 150 0 0,-1 0 0 0 0,0 0-1 0 0,-1-1 1 0 0,-5-18-1 0 0,4 26 579 0 0,0 0 0 0 0,-1 0-1 0 0,0 0 1 0 0,-7-12 0 0 0,34 57 905 0 0,1 0 0 0 0,1-2-1 0 0,51 50 1 0 0,-40-45-1247 0 0,-2 2 0 0 0,30 43 0 0 0,-42-48-132 0 0,-2 0-1 0 0,27 62 1 0 0,-41-82-241 0 0,-1 0 0 0 0,0 1 0 0 0,-1-1 0 0 0,-1 1 0 0 0,0 0 0 0 0,-1 0 0 0 0,-1 0 0 0 0,0 0 0 0 0,-1 0 0 0 0,-3 19 0 0 0,3-31 8 0 0,0-1-1 0 0,0 0 0 0 0,-1 0 1 0 0,1 1-1 0 0,-1-1 1 0 0,0 0-1 0 0,1 0 1 0 0,-1 1-1 0 0,0-1 1 0 0,0 0-1 0 0,-1 0 0 0 0,1 0 1 0 0,0 0-1 0 0,-1 0 1 0 0,1-1-1 0 0,-1 1 1 0 0,1 0-1 0 0,-1-1 1 0 0,0 1-1 0 0,0-1 0 0 0,-2 2 1 0 0,1-2 7 0 0,1 0 0 0 0,-1-1 0 0 0,1 0 1 0 0,0 1-1 0 0,-1-1 0 0 0,1 0 0 0 0,-1 0 0 0 0,1 0 1 0 0,-1-1-1 0 0,1 1 0 0 0,0 0 0 0 0,-1-1 0 0 0,1 0 0 0 0,0 0 1 0 0,-1 1-1 0 0,-3-3 0 0 0,-5-3-109 0 0,1-1 0 0 0,-1 0 0 0 0,2 0 0 0 0,-1-1-1 0 0,1 0 1 0 0,-14-16 0 0 0,13 14 55 0 0,2 0 0 0 0,-1-1 0 0 0,1 0 0 0 0,1-1-1 0 0,0 1 1 0 0,1-2 0 0 0,0 1 0 0 0,0 0 0 0 0,2-1-1 0 0,-1 0 1 0 0,2 0 0 0 0,0-1 0 0 0,0 1 0 0 0,1-1 0 0 0,1 1-1 0 0,0-1 1 0 0,1 1 0 0 0,1-1 0 0 0,4-26 0 0 0,0 15-137 0 0,2 0 0 0 0,0 1 0 0 0,2 0 0 0 0,20-38 0 0 0,9 1-8759 0 0,-38 67 4015 0 0,-4 3 2935 0 0</inkml:trace>
</inkml:ink>
</file>

<file path=ppt/ink/ink1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27.576"/>
    </inkml:context>
    <inkml:brush xml:id="br0">
      <inkml:brushProperty name="width" value="0.05" units="cm"/>
      <inkml:brushProperty name="height" value="0.05" units="cm"/>
      <inkml:brushProperty name="color" value="#E71224"/>
    </inkml:brush>
  </inkml:definitions>
  <inkml:trace contextRef="#ctx0" brushRef="#br0">68 1253 332 0 0,'-4'15'3509'0'0,"0"-1"5606"0"0,13-26-4885 0 0,-3 0-3410 0 0,0 0-1 0 0,-1 0 0 0 0,7-24 1 0 0,-9 26-928 0 0,-1 1 1 0 0,-1-1-1 0 0,0 0 1 0 0,0 1 0 0 0,-1-1-1 0 0,0 0 1 0 0,-1 0-1 0 0,0 1 1 0 0,-1-1-1 0 0,1 0 1 0 0,-2 1-1 0 0,0 0 1 0 0,0-1-1 0 0,0 1 1 0 0,-1 0-1 0 0,-6-9 1 0 0,4 7 41 0 0,3 5 48 0 0,1 0 1 0 0,-2 0 0 0 0,1 0-1 0 0,-1 1 1 0 0,0-1-1 0 0,0 1 1 0 0,0 0 0 0 0,-1 0-1 0 0,0 0 1 0 0,1 1 0 0 0,-2 0-1 0 0,-5-5 1 0 0,10 9 16 0 0,1 0-1 0 0,0 0 1 0 0,0 0-1 0 0,0 0 1 0 0,-1 0 0 0 0,1 0-1 0 0,0-1 1 0 0,0 1-1 0 0,-1 0 1 0 0,1 0 0 0 0,0 0-1 0 0,0 0 1 0 0,0 0-1 0 0,-1 0 1 0 0,1 0 0 0 0,0 0-1 0 0,0 0 1 0 0,-1 0 0 0 0,1 0-1 0 0,0 0 1 0 0,0 0-1 0 0,-1 0 1 0 0,1 0 0 0 0,0 0-1 0 0,0 0 1 0 0,-1 0-1 0 0,1 0 1 0 0,0 1 0 0 0,0-1-1 0 0,0 0 1 0 0,-1 0-1 0 0,1 0 1 0 0,0 0 0 0 0,0 0-1 0 0,0 1 1 0 0,-1-1-1 0 0,1 0 1 0 0,0 0 0 0 0,0 0-1 0 0,0 0 1 0 0,0 1-1 0 0,1 12-23 0 0,9 12 7 0 0,-3-17 17 0 0,1 0 0 0 0,0 0 0 0 0,0-1 0 0 0,1 0 0 0 0,0 0 0 0 0,1-1 1 0 0,-1 0-1 0 0,1-1 0 0 0,0 0 0 0 0,13 4 0 0 0,-10-4-1 0 0,-1 1 0 0 0,0 0 1 0 0,0 1-1 0 0,-1 1 0 0 0,19 14 0 0 0,-26-18 0 0 0,-1-1-1 0 0,0 1 1 0 0,0 0-1 0 0,0 0 1 0 0,-1 0-1 0 0,1 1 1 0 0,-1-1-1 0 0,0 1 0 0 0,0-1 1 0 0,-1 1-1 0 0,1 0 1 0 0,-1-1-1 0 0,0 1 1 0 0,0 0-1 0 0,-1 0 1 0 0,0 0-1 0 0,1 0 1 0 0,-2 0-1 0 0,1 0 1 0 0,-1 6-1 0 0,0-5-24 0 0,1-2 2 0 0,0-1 0 0 0,0 1 0 0 0,-1-1 0 0 0,1 1 0 0 0,-1-1 0 0 0,0 0 0 0 0,0 1 0 0 0,0-1 0 0 0,0 0 0 0 0,-1 0 0 0 0,1 1 0 0 0,-1-1 0 0 0,0 0 0 0 0,0 0 0 0 0,-2 2 0 0 0,4-5 8 0 0,0 0-1 0 0,0 0 1 0 0,-1 0-1 0 0,1 0 1 0 0,0 0 0 0 0,0 1-1 0 0,0-1 1 0 0,0 0-1 0 0,-1 0 1 0 0,1 0-1 0 0,0 0 1 0 0,0 0-1 0 0,0 0 1 0 0,-1 0-1 0 0,1 0 1 0 0,0 0-1 0 0,0-1 1 0 0,0 1 0 0 0,0 0-1 0 0,-1 0 1 0 0,1 0-1 0 0,0 0 1 0 0,0 0-1 0 0,0 0 1 0 0,0 0-1 0 0,0 0 1 0 0,-1 0-1 0 0,1 0 1 0 0,0-1 0 0 0,0 1-1 0 0,0 0 1 0 0,0 0-1 0 0,0 0 1 0 0,0 0-1 0 0,0 0 1 0 0,-1-1-1 0 0,1 1 1 0 0,0 0-1 0 0,0 0 1 0 0,0 0-1 0 0,0 0 1 0 0,0-1 0 0 0,0 1-1 0 0,0 0 1 0 0,-3-14-585 0 0,1-13-360 0 0,7-217-3532 0 0,-6 202 4329 0 0,-3 1-1 0 0,-1-1 0 0 0,-20-73 1 0 0,22 106 229 0 0,0 0 1 0 0,-1 0-1 0 0,0 0 0 0 0,-1 1 1 0 0,1 0-1 0 0,-2 0 0 0 0,1 0 1 0 0,-12-12-1 0 0,15 17 50 0 0,0 1 0 0 0,-1 0-1 0 0,1-1 1 0 0,-1 1 0 0 0,0 0 0 0 0,0 0 0 0 0,1 0 0 0 0,-1 1 0 0 0,0-1-1 0 0,-1 1 1 0 0,1-1 0 0 0,0 1 0 0 0,0 0 0 0 0,-1 0 0 0 0,1 1 0 0 0,0-1-1 0 0,-1 1 1 0 0,1-1 0 0 0,0 1 0 0 0,-1 0 0 0 0,1 0 0 0 0,-1 1 0 0 0,1-1 0 0 0,0 1-1 0 0,-1 0 1 0 0,1 0 0 0 0,-5 1 0 0 0,7-1-56 0 0,0-1 0 0 0,0 1 0 0 0,0-1-1 0 0,0 1 1 0 0,0-1 0 0 0,1 1 0 0 0,-1 0 0 0 0,0-1 0 0 0,0 1 0 0 0,0 0-1 0 0,1 0 1 0 0,-1 0 0 0 0,0-1 0 0 0,1 1 0 0 0,-1 0 0 0 0,1 0 0 0 0,-1 0-1 0 0,1 0 1 0 0,-1 0 0 0 0,1 0 0 0 0,0 0 0 0 0,0 0 0 0 0,-1 0 0 0 0,1 0-1 0 0,0 2 1 0 0,0 0 40 0 0,0-1 0 0 0,1 1 0 0 0,-1 0 0 0 0,1 0 0 0 0,0-1 0 0 0,0 1 0 0 0,-1-1 0 0 0,2 1 0 0 0,1 4 0 0 0,3 3 178 0 0,1-1 1 0 0,0 1-1 0 0,13 13 1 0 0,69 61 1253 0 0,-18-17-713 0 0,-27-20-611 0 0,-19-15-136 0 0,-2 1 1 0 0,25 46-1 0 0,-48-79-47 0 0,-1-17-83 0 0,-1 0 0 0 0,0 0 0 0 0,-8-25 0 0 0,6 30 3 0 0,1 0-1 0 0,1 0 0 0 0,0-1 0 0 0,0 1 1 0 0,1 0-1 0 0,1-1 0 0 0,0 1 1 0 0,3-21-1 0 0,-3 32 56 0 0,0 1 1 0 0,0-1-1 0 0,0 1 1 0 0,0-1 0 0 0,0 0-1 0 0,1 1 1 0 0,-1-1-1 0 0,0 1 1 0 0,0-1-1 0 0,0 1 1 0 0,1-1 0 0 0,-1 1-1 0 0,0-1 1 0 0,1 1-1 0 0,-1-1 1 0 0,0 1-1 0 0,1-1 1 0 0,-1 1 0 0 0,0-1-1 0 0,1 1 1 0 0,-1 0-1 0 0,1-1 1 0 0,-1 1-1 0 0,1 0 1 0 0,-1-1-1 0 0,1 1 1 0 0,-1 0 0 0 0,1 0-1 0 0,0-1 1 0 0,-1 1-1 0 0,2 0 1 0 0,-1 0 5 0 0,0 1 1 0 0,1-1 0 0 0,-1 0-1 0 0,0 1 1 0 0,1 0-1 0 0,-1-1 1 0 0,0 1-1 0 0,0 0 1 0 0,0-1 0 0 0,0 1-1 0 0,0 0 1 0 0,0 0-1 0 0,2 2 1 0 0,28 38 171 0 0,-28-37-170 0 0,6 9-13 0 0,0-1 1 0 0,1 1-1 0 0,0-2 1 0 0,0 0-1 0 0,23 18 1 0 0,-31-27-13 0 0,0 0 0 0 0,1 0 0 0 0,-1-1 0 0 0,0 1 0 0 0,1-1 0 0 0,-1 0 0 0 0,1 1 0 0 0,-1-1 1 0 0,1 0-1 0 0,0 0 0 0 0,-1-1 0 0 0,1 1 0 0 0,0-1 0 0 0,0 1 0 0 0,0-1 0 0 0,0 0 0 0 0,-1 0 1 0 0,1 0-1 0 0,0 0 0 0 0,0-1 0 0 0,0 1 0 0 0,-1-1 0 0 0,1 0 0 0 0,0 1 0 0 0,-1-1 0 0 0,1 0 0 0 0,0-1 1 0 0,-1 1-1 0 0,1 0 0 0 0,-1-1 0 0 0,0 0 0 0 0,0 1 0 0 0,1-1 0 0 0,-1 0 0 0 0,0 0 0 0 0,0 0 1 0 0,-1 0-1 0 0,4-5 0 0 0,-1 2-45 0 0,-1 0 0 0 0,0-1 1 0 0,0 0-1 0 0,0 1 1 0 0,-1-1-1 0 0,0 0 0 0 0,0 0 1 0 0,-1-1-1 0 0,1 1 0 0 0,-1 0 1 0 0,-1 0-1 0 0,1-1 0 0 0,-1 1 1 0 0,0-1-1 0 0,0 1 1 0 0,-2-9-1 0 0,-1 2 14 0 0,0 0 1 0 0,-1 1-1 0 0,0-1 1 0 0,0 1-1 0 0,-2 0 1 0 0,1 1-1 0 0,-9-13 1 0 0,9 16 59 0 0,3 4 19 0 0,1 1-1 0 0,-1 0 0 0 0,0 0 0 0 0,-1 0 0 0 0,1 0 0 0 0,0 0 0 0 0,-6-5 1 0 0,7 11-50 0 0,1 1 1 0 0,1-1 0 0 0,-1 1 0 0 0,0-1-1 0 0,1 1 1 0 0,0-1 0 0 0,1 5 0 0 0,1-1-24 0 0,7 18 16 0 0,17 33 0 0 0,-24-53 21 0 0,0 1 0 0 0,1-1 0 0 0,-1 0 1 0 0,1 0-1 0 0,0 0 0 0 0,0 0 1 0 0,1-1-1 0 0,-1 0 0 0 0,1 0 0 0 0,0 0 1 0 0,11 6-1 0 0,-15-9-16 0 0,0 0 0 0 0,0-1 0 0 0,0 1 0 0 0,0-1 0 0 0,1 0 0 0 0,-1 1 0 0 0,0-1 0 0 0,0 0 0 0 0,0 0 0 0 0,1 0 0 0 0,-1 0 0 0 0,0 0 0 0 0,0 0 0 0 0,1 0 0 0 0,-1 0 0 0 0,0 0 0 0 0,0 0 0 0 0,1-1 0 0 0,-1 1 0 0 0,0-1 0 0 0,0 1 0 0 0,0-1 0 0 0,2 0 0 0 0,-1-1-38 0 0,-1 1 1 0 0,1-1 0 0 0,-1 0-1 0 0,0 1 1 0 0,0-1-1 0 0,1 0 1 0 0,-1 0 0 0 0,-1 1-1 0 0,1-1 1 0 0,0 0-1 0 0,0 0 1 0 0,-1 0-1 0 0,1-3 1 0 0,1-1-170 0 0,-1 0 0 0 0,-1-1 1 0 0,1 1-1 0 0,-1-1 0 0 0,0 1 0 0 0,-1-1 0 0 0,1 1 0 0 0,-3-10 1 0 0,-1 5-228 0 0,0 1-1 0 0,-1-1 1 0 0,0 1 0 0 0,0 0 0 0 0,-14-18 0 0 0,15 22 330 0 0,-1 1 1 0 0,1 0-1 0 0,-1 0 0 0 0,0 0 0 0 0,0 0 0 0 0,-1 1 0 0 0,1 0 0 0 0,-1 0 1 0 0,0 0-1 0 0,-13-5 0 0 0,18 9 133 0 0,0-1 0 0 0,1 1-1 0 0,-1 0 1 0 0,0-1 0 0 0,0 1 0 0 0,0 0 0 0 0,0 0 0 0 0,0 0 0 0 0,0-1 0 0 0,1 1-1 0 0,-1 0 1 0 0,0 0 0 0 0,0 1 0 0 0,0-1 0 0 0,0 0 0 0 0,0 0 0 0 0,0 0-1 0 0,0 0 1 0 0,1 1 0 0 0,-1-1 0 0 0,0 0 0 0 0,0 1 0 0 0,0-1 0 0 0,1 1-1 0 0,-1-1 1 0 0,0 1 0 0 0,0-1 0 0 0,1 1 0 0 0,-1 0 0 0 0,0-1 0 0 0,0 2-1 0 0,0 0-6 0 0,0 0 1 0 0,0 0-1 0 0,0 1 0 0 0,1-1 0 0 0,-1 1 0 0 0,1-1 0 0 0,-1 0 0 0 0,1 1 0 0 0,0-1 0 0 0,0 1 0 0 0,0 3 0 0 0,1 5-42 0 0,1-1 0 0 0,0 1 0 0 0,0-1 1 0 0,6 15-1 0 0,-5-16 16 0 0,1-1 0 0 0,0 0 1 0 0,0 0-1 0 0,1-1 0 0 0,0 1 0 0 0,0-1 1 0 0,8 9-1 0 0,-11-15-10 0 0,0 1 1 0 0,0 0 0 0 0,0-1-1 0 0,0 0 1 0 0,0 1-1 0 0,0-1 1 0 0,0 0-1 0 0,1 0 1 0 0,-1 0-1 0 0,0 0 1 0 0,1 0 0 0 0,-1-1-1 0 0,1 1 1 0 0,-1-1-1 0 0,1 1 1 0 0,-1-1-1 0 0,1 0 1 0 0,-1 0 0 0 0,1 0-1 0 0,-1-1 1 0 0,1 1-1 0 0,-1 0 1 0 0,1-1-1 0 0,-1 0 1 0 0,1 1 0 0 0,-1-1-1 0 0,0 0 1 0 0,1 0-1 0 0,-1-1 1 0 0,2 0-1 0 0,3-3-14 0 0,0 1-1 0 0,0-1 0 0 0,0 0 1 0 0,-1-1-1 0 0,0 1 0 0 0,0-1 0 0 0,-1 0 1 0 0,0-1-1 0 0,0 1 0 0 0,0-1 0 0 0,-1 0 1 0 0,0 0-1 0 0,0-1 0 0 0,-1 1 1 0 0,0-1-1 0 0,0 0 0 0 0,3-14 0 0 0,-4 9 258 0 0,0 0-1 0 0,-1 0 1 0 0,-1 0 0 0 0,0 0-1 0 0,0-1 1 0 0,-1 1-1 0 0,-1 0 1 0 0,0 1-1 0 0,-1-1 1 0 0,-7-19 0 0 0,-6-11 1397 0 0,3 10 599 0 0,19 44-1090 0 0,6 10-451 0 0,4 4-205 0 0,-7-7-146 0 0,1 2 51 0 0,1-1-1 0 0,22 31 1 0 0,-30-46-342 0 0,0 0 1 0 0,0 0 0 0 0,0-1 0 0 0,0 1 0 0 0,1-1 0 0 0,-1 0-1 0 0,1 0 1 0 0,0-1 0 0 0,0 1 0 0 0,0-1 0 0 0,1 1 0 0 0,-1-1-1 0 0,0-1 1 0 0,1 1 0 0 0,-1-1 0 0 0,1 1 0 0 0,0-1-1 0 0,7 0 1 0 0,-9-1-38 0 0,1 0-1 0 0,-1 0 1 0 0,0-1-1 0 0,0 1 0 0 0,0-1 1 0 0,0 0-1 0 0,0 0 1 0 0,0 0-1 0 0,0 0 1 0 0,-1 0-1 0 0,1-1 0 0 0,0 1 1 0 0,-1-1-1 0 0,1 0 1 0 0,-1 0-1 0 0,1 0 1 0 0,-1 0-1 0 0,0 0 0 0 0,0-1 1 0 0,0 1-1 0 0,0-1 1 0 0,0 1-1 0 0,0-1 1 0 0,-1 1-1 0 0,1-1 0 0 0,-1 0 1 0 0,0 0-1 0 0,0 0 1 0 0,1-5-1 0 0,0 2-16 0 0,-1 0 0 0 0,0 0 1 0 0,-1 0-1 0 0,1 0 0 0 0,-1 0 0 0 0,0 0 0 0 0,0 0 0 0 0,-1 0 0 0 0,0 0 0 0 0,0 0 1 0 0,0 0-1 0 0,-1 1 0 0 0,0-1 0 0 0,-3-7 0 0 0,-1 3 159 0 0,1 0 0 0 0,-1 0 0 0 0,-1 0 0 0 0,0 1 0 0 0,0 0 0 0 0,-1 1 0 0 0,0 0 0 0 0,-1 0 0 0 0,1 0 0 0 0,-1 1 0 0 0,-19-11 0 0 0,26 21 133 0 0,7 7-175 0 0,7 8-29 0 0,2-4-88 0 0,0 0 0 0 0,2 0-1 0 0,-1-2 1 0 0,2 0 0 0 0,0 0-1 0 0,0-2 1 0 0,1 0 0 0 0,22 9-1 0 0,-39-19-5 0 0,1 1 0 0 0,0 0-1 0 0,0 0 1 0 0,-1-1 0 0 0,1 1 0 0 0,0-1-1 0 0,0 0 1 0 0,0 0 0 0 0,0 1 0 0 0,0-1-1 0 0,0 0 1 0 0,-1-1 0 0 0,1 1-1 0 0,0 0 1 0 0,0 0 0 0 0,0-1 0 0 0,0 1-1 0 0,0-1 1 0 0,-1 0 0 0 0,1 1-1 0 0,0-1 1 0 0,-1 0 0 0 0,1 0 0 0 0,0 0-1 0 0,-1 0 1 0 0,1 0 0 0 0,-1-1-1 0 0,0 1 1 0 0,1 0 0 0 0,-1-1 0 0 0,0 1-1 0 0,0-1 1 0 0,0 1 0 0 0,0-1 0 0 0,0 0-1 0 0,0 1 1 0 0,0-1 0 0 0,0 0-1 0 0,-1 1 1 0 0,1-1 0 0 0,-1 0 0 0 0,1 0-1 0 0,-1 0 1 0 0,0-3 0 0 0,1-3 6 0 0,0 0 0 0 0,-1 0 0 0 0,0 1 0 0 0,-1-1 0 0 0,0 0 0 0 0,0 0 0 0 0,-1 1 0 0 0,1-1 0 0 0,-6-12 0 0 0,0 5 30 0 0,-1 1-1 0 0,0 0 1 0 0,-1 0-1 0 0,-1 1 0 0 0,0 0 1 0 0,0 0-1 0 0,-19-15 0 0 0,3 5-6 0 0,-1 2-1 0 0,-44-28 0 0 0,71 49 13 0 0,-1-1 0 0 0,0 0 0 0 0,0 1-1 0 0,0-1 1 0 0,0 0 0 0 0,1 1 0 0 0,-1-1 0 0 0,0 1 0 0 0,0 0 0 0 0,0-1-1 0 0,0 1 1 0 0,0 0 0 0 0,0-1 0 0 0,0 1 0 0 0,0 0 0 0 0,0 0-1 0 0,0 0 1 0 0,0 0 0 0 0,-2 0 0 0 0,3 1-1 0 0,0-1 1 0 0,0 1 0 0 0,0 0-1 0 0,0-1 1 0 0,0 1-1 0 0,0 0 1 0 0,0 0-1 0 0,0-1 1 0 0,0 1 0 0 0,0 0-1 0 0,0-1 1 0 0,1 1-1 0 0,-1 0 1 0 0,0-1 0 0 0,0 1-1 0 0,1-1 1 0 0,-1 1-1 0 0,0 0 1 0 0,1-1-1 0 0,0 1 1 0 0,26 38-31 0 0,132 128-6717 0 0,-153-162 6408 0 0,0 1 0 0 0,0-1-1 0 0,1 0 1 0 0,0-1-1 0 0,0 0 1 0 0,0 0-1 0 0,1 0 1 0 0,0-1-1 0 0,-1 0 1 0 0,1 0 0 0 0,0-1-1 0 0,14 2 1 0 0,-17-3 232 0 0,-1-1 1 0 0,1 0-1 0 0,0 0 1 0 0,-1-1-1 0 0,1 1 1 0 0,-1-1-1 0 0,1 0 0 0 0,-1 0 1 0 0,0 0-1 0 0,1-1 1 0 0,-1 0-1 0 0,0 1 1 0 0,0-2-1 0 0,0 1 1 0 0,0 0-1 0 0,0-1 1 0 0,-1 0-1 0 0,1 0 1 0 0,-1 0-1 0 0,1 0 1 0 0,-1 0-1 0 0,0-1 1 0 0,-1 1-1 0 0,6-8 1 0 0,-6 7 261 0 0,0 0 1 0 0,-1 1 0 0 0,1-1-1 0 0,-1 0 1 0 0,0 0 0 0 0,0 0 0 0 0,0 0-1 0 0,0 0 1 0 0,-1 0 0 0 0,1 0 0 0 0,-1 0-1 0 0,0 0 1 0 0,0 0 0 0 0,-1 0-1 0 0,1 0 1 0 0,-1 0 0 0 0,-2-8 0 0 0,2 8 136 0 0,-1 0 0 0 0,1 0 1 0 0,-1 1-1 0 0,0-1 1 0 0,0 0-1 0 0,0 0 1 0 0,-1 1-1 0 0,1 0 0 0 0,-1-1 1 0 0,0 1-1 0 0,0 0 1 0 0,0 0-1 0 0,0 0 1 0 0,0 1-1 0 0,-1-1 0 0 0,1 1 1 0 0,-1 0-1 0 0,0 0 1 0 0,1 0-1 0 0,-1 0 1 0 0,0 1-1 0 0,0-1 0 0 0,0 1 1 0 0,-1 0-1 0 0,1 1 1 0 0,0-1-1 0 0,-5 0 1 0 0,8 1-222 0 0,0 0-1 0 0,0 0 1 0 0,0 0 0 0 0,0 0 0 0 0,0 0 0 0 0,0 1 0 0 0,0-1 0 0 0,0 0 0 0 0,0 1 0 0 0,0-1 0 0 0,0 0 0 0 0,0 1 0 0 0,0-1 0 0 0,0 1 0 0 0,0-1 0 0 0,1 1 0 0 0,-1 0 0 0 0,0-1 0 0 0,0 1 0 0 0,0 0 0 0 0,1 0 0 0 0,-1-1 0 0 0,0 1 0 0 0,1 0 0 0 0,-1 1 0 0 0,0 1-19 0 0,0-1 0 0 0,0 0-1 0 0,1 1 1 0 0,-1-1-1 0 0,1 1 1 0 0,0-1 0 0 0,-1 1-1 0 0,1-1 1 0 0,0 1 0 0 0,1 3-1 0 0,1 5-47 0 0,0-1 0 0 0,1 0 0 0 0,7 19 0 0 0,-6-20 1 0 0,1 0 0 0 0,-1 0 0 0 0,2-1 0 0 0,-1 0 0 0 0,7 8 0 0 0,-10-13-34 0 0,0-1-1 0 0,0 0 0 0 0,0 0 0 0 0,0 0 0 0 0,0 0 1 0 0,0 0-1 0 0,0 0 0 0 0,1-1 0 0 0,-1 1 0 0 0,1-1 0 0 0,-1 1 1 0 0,1-1-1 0 0,-1 0 0 0 0,1 0 0 0 0,0 0 0 0 0,0 0 0 0 0,-1-1 1 0 0,1 1-1 0 0,0-1 0 0 0,0 0 0 0 0,5 0 0 0 0,-6 0-16 0 0,0-1-1 0 0,0 0 1 0 0,-1 0-1 0 0,1 0 0 0 0,0 0 1 0 0,0 0-1 0 0,-1 0 1 0 0,1 0-1 0 0,-1-1 1 0 0,1 1-1 0 0,-1-1 0 0 0,1 1 1 0 0,-1-1-1 0 0,0 1 1 0 0,0-1-1 0 0,0 0 0 0 0,0 0 1 0 0,0 1-1 0 0,0-1 1 0 0,0 0-1 0 0,-1 0 1 0 0,1 0-1 0 0,-1 0 0 0 0,1 0 1 0 0,-1 0-1 0 0,0 0 1 0 0,0 0-1 0 0,0 0 0 0 0,0-4 1 0 0,0-5-20 0 0,0 1-1 0 0,-1-1 1 0 0,-1 0 0 0 0,-2-11 0 0 0,-3 0 117 0 0,0 1 0 0 0,-1 0 1 0 0,-1 1-1 0 0,-1 0 0 0 0,-1 0 1 0 0,-1 1-1 0 0,-17-22 0 0 0,-108-116 1456 0 0,114 133-992 0 0,13 14 364 0 0,22 25-485 0 0,23 26-120 0 0,13 8-225 0 0,82 85-1388 0 0,-40-50-5570 0 0,-79-75 5551 0 0,0 0 0 0 0,0-1 0 0 0,1 0-1 0 0,23 10 1 0 0,-7-7-269 0 0</inkml:trace>
</inkml:ink>
</file>

<file path=ppt/ink/ink1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28.384"/>
    </inkml:context>
    <inkml:brush xml:id="br0">
      <inkml:brushProperty name="width" value="0.05" units="cm"/>
      <inkml:brushProperty name="height" value="0.05" units="cm"/>
      <inkml:brushProperty name="color" value="#E71224"/>
    </inkml:brush>
  </inkml:definitions>
  <inkml:trace contextRef="#ctx0" brushRef="#br0">74 289 624 0 0,'-70'-14'13247'0'0,"70"13"-13213"0"0,0 1 0 0 0,0 0 1 0 0,0 0-1 0 0,0 0 0 0 0,-1 0 1 0 0,1 0-1 0 0,0 0 0 0 0,0 0 1 0 0,0 0-1 0 0,0 0 1 0 0,0 0-1 0 0,0 0 0 0 0,-1 0 1 0 0,1 0-1 0 0,0 0 0 0 0,0 0 1 0 0,0 0-1 0 0,0 0 0 0 0,0 0 1 0 0,0 0-1 0 0,0 0 0 0 0,-1 0 1 0 0,1 1-1 0 0,0-1 0 0 0,0 0 1 0 0,0 0-1 0 0,0 0 1 0 0,0 0-1 0 0,0 0 0 0 0,0 0 1 0 0,0 0-1 0 0,0 0 0 0 0,0 0 1 0 0,-1 0-1 0 0,1 1 0 0 0,0-1 1 0 0,0 0-1 0 0,0 0 0 0 0,0 0 1 0 0,0 0-1 0 0,0 0 1 0 0,0 0-1 0 0,0 0 0 0 0,0 1 1 0 0,0-1-1 0 0,0 0 0 0 0,0 0 1 0 0,0 0-1 0 0,0 0 0 0 0,0 0 1 0 0,0 0-1 0 0,0 0 0 0 0,0 1 1 0 0,0-1-1 0 0,0 0 0 0 0,5 10 808 0 0,7 9 26 0 0,-10-17-749 0 0,15 18 200 0 0,1 0-1 0 0,0-2 1 0 0,2 0-1 0 0,0-1 1 0 0,1-1-1 0 0,24 14 0 0 0,-44-30-324 0 0,0 1 0 0 0,1 0-1 0 0,-1-1 1 0 0,0 1 0 0 0,0-1-1 0 0,1 1 1 0 0,-1-1 0 0 0,0 0-1 0 0,1 1 1 0 0,-1-1 0 0 0,1 0-1 0 0,-1 0 1 0 0,0 0 0 0 0,1 0-1 0 0,-1 0 1 0 0,1 0-1 0 0,-1-1 1 0 0,0 1 0 0 0,1 0-1 0 0,-1-1 1 0 0,0 1 0 0 0,1-1-1 0 0,-1 1 1 0 0,0-1 0 0 0,0 0-1 0 0,2-1 1 0 0,-1 0-13 0 0,0 0 0 0 0,0 0 0 0 0,0 0 0 0 0,-1-1 0 0 0,1 1 0 0 0,-1-1 0 0 0,0 0 0 0 0,0 1 0 0 0,0-1 0 0 0,0 0 0 0 0,0 1 0 0 0,0-5 0 0 0,1-3-13 0 0,0-1-1 0 0,-1 0 1 0 0,-1 0 0 0 0,0 0-1 0 0,0 1 1 0 0,-3-12 0 0 0,-2 1 39 0 0,-1 0 1 0 0,-1 0-1 0 0,-1 0 1 0 0,0 1 0 0 0,-15-22-1 0 0,40 66 31 0 0,0-1-1 0 0,2 0 1 0 0,0-2-1 0 0,30 26 0 0 0,-43-41-58 0 0,0-1 0 0 0,0 0 0 0 0,0-1 0 0 0,1 1 0 0 0,-1-1 0 0 0,1 0 0 0 0,0-1-1 0 0,0 0 1 0 0,0 0 0 0 0,11 3 0 0 0,-16-6 5 0 0,0 0 0 0 0,1 1 0 0 0,-1-1 1 0 0,1 0-1 0 0,-1 0 0 0 0,0 0 0 0 0,1-1 0 0 0,-1 1 0 0 0,1-1 0 0 0,-1 1 1 0 0,0-1-1 0 0,1 0 0 0 0,-1 1 0 0 0,0-1 0 0 0,0-1 0 0 0,0 1 0 0 0,0 0 1 0 0,0 0-1 0 0,0-1 0 0 0,0 1 0 0 0,0-1 0 0 0,0 0 0 0 0,-1 1 0 0 0,1-1 0 0 0,0 0 1 0 0,-1 0-1 0 0,0 0 0 0 0,1 0 0 0 0,-1 0 0 0 0,0 0 0 0 0,0-1 0 0 0,0 1 1 0 0,-1 0-1 0 0,1 0 0 0 0,0-1 0 0 0,0-3 0 0 0,1-5-6 0 0,0 0 0 0 0,0 0 0 0 0,-1 0 0 0 0,0 0 1 0 0,-1-1-1 0 0,-1 1 0 0 0,0 0 0 0 0,0 0 0 0 0,-1 0 0 0 0,0 0 0 0 0,-1 0 0 0 0,0 0 0 0 0,-8-17 1 0 0,6 17-49 0 0,-1-1 1 0 0,-1 1 0 0 0,1 0 0 0 0,-2 1 0 0 0,0 0 0 0 0,0 0 0 0 0,0 0-1 0 0,-2 1 1 0 0,1 0 0 0 0,-1 1 0 0 0,-18-12 0 0 0,27 19 41 0 0,-1 0 0 0 0,1-1 0 0 0,-1 1 0 0 0,0 0 0 0 0,0 0 0 0 0,0 1 0 0 0,1-1 0 0 0,-1 0 0 0 0,0 1 0 0 0,0-1 0 0 0,0 1 0 0 0,0-1 0 0 0,0 1 1 0 0,0 0-1 0 0,0 0 0 0 0,0 0 0 0 0,0 0 0 0 0,0 0 0 0 0,-4 1 0 0 0,5 0-37 0 0,0 0 0 0 0,0 0 0 0 0,-1 0 0 0 0,1 0 0 0 0,0 0 0 0 0,0 0 0 0 0,0 0 0 0 0,0 0 0 0 0,1 0 0 0 0,-1 0 0 0 0,0 1 0 0 0,0-1 0 0 0,1 0 0 0 0,-1 1 0 0 0,0-1 0 0 0,1 0 0 0 0,0 1 0 0 0,-1-1 0 0 0,1 1 1 0 0,0 1-1 0 0,-1 6-388 0 0,0 0 1 0 0,1 0-1 0 0,1 0 1 0 0,-1 0-1 0 0,2 0 1 0 0,-1 0-1 0 0,4 10 1 0 0,-2-7-329 0 0,1-1 1 0 0,0 0-1 0 0,0 1 1 0 0,2-2-1 0 0,-1 1 1 0 0,1-1-1 0 0,1 1 1 0 0,0-2-1 0 0,0 1 1 0 0,1-1-1 0 0,0 0 1 0 0,17 14-1 0 0,-7-11-458 0 0</inkml:trace>
</inkml:ink>
</file>

<file path=ppt/ink/ink1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29.097"/>
    </inkml:context>
    <inkml:brush xml:id="br0">
      <inkml:brushProperty name="width" value="0.05" units="cm"/>
      <inkml:brushProperty name="height" value="0.05" units="cm"/>
      <inkml:brushProperty name="color" value="#E71224"/>
    </inkml:brush>
  </inkml:definitions>
  <inkml:trace contextRef="#ctx0" brushRef="#br0">201 411 660 0 0,'4'-13'641'0'0,"-2"0"0"0"0,1-1 0 0 0,-2 1-1 0 0,0 0 1 0 0,0-1 0 0 0,-1 1 0 0 0,-1-1 0 0 0,0 1 0 0 0,-5-21-1 0 0,4 25-414 0 0,-1 0-1 0 0,1 0 1 0 0,-1 1-1 0 0,-1-1 1 0 0,0 1-1 0 0,0 0 1 0 0,-1 0-1 0 0,1 0 0 0 0,-2 1 1 0 0,1-1-1 0 0,-1 1 1 0 0,0 0-1 0 0,-1 1 1 0 0,1 0-1 0 0,-9-6 1 0 0,13 10-102 0 0,0 1 0 0 0,-1-1 0 0 0,1 1 1 0 0,0 0-1 0 0,-1-1 0 0 0,1 1 0 0 0,-1 0 0 0 0,1 0 1 0 0,-1 1-1 0 0,1-1 0 0 0,-1 1 0 0 0,0-1 0 0 0,1 1 1 0 0,-1 0-1 0 0,0 0 0 0 0,0 0 0 0 0,1 0 1 0 0,-1 0-1 0 0,0 1 0 0 0,-3 0 0 0 0,3 0-15 0 0,0 1 0 0 0,0 0 0 0 0,1-1-1 0 0,-1 1 1 0 0,0 0 0 0 0,1 0 0 0 0,-1 1-1 0 0,1-1 1 0 0,0 1 0 0 0,0-1 0 0 0,0 1-1 0 0,0-1 1 0 0,0 1 0 0 0,-2 4 0 0 0,-1 4 37 0 0,1 0 0 0 0,0 0 0 0 0,0 1 1 0 0,1-1-1 0 0,1 1 0 0 0,0 0 0 0 0,0 0 0 0 0,1 13 0 0 0,1-17-125 0 0,1 1 0 0 0,0-1 0 0 0,1 0 0 0 0,0 0 0 0 0,0 0 0 0 0,0 0 0 0 0,1 0-1 0 0,0-1 1 0 0,1 1 0 0 0,0-1 0 0 0,0 0 0 0 0,1 0 0 0 0,-1 0 0 0 0,12 12-1 0 0,-13-17-53 0 0,-1 1 0 0 0,1-1-1 0 0,-1 0 1 0 0,1 1 0 0 0,0-1 0 0 0,0 0-1 0 0,0-1 1 0 0,0 1 0 0 0,0-1-1 0 0,1 1 1 0 0,-1-1 0 0 0,0 0-1 0 0,1 0 1 0 0,-1 0 0 0 0,1-1-1 0 0,-1 1 1 0 0,1-1 0 0 0,-1 0 0 0 0,1 0-1 0 0,-1 0 1 0 0,1 0 0 0 0,-1-1-1 0 0,1 1 1 0 0,-1-1 0 0 0,1 0-1 0 0,-1 0 1 0 0,0 0 0 0 0,1 0 0 0 0,-1-1-1 0 0,0 1 1 0 0,0-1 0 0 0,0 0-1 0 0,0 0 1 0 0,0 0 0 0 0,-1-1-1 0 0,5-3 1 0 0,-3 3-12 0 0,-1 0 0 0 0,0 0 0 0 0,0-1 1 0 0,0 1-1 0 0,0-1 0 0 0,-1 1 0 0 0,1-1 0 0 0,-1 0 0 0 0,0 0 0 0 0,0 0 1 0 0,0 0-1 0 0,-1-1 0 0 0,0 1 0 0 0,1 0 0 0 0,-1-1 0 0 0,-1 1 0 0 0,1 0 1 0 0,-1-1-1 0 0,1 1 0 0 0,-1-1 0 0 0,-1 1 0 0 0,1-1 0 0 0,-1 1 0 0 0,1-1 1 0 0,-1 1-1 0 0,-1-1 0 0 0,1 1 0 0 0,-1 0 0 0 0,1 0 0 0 0,-1 0 0 0 0,0 0 1 0 0,-1 0-1 0 0,1 0 0 0 0,-3-3 0 0 0,-6-8 253 0 0,0 2-1 0 0,-1-1 1 0 0,0 2 0 0 0,-1-1-1 0 0,0 2 1 0 0,-1 0 0 0 0,-22-14-1 0 0,36 25-186 0 0,0 0-1 0 0,0 0 0 0 0,-1-1 0 0 0,1 1 0 0 0,0 0 1 0 0,0-1-1 0 0,-1 1 0 0 0,1 0 0 0 0,0 0 0 0 0,0-1 1 0 0,-1 1-1 0 0,1 0 0 0 0,0 0 0 0 0,-1 0 0 0 0,1-1 1 0 0,0 1-1 0 0,-1 0 0 0 0,1 0 0 0 0,0 0 1 0 0,-1 0-1 0 0,1 0 0 0 0,0 0 0 0 0,-1 0 0 0 0,1 0 1 0 0,0 0-1 0 0,-1 0 0 0 0,1 0 0 0 0,-1 0 0 0 0,1 0 1 0 0,0 0-1 0 0,-1 0 0 0 0,1 0 0 0 0,0 0 0 0 0,-1 0 1 0 0,1 0-1 0 0,0 0 0 0 0,-1 1 0 0 0,1-1 0 0 0,0 0 1 0 0,-1 0-1 0 0,1 1 0 0 0,6 15 392 0 0,20 22-44 0 0,-15-26-325 0 0,1 0 0 0 0,0-1 1 0 0,1 0-1 0 0,0-1 1 0 0,29 17-1 0 0,-35-23-247 0 0,0 0-1 0 0,0-1 1 0 0,1 1 0 0 0,-1-2-1 0 0,1 1 1 0 0,0-1-1 0 0,-1 0 1 0 0,1-1-1 0 0,0 0 1 0 0,0 0 0 0 0,0-1-1 0 0,0 1 1 0 0,0-2-1 0 0,13-1 1 0 0,-19 2 115 0 0,0-1 1 0 0,0 1-1 0 0,0-1 1 0 0,0 0-1 0 0,0 1 0 0 0,0-1 1 0 0,0 0-1 0 0,0 0 1 0 0,0 0-1 0 0,-1-1 0 0 0,1 1 1 0 0,0 0-1 0 0,-1-1 1 0 0,1 1-1 0 0,-1-1 1 0 0,1 1-1 0 0,-1-1 0 0 0,0 0 1 0 0,1 0-1 0 0,-1 1 1 0 0,1-4-1 0 0,-1 2 76 0 0,-1 0 0 0 0,1 0 0 0 0,-1 0 0 0 0,1 0 0 0 0,-1 0 0 0 0,0 0 1 0 0,0 0-1 0 0,0-1 0 0 0,-1 1 0 0 0,1 0 0 0 0,-1 0 0 0 0,0 0 0 0 0,-1-3 0 0 0,-4-9 362 0 0,-1-1 0 0 0,-1 2 0 0 0,0-1 0 0 0,-14-17 0 0 0,19 27-227 0 0,-23-31 683 0 0,10 15 435 0 0,-25-46 1 0 0,41 67-1226 0 0,0 0 1 0 0,0 0-1 0 0,0 0 1 0 0,0 0-1 0 0,1 0 1 0 0,-1 0-1 0 0,0 0 1 0 0,0 0-1 0 0,0 0 1 0 0,0 0-1 0 0,0 0 1 0 0,0 0-1 0 0,0 0 0 0 0,0 0 1 0 0,0 0-1 0 0,0 0 1 0 0,0 0-1 0 0,0 0 1 0 0,0 0-1 0 0,1 0 1 0 0,-1-1-1 0 0,0 1 1 0 0,0 0-1 0 0,0 0 1 0 0,0 0-1 0 0,0 0 1 0 0,0 0-1 0 0,0 0 1 0 0,0 0-1 0 0,0 0 0 0 0,0 0 1 0 0,0 0-1 0 0,0 0 1 0 0,0 0-1 0 0,0 0 1 0 0,0 0-1 0 0,0 0 1 0 0,0-1-1 0 0,0 1 1 0 0,0 0-1 0 0,0 0 1 0 0,0 0-1 0 0,0 0 1 0 0,0 0-1 0 0,0 0 1 0 0,0 0-1 0 0,0 0 0 0 0,11 8 299 0 0,12 14-50 0 0,23 29 24 0 0,-29-32-711 0 0,0 1 0 0 0,1-2 1 0 0,1-1-1 0 0,34 25 0 0 0,-53-41 268 0 0,1-1 0 0 0,0 1 1 0 0,0 0-1 0 0,0-1 0 0 0,-1 1 0 0 0,1-1 0 0 0,0 1 1 0 0,0-1-1 0 0,0 1 0 0 0,0-1 0 0 0,0 0 0 0 0,0 1 1 0 0,0-1-1 0 0,0 0 0 0 0,0 0 0 0 0,0 0 1 0 0,0 0-1 0 0,0 1 0 0 0,0-2 0 0 0,0 1 0 0 0,1 0 1 0 0,-1 0-1 0 0,0 0 0 0 0,0 0 0 0 0,0-1 0 0 0,0 1 1 0 0,0 0-1 0 0,0-1 0 0 0,0 1 0 0 0,-1-1 1 0 0,1 1-1 0 0,0-1 0 0 0,0 0 0 0 0,0 1 0 0 0,0-1 1 0 0,-1 0-1 0 0,1 1 0 0 0,0-1 0 0 0,-1 0 1 0 0,1 0-1 0 0,0 0 0 0 0,-1 0 0 0 0,1 0 0 0 0,-1 0 1 0 0,1 0-1 0 0,-1-1 0 0 0,2-3-693 0 0,-1 0 0 0 0,0 0 0 0 0,0 0 0 0 0,0 0 0 0 0,0-1 0 0 0,-1 1 0 0 0,-1-11 0 0 0,-2-3-780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21.845"/>
    </inkml:context>
    <inkml:brush xml:id="br0">
      <inkml:brushProperty name="width" value="0.05" units="cm"/>
      <inkml:brushProperty name="height" value="0.05" units="cm"/>
      <inkml:brushProperty name="color" value="#E71224"/>
    </inkml:brush>
  </inkml:definitions>
  <inkml:trace contextRef="#ctx0" brushRef="#br0">25 308 492 0 0,'-9'-36'5012'0'0,"5"23"-2918"0"0,0 0-1 0 0,2 0 1 0 0,-1 0 0 0 0,1-17 231 0 0,10 68-1397 0 0,0-6-515 0 0,-5-15-309 0 0,1-1 0 0 0,1 1 0 0 0,0-1 0 0 0,1 0 0 0 0,15 26 0 0 0,-20-41-97 0 0,0 0-1 0 0,0 0 1 0 0,1 0-1 0 0,-1 0 1 0 0,0 0-1 0 0,1 0 1 0 0,-1 0-1 0 0,1-1 1 0 0,-1 1-1 0 0,0 0 1 0 0,1-1-1 0 0,-1 0 1 0 0,1 1 0 0 0,0-1-1 0 0,-1 0 1 0 0,1 0-1 0 0,-1 1 1 0 0,1-1-1 0 0,0 0 1 0 0,-1-1-1 0 0,1 1 1 0 0,-1 0-1 0 0,1 0 1 0 0,-1-1 0 0 0,1 1-1 0 0,-1-1 1 0 0,1 1-1 0 0,-1-1 1 0 0,1 0-1 0 0,-1 1 1 0 0,2-3-1 0 0,50-28 99 0 0,-48 27-94 0 0,219-162 26 0 0,12-8-171 0 0,-224 165 166 0 0,-6 6-929 0 0,-5 9-2628 0 0,-2 2-782 0 0,1 2-2690 0 0,-1-6 5162 0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6.592"/>
    </inkml:context>
    <inkml:brush xml:id="br0">
      <inkml:brushProperty name="width" value="0.05" units="cm"/>
      <inkml:brushProperty name="height" value="0.05" units="cm"/>
      <inkml:brushProperty name="color" value="#E71224"/>
    </inkml:brush>
  </inkml:definitions>
  <inkml:trace contextRef="#ctx0" brushRef="#br0">1 71 40 0 0,'3'9'1623'0'0,"-1"-1"0"0"0,0 1 0 0 0,-1 0-1 0 0,0 1 1 0 0,0 16 0 0 0,0-13-522 0 0,-1-1-1 0 0,2 1 1 0 0,4 21-1 0 0,-5-31-1072 0 0,0-1 0 0 0,0 1-1 0 0,0 0 1 0 0,0-1 0 0 0,0 1 0 0 0,1-1-1 0 0,-1 0 1 0 0,1 1 0 0 0,-1-1 0 0 0,1 0-1 0 0,0 0 1 0 0,0 0 0 0 0,0 0 0 0 0,0 0-1 0 0,1 0 1 0 0,-1-1 0 0 0,0 1-1 0 0,1-1 1 0 0,-1 0 0 0 0,1 1 0 0 0,3 0-1 0 0,-4-1-137 0 0,1-1-1 0 0,0 0 0 0 0,0 1 1 0 0,0-1-1 0 0,0 0 0 0 0,0 0 0 0 0,-1-1 1 0 0,1 1-1 0 0,0-1 0 0 0,0 1 1 0 0,0-1-1 0 0,-1 0 0 0 0,1 0 0 0 0,0 0 1 0 0,-1 0-1 0 0,1 0 0 0 0,-1-1 1 0 0,1 1-1 0 0,-1-1 0 0 0,0 0 0 0 0,1 0 1 0 0,-1 0-1 0 0,0 0 0 0 0,0 0 1 0 0,0 0-1 0 0,-1 0 0 0 0,3-3 0 0 0,-1 0-24 0 0,0 1-1 0 0,0-1 0 0 0,0 0 0 0 0,0 0 0 0 0,-1 0 1 0 0,0 0-1 0 0,0-1 0 0 0,-1 1 0 0 0,1 0 0 0 0,-1-1 1 0 0,0 1-1 0 0,0-1 0 0 0,-1-6 0 0 0,-8-29-161 0 0,7 39 323 0 0,1 0-1 0 0,-1 0 1 0 0,1 0-1 0 0,-1 0 1 0 0,0 0-1 0 0,0 0 1 0 0,0 1-1 0 0,0-1 1 0 0,0 0-1 0 0,0 1 1 0 0,0-1-1 0 0,-1 1 1 0 0,1-1-1 0 0,-1 1 1 0 0,1 0-1 0 0,-1-1 1 0 0,1 1-1 0 0,-4-2 1 0 0,3 3 7 0 0,1 0 1 0 0,0 0-1 0 0,0 1 1 0 0,-1-1 0 0 0,1 0-1 0 0,0 0 1 0 0,0 1-1 0 0,-1-1 1 0 0,1 1 0 0 0,0-1-1 0 0,0 1 1 0 0,0 0-1 0 0,0-1 1 0 0,0 1 0 0 0,0 0-1 0 0,0 0 1 0 0,0-1-1 0 0,0 1 1 0 0,0 0 0 0 0,0 0-1 0 0,1 0 1 0 0,-1 0-1 0 0,0 0 1 0 0,1 0 0 0 0,-1 1-1 0 0,1-1 1 0 0,-1 0-1 0 0,0 2 1 0 0,-14 39 720 0 0,13-37-611 0 0,-1 8 4 0 0,0 0 0 0 0,0 0 0 0 0,1 1 1 0 0,1-1-1 0 0,0 1 0 0 0,1 0 0 0 0,0-1 0 0 0,1 1 0 0 0,0-1 0 0 0,2 1 0 0 0,-1-1 0 0 0,2 0 0 0 0,-1 0 1 0 0,2 0-1 0 0,0 0 0 0 0,0-1 0 0 0,2 0 0 0 0,-1 0 0 0 0,1 0 0 0 0,1-1 0 0 0,0 0 0 0 0,0-1 1 0 0,2 0-1 0 0,15 15 0 0 0,-22-23-157 0 0,0 0 0 0 0,0 0-1 0 0,0 0 1 0 0,0 0 0 0 0,0-1 0 0 0,0 1 0 0 0,0-1 0 0 0,0 0 0 0 0,1 0 0 0 0,-1 0-1 0 0,1 0 1 0 0,-1-1 0 0 0,0 1 0 0 0,1-1 0 0 0,-1 0 0 0 0,1 0 0 0 0,5-1 0 0 0,-4 0-59 0 0,1 0-1 0 0,-1-1 1 0 0,0 0 0 0 0,0 0 0 0 0,0-1 0 0 0,0 1 0 0 0,0-1 0 0 0,0 0 0 0 0,-1 0 0 0 0,5-5-1 0 0,5-4-210 0 0,-2-1-1 0 0,0-1 1 0 0,0 0-1 0 0,-1 0 1 0 0,15-28-1 0 0,-17 27 244 0 0,-1 1-1 0 0,-1-1 1 0 0,0 0 0 0 0,-1-1-1 0 0,-1 0 1 0 0,-1 0-1 0 0,0 0 1 0 0,-1 0 0 0 0,0-1-1 0 0,0-29 1 0 0,-3 45 65 0 0,0 1 0 0 0,0-1 0 0 0,0 1 0 0 0,0-1 0 0 0,0 0 0 0 0,0 1 0 0 0,0-1 0 0 0,0 1 0 0 0,0-1 0 0 0,0 1 0 0 0,0-1 0 0 0,0 0 0 0 0,-1 1 0 0 0,1-1 0 0 0,0 1 0 0 0,0-1 0 0 0,-1 1 0 0 0,1-1 0 0 0,0 1 0 0 0,-1-1 0 0 0,1 1 0 0 0,0 0 0 0 0,-1-1 0 0 0,1 1 0 0 0,-1-1 0 0 0,1 1 0 0 0,0 0 0 0 0,-1-1 0 0 0,1 1 0 0 0,-1 0 0 0 0,0-1 0 0 0,0 1 13 0 0,0 1 0 0 0,0-1 1 0 0,0 0-1 0 0,0 1 0 0 0,0-1 1 0 0,0 1-1 0 0,0-1 0 0 0,0 1 1 0 0,0-1-1 0 0,0 1 0 0 0,1 0 0 0 0,-1-1 1 0 0,0 1-1 0 0,0 0 0 0 0,0 1 1 0 0,-24 33 782 0 0,23-32-782 0 0,0 0 0 0 0,0 0 1 0 0,1 0-1 0 0,0 0 0 0 0,-1 1 0 0 0,1-1 0 0 0,1 0 0 0 0,-1 1 0 0 0,0-1 0 0 0,1 1 0 0 0,-1-1 0 0 0,1 1 0 0 0,0-1 0 0 0,1 1 0 0 0,-1-1 0 0 0,0 0 0 0 0,1 1 0 0 0,0-1 1 0 0,0 1-1 0 0,2 5 0 0 0,0-5-22 0 0,0 1 0 0 0,0-1 0 0 0,1 0 0 0 0,-1 0 0 0 0,1 0 0 0 0,0-1 0 0 0,0 1 0 0 0,1-1 0 0 0,-1 0 0 0 0,0 0 0 0 0,1 0 0 0 0,8 3 0 0 0,17 9 162 0 0,1 2 1 0 0,-2 0 0 0 0,37 30 0 0 0,-64-45-210 0 0,0 0 0 0 0,1 0 0 0 0,-1-1 0 0 0,1 1 1 0 0,-1 0-1 0 0,1-1 0 0 0,0 1 0 0 0,0-1 0 0 0,0 0 1 0 0,-1 0-1 0 0,1 0 0 0 0,0-1 0 0 0,0 1 0 0 0,0-1 1 0 0,0 1-1 0 0,1-1 0 0 0,-1 0 0 0 0,4-1 1 0 0,-4 1-30 0 0,0-1 0 0 0,-1-1 0 0 0,1 1 1 0 0,0 0-1 0 0,-1 0 0 0 0,1-1 0 0 0,-1 0 1 0 0,0 1-1 0 0,0-1 0 0 0,1 0 0 0 0,-1 0 1 0 0,0 0-1 0 0,-1-1 0 0 0,1 1 0 0 0,0 0 1 0 0,0-1-1 0 0,-1 1 0 0 0,0-1 1 0 0,1 1-1 0 0,0-4 0 0 0,3-7-77 0 0,-1 0 0 0 0,0-1 0 0 0,0 0 0 0 0,-1 1 0 0 0,-1-1 0 0 0,-1 0 0 0 0,0 0 0 0 0,-1-26 0 0 0,-5-10-166 0 0,-11-56 0 0 0,6 50 371 0 0,10 56-54 0 0,0-1 1 0 0,0 0 0 0 0,0 0 0 0 0,0 0 0 0 0,0 0 0 0 0,0 0 0 0 0,-1 0 0 0 0,1 0 0 0 0,0 0 0 0 0,0 0 0 0 0,-1 0 0 0 0,1 1-1 0 0,-1-1 1 0 0,1 0 0 0 0,-1 0 0 0 0,1 0 0 0 0,-1 1 0 0 0,0-2 0 0 0,-5 14 426 0 0,0 31 241 0 0,7-6-425 0 0,1-1 1 0 0,2 0 0 0 0,2 0 0 0 0,1 0-1 0 0,2-1 1 0 0,21 57 0 0 0,-29-89-411 0 0,0 0 1 0 0,0 0-1 0 0,1 0 0 0 0,-1-1 1 0 0,1 1-1 0 0,-1 0 0 0 0,1-1 1 0 0,0 0-1 0 0,0 1 0 0 0,0-1 1 0 0,0 0-1 0 0,0 0 0 0 0,1 0 1 0 0,-1 0-1 0 0,0 0 0 0 0,1-1 1 0 0,0 1-1 0 0,-1-1 0 0 0,1 0 1 0 0,0 0-1 0 0,0 0 0 0 0,3 1 1 0 0,-2-2-340 0 0,0 0 1 0 0,0 0 0 0 0,0 0 0 0 0,-1-1-1 0 0,1 0 1 0 0,0 1 0 0 0,0-1 0 0 0,-1-1-1 0 0,1 1 1 0 0,0-1 0 0 0,-1 1 0 0 0,0-1-1 0 0,1 0 1 0 0,-1 0 0 0 0,0 0 0 0 0,0-1-1 0 0,4-3 1 0 0,6-6-1336 0 0,-2-2 217 0 0</inkml:trace>
</inkml:ink>
</file>

<file path=ppt/ink/ink2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29.454"/>
    </inkml:context>
    <inkml:brush xml:id="br0">
      <inkml:brushProperty name="width" value="0.05" units="cm"/>
      <inkml:brushProperty name="height" value="0.05" units="cm"/>
      <inkml:brushProperty name="color" value="#E71224"/>
    </inkml:brush>
  </inkml:definitions>
  <inkml:trace contextRef="#ctx0" brushRef="#br0">87 7 640 0 0,'-13'0'2167'0'0,"1"1"0"0"0,-1 0-1 0 0,0 1 1 0 0,-22 7 0 0 0,122-24-11986 0 0,-72 11 8396 0 0</inkml:trace>
</inkml:ink>
</file>

<file path=ppt/ink/ink2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29.826"/>
    </inkml:context>
    <inkml:brush xml:id="br0">
      <inkml:brushProperty name="width" value="0.05" units="cm"/>
      <inkml:brushProperty name="height" value="0.05" units="cm"/>
      <inkml:brushProperty name="color" value="#E71224"/>
    </inkml:brush>
  </inkml:definitions>
  <inkml:trace contextRef="#ctx0" brushRef="#br0">33 3 196 0 0,'-3'0'1221'0'0,"0"-1"0"0"0,0 0 0 0 0,1 1 0 0 0,-1 0-1 0 0,0 0 1 0 0,0 0 0 0 0,0 0 0 0 0,-7 7 5923 0 0,20 8-5270 0 0,16 15-33 0 0,28 31-910 0 0,52 80 0 0 0,-76-92-1254 0 0,-19-30-330 0 0,0 0 0 0 0,1-1 0 0 0,1-1 0 0 0,0 0 0 0 0,1 0 0 0 0,24 20 0 0 0,-38-36 466 0 0,1-1 1 0 0,0 1-1 0 0,-1 0 1 0 0,1-1-1 0 0,0 1 1 0 0,-1-1 0 0 0,1 1-1 0 0,0-1 1 0 0,0 1-1 0 0,-1-1 1 0 0,1 0-1 0 0,0 1 1 0 0,0-1-1 0 0,0 0 1 0 0,0 0 0 0 0,-1 1-1 0 0,1-1 1 0 0,0 0-1 0 0,0 0 1 0 0,0 0-1 0 0,0 0 1 0 0,0 0-1 0 0,0 0 1 0 0,-1 0-1 0 0,1-1 1 0 0,0 1 0 0 0,0 0-1 0 0,0 0 1 0 0,0-1-1 0 0,0 1 1 0 0,-1 0-1 0 0,1-1 1 0 0,0 1-1 0 0,0-1 1 0 0,-1 1 0 0 0,1-1-1 0 0,0 0 1 0 0,-1 1-1 0 0,1-1 1 0 0,0-1-1 0 0,1 0-534 0 0,-1-1-1 0 0,1 0 0 0 0,-1-1 1 0 0,0 1-1 0 0,0 0 0 0 0,0 0 0 0 0,-1 0 1 0 0,1-1-1 0 0,-1-5 0 0 0,1-5-982 0 0</inkml:trace>
  <inkml:trace contextRef="#ctx0" brushRef="#br0" timeOffset="1">222 256 868 0 0,'-34'9'4446'0'0,"29"-7"-3230"0"0,0 0 0 0 0,0 0-1 0 0,-1-1 1 0 0,1 0 0 0 0,-8 1 0 0 0,34-31 1292 0 0,42-48-4569 0 0,-50 59-47 0 0,0-1-1 0 0,-1 0 1 0 0,-1-1 0 0 0,14-33 0 0 0,-15 21 201 0 0</inkml:trace>
</inkml:ink>
</file>

<file path=ppt/ink/ink2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30.926"/>
    </inkml:context>
    <inkml:brush xml:id="br0">
      <inkml:brushProperty name="width" value="0.05" units="cm"/>
      <inkml:brushProperty name="height" value="0.05" units="cm"/>
      <inkml:brushProperty name="color" value="#E71224"/>
    </inkml:brush>
  </inkml:definitions>
  <inkml:trace contextRef="#ctx0" brushRef="#br0">50 1 340 0 0,'-6'9'1744'0'0,"-1"1"0"0"0,2-1-1 0 0,-1 1 1 0 0,-7 21 0 0 0,10-22-923 0 0,1 0 1 0 0,-1 1-1 0 0,1-1 0 0 0,1 1 0 0 0,-1 13 1 0 0,3-10-468 0 0,0-1 1 0 0,0 1-1 0 0,1-1 1 0 0,1 0-1 0 0,0 1 1 0 0,0-1-1 0 0,2-1 1 0 0,-1 1-1 0 0,1 0 1 0 0,8 10-1 0 0,-5-6-242 0 0,5 8 35 0 0,21 30-1 0 0,-30-49-221 0 0,-1-1 0 0 0,1 1 0 0 0,0 0 0 0 0,0-1 1 0 0,1 0-1 0 0,-1 0 0 0 0,1 0 0 0 0,0-1 0 0 0,0 1 0 0 0,0-1 0 0 0,1-1 0 0 0,5 4 0 0 0,-9-6 29 0 0,-1 1 0 0 0,0-1-1 0 0,1 0 1 0 0,-1 0 0 0 0,1 0 0 0 0,-1 1 0 0 0,0-1 0 0 0,1 0-1 0 0,-1-1 1 0 0,1 1 0 0 0,-1 0 0 0 0,0 0 0 0 0,1-1-1 0 0,-1 1 1 0 0,0-1 0 0 0,1 1 0 0 0,-1-1 0 0 0,0 1 0 0 0,0-1-1 0 0,0 0 1 0 0,1 0 0 0 0,1-1 0 0 0,-1 0-15 0 0,0-1 1 0 0,0 0 0 0 0,0 1-1 0 0,0-1 1 0 0,0 0-1 0 0,0 0 1 0 0,-1 0 0 0 0,1 0-1 0 0,0-4 1 0 0,2-4-17 0 0,-2 1-1 0 0,1-1 1 0 0,-2 1 0 0 0,1-1 0 0 0,-1-12 0 0 0,-2 6 33 0 0,0 0 1 0 0,-1 0-1 0 0,-1 0 0 0 0,0 1 1 0 0,-2-1-1 0 0,-6-17 0 0 0,6 22-16 0 0,0 0-1 0 0,0 0 0 0 0,-2 1 0 0 0,1-1 0 0 0,-1 2 1 0 0,-1-1-1 0 0,0 1 0 0 0,-15-15 0 0 0,23 25 56 0 0,-1-1-1 0 0,1 1 1 0 0,0 0 0 0 0,-1-1-1 0 0,1 1 1 0 0,0 0-1 0 0,-1-1 1 0 0,1 1-1 0 0,0 0 1 0 0,-1 0-1 0 0,1-1 1 0 0,-1 1-1 0 0,1 0 1 0 0,-1 0 0 0 0,1 0-1 0 0,-1 0 1 0 0,1 0-1 0 0,0 0 1 0 0,-1 0-1 0 0,1 0 1 0 0,-1 0-1 0 0,1 0 1 0 0,-1 0 0 0 0,1 0-1 0 0,-1 0 1 0 0,1 0-1 0 0,-1 0 1 0 0,1 0-1 0 0,0 0 1 0 0,-1 0-1 0 0,1 1 1 0 0,-1-1 0 0 0,1 0-1 0 0,-1 0 1 0 0,1 1-1 0 0,-1-1 1 0 0,-9 19-411 0 0,3 25-1361 0 0,7-36 1083 0 0,0 0-1 0 0,0 0 1 0 0,1 0-1 0 0,0-1 1 0 0,1 1-1 0 0,0 0 1 0 0,0-1 0 0 0,1 1-1 0 0,-1-1 1 0 0,2 0-1 0 0,-1 1 1 0 0,1-2-1 0 0,6 11 1 0 0,0-4-577 0 0</inkml:trace>
</inkml:ink>
</file>

<file path=ppt/ink/ink2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32.153"/>
    </inkml:context>
    <inkml:brush xml:id="br0">
      <inkml:brushProperty name="width" value="0.05" units="cm"/>
      <inkml:brushProperty name="height" value="0.05" units="cm"/>
      <inkml:brushProperty name="color" value="#E71224"/>
    </inkml:brush>
  </inkml:definitions>
  <inkml:trace contextRef="#ctx0" brushRef="#br0">94 484 188 0 0,'-6'-47'4185'0'0,"-3"1"0"0"0,-2-1 0 0 0,-18-46 0 0 0,28 90-3903 0 0,37 52 1638 0 0,45 101-1576 0 0,-107-156-241 0 0,6 1-534 0 0,20 5 375 0 0,-21-16-2079 0 0,-67-70 3003 0 0,101 99-644 0 0,-1 0 0 0 0,-1 1 0 0 0,0 0 0 0 0,10 17 0 0 0,37 70 29 0 0,-37-62-159 0 0,-15-27-86 0 0,11 17-114 0 0,24 35 0 0 0,-37-58-68 0 0,1 0 0 0 0,-1 0-1 0 0,1-1 1 0 0,0 1-1 0 0,1-1 1 0 0,0 0 0 0 0,-1-1-1 0 0,1 0 1 0 0,1 1-1 0 0,-1-2 1 0 0,14 7 0 0 0,-16-9-75 0 0,1-1 1 0 0,-1 0-1 0 0,1 1 1 0 0,-1-1 0 0 0,1-1-1 0 0,-1 1 1 0 0,0-1-1 0 0,1 0 1 0 0,-1 0 0 0 0,0 0-1 0 0,1 0 1 0 0,-1-1-1 0 0,0 1 1 0 0,0-1 0 0 0,0 0-1 0 0,-1-1 1 0 0,1 1-1 0 0,0-1 1 0 0,-1 1 0 0 0,1-1-1 0 0,-1 0 1 0 0,0-1 0 0 0,4-4-1 0 0,4-4-591 0 0,-2 0 0 0 0,0 0 0 0 0,0-1 0 0 0,-1 0-1 0 0,9-22 1 0 0,-12 24 643 0 0,-2 0-1 0 0,0 0 1 0 0,0 0 0 0 0,-1-1-1 0 0,0 1 1 0 0,-1-1 0 0 0,0-22-1 0 0,-1 29 386 0 0,0 0-1 0 0,0-1 0 0 0,-1 1 0 0 0,0 0 1 0 0,0 0-1 0 0,0 0 0 0 0,-1 0 1 0 0,1 0-1 0 0,-1 0 0 0 0,0 0 0 0 0,-1 1 1 0 0,1-1-1 0 0,-1 1 0 0 0,0 0 1 0 0,0-1-1 0 0,0 1 0 0 0,-1 0 1 0 0,1 1-1 0 0,-9-7 0 0 0,11 9-52 0 0,0 0 0 0 0,0 0 1 0 0,0 1-1 0 0,0-1 0 0 0,0 1 0 0 0,0-1 0 0 0,0 1 1 0 0,0-1-1 0 0,-1 1 0 0 0,1 0 0 0 0,0-1 0 0 0,0 1 0 0 0,0 0 1 0 0,-1 0-1 0 0,1 0 0 0 0,0 0 0 0 0,0 0 0 0 0,0 0 0 0 0,-1 0 1 0 0,1 1-1 0 0,0-1 0 0 0,0 0 0 0 0,0 1 0 0 0,0-1 1 0 0,0 1-1 0 0,-2 0 0 0 0,1 1 62 0 0,0 0-1 0 0,0-1 1 0 0,1 1 0 0 0,-1 0 0 0 0,1 0-1 0 0,-1 0 1 0 0,1 0 0 0 0,0 1 0 0 0,0-1-1 0 0,0 0 1 0 0,0 0 0 0 0,-1 4 0 0 0,0 3 185 0 0,0 0 1 0 0,0 1 0 0 0,1-1 0 0 0,1 1 0 0 0,0 16 0 0 0,1-16-276 0 0,1 0 1 0 0,0-1-1 0 0,0 1 0 0 0,1 0 1 0 0,1-1-1 0 0,5 11 0 0 0,-8-16-103 0 0,1-1-1 0 0,0 1 0 0 0,0-1 1 0 0,1 1-1 0 0,-1-1 0 0 0,1 0 0 0 0,-1 0 1 0 0,1 0-1 0 0,0 0 0 0 0,0-1 1 0 0,0 1-1 0 0,1-1 0 0 0,-1 0 0 0 0,1 1 1 0 0,-1-2-1 0 0,1 1 0 0 0,7 2 1 0 0,-9-3-28 0 0,0-1 1 0 0,0 0-1 0 0,0 1 0 0 0,0-1 1 0 0,0 0-1 0 0,0 0 1 0 0,-1 0-1 0 0,1-1 1 0 0,0 1-1 0 0,0 0 1 0 0,0-1-1 0 0,0 1 0 0 0,0-1 1 0 0,0 0-1 0 0,0 1 1 0 0,0-1-1 0 0,-1 0 1 0 0,1 0-1 0 0,2-2 1 0 0,-1 0-52 0 0,-1 1 0 0 0,1-1 0 0 0,-1 0 0 0 0,1 0 0 0 0,-1 0 0 0 0,0 0 0 0 0,-1 0 0 0 0,1-1 0 0 0,2-6 0 0 0,0 0-62 0 0,-2 0 0 0 0,1-1 0 0 0,-1 0 0 0 0,-1 1 0 0 0,0-1 0 0 0,0-14-1 0 0,-3-3 126 0 0,-2 1 0 0 0,-1 0 0 0 0,0 0 0 0 0,-2 1-1 0 0,-2-1 1 0 0,-11-26 0 0 0,-81-145 1135 0 0,95 187-896 0 0,3 5-54 0 0,1 1 0 0 0,-1 0 0 0 0,0 0 0 0 0,-1 0 0 0 0,1 1 1 0 0,-1-1-1 0 0,0 1 0 0 0,0 0 0 0 0,-7-7 0 0 0,10 11-150 0 0,1 0 1 0 0,0 0-1 0 0,-1 0 0 0 0,1 0 0 0 0,0 0 1 0 0,-1 0-1 0 0,1 1 0 0 0,0-1 1 0 0,-1 0-1 0 0,1 0 0 0 0,0 0 0 0 0,-1 0 1 0 0,1 0-1 0 0,0 0 0 0 0,0 1 1 0 0,-1-1-1 0 0,1 0 0 0 0,0 0 0 0 0,0 1 1 0 0,-1-1-1 0 0,1 0 0 0 0,0 0 1 0 0,0 1-1 0 0,0-1 0 0 0,-1 0 0 0 0,1 0 1 0 0,0 1-1 0 0,0-1 0 0 0,0 0 1 0 0,0 1-1 0 0,0-1 0 0 0,0 0 0 0 0,0 1 1 0 0,-1-1-1 0 0,1 0 0 0 0,0 1 1 0 0,0-1-1 0 0,0 0 0 0 0,0 0 0 0 0,0 1 1 0 0,1-1-1 0 0,-1 0 0 0 0,0 1 1 0 0,0-1-1 0 0,0 0 0 0 0,0 1 0 0 0,0-1 1 0 0,0 0-1 0 0,1 1 0 0 0,1 19 424 0 0,2-1-236 0 0,1 0-1 0 0,0 0 0 0 0,2-1 0 0 0,14 28 0 0 0,44 71-31 0 0,-40-76-130 0 0,-21-34-74 0 0,87 134-37 0 0,-81-128-291 0 0,0 0-1 0 0,0-1 1 0 0,2-1-1 0 0,-1 0 1 0 0,1 0-1 0 0,1-1 1 0 0,0-1-1 0 0,19 11 1 0 0,-26-18-228 0 0,0 1 1 0 0,0-1-1 0 0,1 0 0 0 0,-1 0 1 0 0,1-1-1 0 0,-1 0 0 0 0,1 0 1 0 0,-1 0-1 0 0,1-1 0 0 0,-1 0 1 0 0,1 0-1 0 0,12-3 0 0 0,-8 1-438 0 0,-1-1-1 0 0,0 0 0 0 0,0-1 1 0 0,0 0-1 0 0,-1-1 0 0 0,1 0 1 0 0,10-7-1 0 0,5-6-741 0 0</inkml:trace>
</inkml:ink>
</file>

<file path=ppt/ink/ink2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34.531"/>
    </inkml:context>
    <inkml:brush xml:id="br0">
      <inkml:brushProperty name="width" value="0.05" units="cm"/>
      <inkml:brushProperty name="height" value="0.05" units="cm"/>
      <inkml:brushProperty name="color" value="#E71224"/>
    </inkml:brush>
  </inkml:definitions>
  <inkml:trace contextRef="#ctx0" brushRef="#br0">69 1048 480 0 0,'-23'8'10043'0'0,"8"-9"-3512"0"0,32-38-6209 0 0,-12 18-424 0 0,0-1 0 0 0,-1 1 1 0 0,-1-1-1 0 0,-1 0 1 0 0,-1 0-1 0 0,-3-38 0 0 0,-2 23 14 0 0,-2 1-1 0 0,-1-1 1 0 0,-14-42-1 0 0,20 75 81 0 0,-1 0 0 0 0,1 1-1 0 0,-1-1 1 0 0,0 0 0 0 0,0 1-1 0 0,-4-6 1 0 0,6 9 7 0 0,0 0 0 0 0,-1-1 0 0 0,1 1 0 0 0,0 0 1 0 0,0 0-1 0 0,0 0 0 0 0,0 0 0 0 0,0-1 0 0 0,-1 1 0 0 0,1 0 0 0 0,0 0 0 0 0,0 0 1 0 0,0 0-1 0 0,0 0 0 0 0,-1 0 0 0 0,1 0 0 0 0,0-1 0 0 0,0 1 0 0 0,0 0 0 0 0,-1 0 1 0 0,1 0-1 0 0,0 0 0 0 0,0 0 0 0 0,0 0 0 0 0,-1 0 0 0 0,1 0 0 0 0,0 0 0 0 0,0 0 0 0 0,0 0 1 0 0,-1 0-1 0 0,1 0 0 0 0,0 0 0 0 0,0 0 0 0 0,0 0 0 0 0,-1 1 0 0 0,1-1 0 0 0,0 0 1 0 0,0 0-1 0 0,0 0 0 0 0,-1 0 0 0 0,1 0 0 0 0,0 1 0 0 0,-3 18-23 0 0,3-11 9 0 0,0 0-1 0 0,1 0 1 0 0,0 0 0 0 0,1 0-1 0 0,-1 0 1 0 0,2 0-1 0 0,-1 0 1 0 0,1-1 0 0 0,0 1-1 0 0,1-1 1 0 0,-1 0-1 0 0,10 13 1 0 0,1-3-649 0 0,1 0-1 0 0,1-2 1 0 0,22 19-1 0 0,9 8-2155 0 0,-43-38 2621 0 0,-1 0 0 0 0,1 1 0 0 0,-1-1 0 0 0,0 1 0 0 0,0-1-1 0 0,0 1 1 0 0,-1 0 0 0 0,0 0 0 0 0,0 0 0 0 0,2 7 0 0 0,-4-10 209 0 0,1 0-1 0 0,-1 0 1 0 0,1 0 0 0 0,-1 0-1 0 0,0 0 1 0 0,0-1 0 0 0,0 1-1 0 0,0 0 1 0 0,0 0 0 0 0,0 0-1 0 0,0 0 1 0 0,-1 0 0 0 0,1 0-1 0 0,-1 0 1 0 0,1 0 0 0 0,-1-1-1 0 0,0 1 1 0 0,0 0 0 0 0,0 0 0 0 0,0-1-1 0 0,0 1 1 0 0,0-1 0 0 0,0 1-1 0 0,-1-1 1 0 0,1 1 0 0 0,0-1-1 0 0,-1 0 1 0 0,1 1 0 0 0,-1-1-1 0 0,0 0 1 0 0,1 0 0 0 0,-4 1-1 0 0,5-2 1 0 0,0 0 0 0 0,0 0-1 0 0,0 0 1 0 0,-1 1-1 0 0,1-1 1 0 0,0 0-1 0 0,0 0 1 0 0,-1 0 0 0 0,1 0-1 0 0,0 0 1 0 0,0 0-1 0 0,-1 0 1 0 0,1 0-1 0 0,0 0 1 0 0,0 0 0 0 0,-1 0-1 0 0,1 0 1 0 0,0 0-1 0 0,0 0 1 0 0,-1 0-1 0 0,1 0 1 0 0,0 0 0 0 0,0 0-1 0 0,-1 0 1 0 0,1-1-1 0 0,0 1 1 0 0,0 0-1 0 0,-1 0 1 0 0,1 0-1 0 0,0 0 1 0 0,0 0 0 0 0,0-1-1 0 0,0 1 1 0 0,-1 0-1 0 0,1 0 1 0 0,0-1-1 0 0,-2-10 94 0 0,8-18-135 0 0,-5 27 54 0 0,7-32-17 0 0,-1 1 1 0 0,-2-1-1 0 0,-1 0 0 0 0,0-61 0 0 0,-5 78-6 0 0,-1 0 0 0 0,-1 0 0 0 0,0 0 0 0 0,-1 1 0 0 0,-1-1 0 0 0,0 1 0 0 0,-1 0 0 0 0,-1 0 0 0 0,-1 1 0 0 0,0 0 0 0 0,-15-22 0 0 0,18 31 45 0 0,-39-49 506 0 0,41 53-427 0 0,0-1-1 0 0,1 0 0 0 0,-1 1 0 0 0,0-1 0 0 0,0 1 0 0 0,0 0 1 0 0,-1 0-1 0 0,1 0 0 0 0,-1 1 0 0 0,1-1 0 0 0,-1 1 0 0 0,1-1 1 0 0,-1 1-1 0 0,0 0 0 0 0,-4 0 0 0 0,7 1-84 0 0,1 0 1 0 0,-1 1-1 0 0,1-1 1 0 0,0 0-1 0 0,-1 1 1 0 0,1-1-1 0 0,-1 0 0 0 0,1 1 1 0 0,0-1-1 0 0,-1 0 1 0 0,1 1-1 0 0,0-1 0 0 0,0 0 1 0 0,-1 1-1 0 0,1-1 1 0 0,0 1-1 0 0,0-1 1 0 0,0 1-1 0 0,-1-1 0 0 0,1 1 1 0 0,0-1-1 0 0,0 1 1 0 0,0-1-1 0 0,0 1 0 0 0,0-1 1 0 0,0 1-1 0 0,0-1 1 0 0,0 1-1 0 0,0-1 1 0 0,0 0-1 0 0,0 1 0 0 0,0-1 1 0 0,1 1-1 0 0,-1-1 1 0 0,0 1-1 0 0,0-1 0 0 0,0 1 1 0 0,1-1-1 0 0,-1 1 1 0 0,0-1-1 0 0,1 0 0 0 0,-1 1 1 0 0,1 0-1 0 0,10 21 680 0 0,18 19 253 0 0,41 42 0 0 0,8 12 90 0 0,-47-49-858 0 0,-2 2 1 0 0,25 56 0 0 0,-26-47-158 0 0,-12-36 201 0 0,-11-23 86 0 0,-5-14-184 0 0,-10-50-82 0 0,-3-20-105 0 0,12 79 25 0 0,1-1 1 0 0,0 0-1 0 0,0 0 0 0 0,1 1 1 0 0,0-1-1 0 0,1 0 0 0 0,-1 1 1 0 0,5-12-1 0 0,-6 19 11 0 0,0 0 1 0 0,1-1-1 0 0,-1 1 0 0 0,0-1 0 0 0,0 1 1 0 0,0-1-1 0 0,1 1 0 0 0,-1-1 0 0 0,0 1 1 0 0,1 0-1 0 0,-1-1 0 0 0,0 1 0 0 0,1 0 1 0 0,-1-1-1 0 0,0 1 0 0 0,1 0 0 0 0,-1-1 1 0 0,1 1-1 0 0,-1 0 0 0 0,1 0 0 0 0,-1 0 1 0 0,1-1-1 0 0,-1 1 0 0 0,0 0 0 0 0,1 0 1 0 0,-1 0-1 0 0,1 0 0 0 0,-1 0 0 0 0,1 0 1 0 0,-1 0-1 0 0,2 0 0 0 0,15 10-8 0 0,13 24 35 0 0,-28-30-25 0 0,7 7 1 0 0,38 47 9 0 0,-42-53-10 0 0,0 0 1 0 0,0-1-1 0 0,0 0 1 0 0,0 0-1 0 0,1 0 1 0 0,0 0 0 0 0,-1-1-1 0 0,12 5 1 0 0,-16-8-6 0 0,0 0 1 0 0,0 1 0 0 0,0-1 0 0 0,0 0 0 0 0,0 0 0 0 0,0 0-1 0 0,0 0 1 0 0,0 0 0 0 0,0 0 0 0 0,0 0 0 0 0,0 0 0 0 0,0 0-1 0 0,0 0 1 0 0,0-1 0 0 0,0 1 0 0 0,0 0 0 0 0,0-1 0 0 0,0 1-1 0 0,0-1 1 0 0,0 1 0 0 0,0-1 0 0 0,-1 1 0 0 0,1-1 0 0 0,2-1-1 0 0,-1 0-20 0 0,-1-1-1 0 0,1 1 0 0 0,0 0 0 0 0,-1-1 0 0 0,1 0 0 0 0,-1 1 0 0 0,0-1 0 0 0,2-5 0 0 0,0-2-49 0 0,-1 0 0 0 0,0 0-1 0 0,-1 0 1 0 0,0-13 0 0 0,-1 9 44 0 0,0 0 0 0 0,-2 0 0 0 0,0 0 0 0 0,0 0 0 0 0,-1 0 0 0 0,-1 1 0 0 0,0 0 0 0 0,-1-1 1 0 0,0 2-1 0 0,-1-1 0 0 0,-15-22 0 0 0,21 35 30 0 0,0 0 1 0 0,0 0-1 0 0,0 0 1 0 0,0 0-1 0 0,0 0 1 0 0,0 0-1 0 0,0 0 1 0 0,0 0-1 0 0,0 0 1 0 0,0 1-1 0 0,0-1 1 0 0,0 0-1 0 0,0 0 1 0 0,-1 0-1 0 0,1 0 1 0 0,0 0-1 0 0,0 0 1 0 0,0 0-1 0 0,0 0 1 0 0,0 0-1 0 0,0 0 1 0 0,0 0-1 0 0,0 0 1 0 0,0 0-1 0 0,0 0 1 0 0,-1 0-1 0 0,1 0 1 0 0,0 0-1 0 0,0 0 1 0 0,0 0-1 0 0,0 0 1 0 0,0 0-1 0 0,0 0 1 0 0,0 0-1 0 0,0 0 1 0 0,-1 0-1 0 0,1 0 1 0 0,0 0-1 0 0,0 0 1 0 0,0 0-1 0 0,0 0 1 0 0,0 0-1 0 0,0 0 0 0 0,0 0 1 0 0,0 0-1 0 0,-1 0 1 0 0,1 0-1 0 0,0 0 1 0 0,0 0-1 0 0,0 0 1 0 0,0 0-1 0 0,0 0 1 0 0,0-1-1 0 0,0 1 1 0 0,0 0-1 0 0,0 0 1 0 0,0 0-1 0 0,0 0 1 0 0,0 0-1 0 0,2 16 23 0 0,9 20 42 0 0,-4-23-57 0 0,2 0 1 0 0,-1-1 0 0 0,1 1 0 0 0,22 20 0 0 0,-28-30-21 0 0,0 0 1 0 0,0-1 0 0 0,0 1 0 0 0,0-1-1 0 0,1 0 1 0 0,0 0 0 0 0,-1 0 0 0 0,1-1-1 0 0,0 1 1 0 0,6 1 0 0 0,-7-3-6 0 0,-1 0 0 0 0,0 1 0 0 0,0-1 0 0 0,0-1 0 0 0,1 1 1 0 0,-1 0-1 0 0,0 0 0 0 0,0-1 0 0 0,0 1 0 0 0,0-1 0 0 0,1 0 0 0 0,-1 0 0 0 0,0 0 0 0 0,0 0 0 0 0,0 0 1 0 0,-1 0-1 0 0,1 0 0 0 0,0-1 0 0 0,0 1 0 0 0,-1-1 0 0 0,2-1 0 0 0,0 1-13 0 0,0-1-1 0 0,-1 0 0 0 0,0 0 1 0 0,0 0-1 0 0,0 0 0 0 0,0 0 1 0 0,0-1-1 0 0,-1 1 0 0 0,1-1 1 0 0,-1 1-1 0 0,0-1 0 0 0,0 1 1 0 0,0-1-1 0 0,0 0 0 0 0,-1 1 1 0 0,1-5-1 0 0,-2 2-46 0 0,1 0 0 0 0,-1-1 0 0 0,0 1 0 0 0,0 0 0 0 0,-1 0 0 0 0,0 0 0 0 0,0 1-1 0 0,0-1 1 0 0,-4-6 0 0 0,1 2-140 0 0,-2-1 0 0 0,1 1-1 0 0,-1 1 1 0 0,-1-1 0 0 0,0 1-1 0 0,0 1 1 0 0,-1 0 0 0 0,0 0-1 0 0,-15-10 1 0 0,23 17 170 0 0,-1-1 0 0 0,0 1 0 0 0,1 1 0 0 0,-1-1 0 0 0,0 0 1 0 0,1 0-1 0 0,-1 0 0 0 0,0 1 0 0 0,0-1 0 0 0,0 1 0 0 0,1 0 0 0 0,-1-1 0 0 0,0 1 0 0 0,0 0 1 0 0,0 0-1 0 0,0 0 0 0 0,0 0 0 0 0,0 1 0 0 0,1-1 0 0 0,-1 0 0 0 0,-3 2 0 0 0,4-1 15 0 0,0 0 0 0 0,-1 0 0 0 0,1 0 0 0 0,0 0 0 0 0,0 0 0 0 0,0 1-1 0 0,0-1 1 0 0,0 0 0 0 0,1 1 0 0 0,-1-1 0 0 0,0 1 0 0 0,1-1 0 0 0,-1 1 0 0 0,1-1-1 0 0,-1 1 1 0 0,1-1 0 0 0,0 1 0 0 0,-1-1 0 0 0,1 1 0 0 0,0 0 0 0 0,0-1 0 0 0,0 1-1 0 0,0 0 1 0 0,1-1 0 0 0,0 3 0 0 0,0 4-151 0 0,1 1 0 0 0,0-1 0 0 0,1 0 1 0 0,0 0-1 0 0,0 0 0 0 0,0-1 0 0 0,1 1 0 0 0,1-1 0 0 0,-1 0 0 0 0,1 0 1 0 0,0 0-1 0 0,1-1 0 0 0,0 1 0 0 0,0-1 0 0 0,0-1 0 0 0,8 6 0 0 0,-11-8 165 0 0,0-1 0 0 0,0 1 0 0 0,1-1 0 0 0,-1 0-1 0 0,1-1 1 0 0,-1 1 0 0 0,1 0 0 0 0,0-1-1 0 0,0 0 1 0 0,0 0 0 0 0,0 0 0 0 0,0 0 0 0 0,0-1-1 0 0,0 0 1 0 0,0 0 0 0 0,0 0 0 0 0,0 0-1 0 0,0 0 1 0 0,0-1 0 0 0,0 1 0 0 0,-1-1-1 0 0,1 0 1 0 0,0-1 0 0 0,0 1 0 0 0,0-1 0 0 0,-1 1-1 0 0,1-1 1 0 0,-1 0 0 0 0,1-1 0 0 0,-1 1-1 0 0,0 0 1 0 0,0-1 0 0 0,0 0 0 0 0,0 0 0 0 0,3-4-1 0 0,-2 2 169 0 0,-1 0-1 0 0,1 0 0 0 0,-1 0 1 0 0,0 0-1 0 0,-1-1 0 0 0,0 1 0 0 0,1-1 1 0 0,-2 1-1 0 0,1-1 0 0 0,-1 0 1 0 0,1 0-1 0 0,-2 0 0 0 0,1 0 1 0 0,-1 0-1 0 0,0 0 0 0 0,0 0 0 0 0,0 0 1 0 0,-2-6-1 0 0,-3-10 506 0 0,0-1 0 0 0,-2 1 1 0 0,-12-30-1 0 0,2 7 64 0 0,25 65-127 0 0,0 0 0 0 0,18 28 0 0 0,-20-37-605 0 0,1-2 1 0 0,0 1-1 0 0,13 13 0 0 0,-17-20 21 0 0,0 0 1 0 0,1 0-1 0 0,-1 0 0 0 0,1 0 1 0 0,-1-1-1 0 0,1 0 0 0 0,0 1 1 0 0,0-2-1 0 0,0 1 0 0 0,0 0 1 0 0,6 1-1 0 0,-9-3-5 0 0,0 0 1 0 0,0 0-1 0 0,0 0 1 0 0,0 1-1 0 0,0-1 0 0 0,0 0 1 0 0,0-1-1 0 0,0 1 1 0 0,0 0-1 0 0,1 0 0 0 0,-1 0 1 0 0,0-1-1 0 0,0 1 0 0 0,0 0 1 0 0,0-1-1 0 0,0 1 1 0 0,0-1-1 0 0,-1 1 0 0 0,1-1 1 0 0,0 0-1 0 0,0 1 0 0 0,0-1 1 0 0,0 0-1 0 0,1-1 1 0 0,-1 0-2 0 0,1 0 0 0 0,-1-1 0 0 0,0 1 0 0 0,0-1 0 0 0,0 1 0 0 0,0-1 0 0 0,0 1 0 0 0,-1-1 0 0 0,2-5 1 0 0,-1 1-5 0 0,-1-1 1 0 0,0 0 0 0 0,0 0 0 0 0,-1 0-1 0 0,1 0 1 0 0,-4-9 0 0 0,-4-9-19 0 0,-21-41 0 0 0,2 3 164 0 0,27 64-140 0 0,0 0 0 0 0,0 0 0 0 0,0 0 1 0 0,0 0-1 0 0,-1 0 0 0 0,1 0 0 0 0,0 0 0 0 0,0 0 0 0 0,0 0 0 0 0,0 0 0 0 0,0-1 0 0 0,0 1 1 0 0,0 0-1 0 0,-1 0 0 0 0,1 0 0 0 0,0 0 0 0 0,0 0 0 0 0,0 0 0 0 0,0 0 0 0 0,0-1 0 0 0,0 1 0 0 0,0 0 1 0 0,0 0-1 0 0,0 0 0 0 0,0 0 0 0 0,0 0 0 0 0,0-1 0 0 0,0 1 0 0 0,0 0 0 0 0,0 0 0 0 0,0 0 1 0 0,0 0-1 0 0,0 0 0 0 0,0-1 0 0 0,0 1 0 0 0,0 0 0 0 0,0 0 0 0 0,0 0 0 0 0,0 0 0 0 0,0 0 1 0 0,0 0-1 0 0,0-1 0 0 0,0 1 0 0 0,1 0 0 0 0,-1 0 0 0 0,0 0 0 0 0,0 0 0 0 0,0 0 0 0 0,0 0 1 0 0,0 0-1 0 0,0-1 0 0 0,0 1 0 0 0,1 0 0 0 0,-1 0 0 0 0,0 0 0 0 0,0 0 0 0 0,0 0 0 0 0,0 0 0 0 0,0 0 1 0 0,0 0-1 0 0,1 0 0 0 0,-1 0 0 0 0,0 0 0 0 0,0 0 0 0 0,0 0 0 0 0,12 9 148 0 0,11 16 30 0 0,-14-11-252 0 0,0-2 1 0 0,1 1 0 0 0,1-1-1 0 0,0-1 1 0 0,0 0 0 0 0,1 0-1 0 0,0-1 1 0 0,1-1 0 0 0,16 9-1 0 0,-28-17 48 0 0,0 0 0 0 0,0-1-1 0 0,1 1 1 0 0,-1-1 0 0 0,0 1-1 0 0,0-1 1 0 0,0 0 0 0 0,0 0-1 0 0,1 1 1 0 0,-1-1 0 0 0,0 0-1 0 0,0 0 1 0 0,1 0-1 0 0,-1 0 1 0 0,0 0 0 0 0,0-1-1 0 0,0 1 1 0 0,1 0 0 0 0,-1 0-1 0 0,0-1 1 0 0,0 1 0 0 0,0-1-1 0 0,0 1 1 0 0,0-1 0 0 0,0 0-1 0 0,2 0 1 0 0,-1-1 8 0 0,-1 0-1 0 0,1 0 1 0 0,-1-1 0 0 0,0 1 0 0 0,1 0 0 0 0,-1 0-1 0 0,0-1 1 0 0,0 1 0 0 0,-1 0 0 0 0,1-1 0 0 0,0 1-1 0 0,-1-4 1 0 0,2-6 26 0 0,-1 0-1 0 0,-1 0 1 0 0,0 0-1 0 0,-3-17 0 0 0,-2 6 9 0 0,-1 0 0 0 0,-1 1-1 0 0,-1-1 1 0 0,-1 1 0 0 0,0 1-1 0 0,-2 0 1 0 0,-1 0 0 0 0,0 1-1 0 0,-2 1 1 0 0,-29-34 0 0 0,42 51 7 0 0,0 1 0 0 0,-1 0 0 0 0,1-1 1 0 0,0 1-1 0 0,0 0 0 0 0,-1 0 0 0 0,1 0 0 0 0,0 0 1 0 0,-1 0-1 0 0,1 0 0 0 0,-1 0 0 0 0,-2 0 1 0 0,4 1-18 0 0,0 0 1 0 0,-1 0-1 0 0,1 1 1 0 0,0-1-1 0 0,0 0 1 0 0,0 1-1 0 0,-1-1 1 0 0,1 0-1 0 0,0 0 1 0 0,0 1-1 0 0,0-1 1 0 0,0 0-1 0 0,-1 1 1 0 0,1-1 0 0 0,0 0-1 0 0,0 1 1 0 0,0-1-1 0 0,0 1 1 0 0,0-1-1 0 0,0 0 1 0 0,0 1-1 0 0,0-1 1 0 0,0 0-1 0 0,0 1 1 0 0,0-1-1 0 0,0 0 1 0 0,0 1 0 0 0,1-1-1 0 0,-1 0 1 0 0,0 1-1 0 0,0-1 1 0 0,0 0-1 0 0,1 1 1 0 0,18 44 198 0 0,10-1-281 0 0,69 81 0 0 0,2-24-5739 0 0,-97-98 5434 0 0,0 0 0 0 0,1 1 1 0 0,-1-1-1 0 0,1 0 0 0 0,0-1 0 0 0,0 1 1 0 0,0-1-1 0 0,0 0 0 0 0,0 0 1 0 0,0 0-1 0 0,1 0 0 0 0,-1-1 1 0 0,1 1-1 0 0,-1-1 0 0 0,1-1 1 0 0,-1 1-1 0 0,1 0 0 0 0,0-1 1 0 0,-1 0-1 0 0,1 0 0 0 0,0-1 0 0 0,5 0 1 0 0,4-5-552 0 0</inkml:trace>
</inkml:ink>
</file>

<file path=ppt/ink/ink2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34.980"/>
    </inkml:context>
    <inkml:brush xml:id="br0">
      <inkml:brushProperty name="width" value="0.05" units="cm"/>
      <inkml:brushProperty name="height" value="0.05" units="cm"/>
      <inkml:brushProperty name="color" value="#E71224"/>
    </inkml:brush>
  </inkml:definitions>
  <inkml:trace contextRef="#ctx0" brushRef="#br0">192 325 64 0 0,'-5'-13'837'0'0,"-13"-33"1729"0"0,17 44-2348 0 0,0 0 1 0 0,1 1 0 0 0,-1-1-1 0 0,-1 0 1 0 0,1 1-1 0 0,0-1 1 0 0,0 1 0 0 0,-1-1-1 0 0,1 1 1 0 0,0-1-1 0 0,-1 1 1 0 0,0 0 0 0 0,1 0-1 0 0,-1 0 1 0 0,0 0-1 0 0,1 0 1 0 0,-1 0 0 0 0,0 0-1 0 0,-3 0 1 0 0,4 1-106 0 0,-1 0 1 0 0,1 0-1 0 0,0 1 1 0 0,0-1-1 0 0,0 0 1 0 0,-1 1-1 0 0,1-1 1 0 0,0 1-1 0 0,0 0 0 0 0,0-1 1 0 0,0 1-1 0 0,0 0 1 0 0,0-1-1 0 0,0 1 1 0 0,0 0-1 0 0,1 0 1 0 0,-1 0-1 0 0,0 0 1 0 0,0 0-1 0 0,1 0 1 0 0,-1 0-1 0 0,0 0 1 0 0,1 0-1 0 0,-1 0 1 0 0,1 1-1 0 0,0-1 1 0 0,-1 0-1 0 0,1 0 1 0 0,-1 2-1 0 0,-6 37 1079 0 0,6-25-1076 0 0,1 1-1 0 0,1-1 1 0 0,0 0 0 0 0,1 1-1 0 0,0-1 1 0 0,2 0-1 0 0,5 17 1 0 0,-7-26-110 0 0,0 1 0 0 0,0-1 0 0 0,1 0 0 0 0,-1-1 0 0 0,1 1 0 0 0,1 0 0 0 0,-1-1 0 0 0,1 1 0 0 0,0-1 0 0 0,0 0 0 0 0,0-1 0 0 0,1 1-1 0 0,0-1 1 0 0,0 0 0 0 0,0 0 0 0 0,0 0 0 0 0,1-1 0 0 0,-1 0 0 0 0,10 4 0 0 0,-13-6-21 0 0,1 0-1 0 0,-1-1 0 0 0,0 1 1 0 0,1-1-1 0 0,-1 0 0 0 0,1 0 1 0 0,-1 0-1 0 0,0 0 0 0 0,1 0 1 0 0,-1-1-1 0 0,1 1 0 0 0,-1-1 1 0 0,0 1-1 0 0,1-1 1 0 0,-1 0-1 0 0,0 0 0 0 0,0 0 1 0 0,0 0-1 0 0,0 0 0 0 0,0-1 1 0 0,0 1-1 0 0,0-1 0 0 0,0 1 1 0 0,0-1-1 0 0,-1 0 0 0 0,1 1 1 0 0,0-1-1 0 0,-1 0 0 0 0,0 0 1 0 0,1 0-1 0 0,-1 0 1 0 0,0 0-1 0 0,0-1 0 0 0,0 1 1 0 0,0 0-1 0 0,0-3 0 0 0,1-2-26 0 0,1-1-1 0 0,-1 0 0 0 0,-1 0 0 0 0,1 1 0 0 0,-2-1 1 0 0,1 0-1 0 0,-1 0 0 0 0,0 0 0 0 0,-2-13 0 0 0,-2 5 49 0 0,-1 0-1 0 0,0 1 0 0 0,-1 0 1 0 0,-1 0-1 0 0,0 0 0 0 0,-1 1 0 0 0,-12-16 1 0 0,-76-91 24 0 0,74 96 9 0 0,-12-19 159 0 0,16 21 495 0 0,-40-40 0 0 0,95 114 190 0 0,87 88-3514 0 0,15-13-7469 0 0,-118-109 8600 0 0</inkml:trace>
</inkml:ink>
</file>

<file path=ppt/ink/ink2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35.583"/>
    </inkml:context>
    <inkml:brush xml:id="br0">
      <inkml:brushProperty name="width" value="0.05" units="cm"/>
      <inkml:brushProperty name="height" value="0.05" units="cm"/>
      <inkml:brushProperty name="color" value="#E71224"/>
    </inkml:brush>
  </inkml:definitions>
  <inkml:trace contextRef="#ctx0" brushRef="#br0">43 374 76 0 0,'-13'-35'1959'0'0,"7"23"-659"0"0,1-1 0 0 0,1 0 0 0 0,0 0 0 0 0,0 0 0 0 0,2 0 0 0 0,-2-16 0 0 0,4 29-1259 0 0,0 0-1 0 0,0 0 1 0 0,0 0 0 0 0,0 0 0 0 0,0-1-1 0 0,0 1 1 0 0,0 0 0 0 0,-1 0-1 0 0,1 0 1 0 0,0 0 0 0 0,0 0 0 0 0,0 0-1 0 0,1 0 1 0 0,-1-1 0 0 0,0 1-1 0 0,0 0 1 0 0,0 0 0 0 0,0 0 0 0 0,0 0-1 0 0,0 0 1 0 0,0 0 0 0 0,0 0 0 0 0,0 0-1 0 0,0-1 1 0 0,0 1 0 0 0,0 0-1 0 0,0 0 1 0 0,0 0 0 0 0,0 0 0 0 0,0 0-1 0 0,0 0 1 0 0,1 0 0 0 0,-1 0-1 0 0,0 0 1 0 0,0 0 0 0 0,0 0 0 0 0,0 0-1 0 0,0 0 1 0 0,0-1 0 0 0,0 1-1 0 0,0 0 1 0 0,1 0 0 0 0,-1 0 0 0 0,0 0-1 0 0,0 0 1 0 0,0 0 0 0 0,0 0-1 0 0,0 0 1 0 0,0 0 0 0 0,0 0 0 0 0,1 0-1 0 0,-1 0 1 0 0,0 0 0 0 0,0 1-1 0 0,0-1 1 0 0,0 0 0 0 0,0 0 0 0 0,0 0-1 0 0,8 7 1179 0 0,5 9-164 0 0,23 42-78 0 0,-19-28-1115 0 0,1-1-1 0 0,1 0 1 0 0,2-2-1 0 0,46 48 0 0 0,-67-74 108 0 0,1 0-1 0 0,0 0 1 0 0,0 0-1 0 0,0 0 1 0 0,0 0-1 0 0,0-1 1 0 0,0 1-1 0 0,0 0 1 0 0,0-1-1 0 0,0 1 1 0 0,0 0-1 0 0,1-1 1 0 0,-1 1-1 0 0,0-1 1 0 0,0 0-1 0 0,1 1 1 0 0,-1-1-1 0 0,0 0 1 0 0,0 0-1 0 0,1 0 1 0 0,-1 0-1 0 0,0 0 1 0 0,1 0-1 0 0,1 0 1 0 0,-2-1 20 0 0,0 0 1 0 0,0 0 0 0 0,0 0-1 0 0,0 0 1 0 0,0 0 0 0 0,-1 0-1 0 0,1 0 1 0 0,0 0 0 0 0,0 0-1 0 0,-1 0 1 0 0,1-1-1 0 0,-1 1 1 0 0,1 0 0 0 0,-1 0-1 0 0,1-1 1 0 0,-1 1 0 0 0,0 0-1 0 0,1-3 1 0 0,0-5 21 0 0,-1 0 1 0 0,0 1 0 0 0,0-1-1 0 0,0 0 1 0 0,-4-16 0 0 0,-18-42 36 0 0,16 53 84 0 0,1-1 0 0 0,0-1 0 0 0,1 1-1 0 0,1-1 1 0 0,-3-28 0 0 0,6 44-126 0 0,0 0 0 0 0,0 0-1 0 0,0 0 1 0 0,0 0 0 0 0,0-1-1 0 0,0 1 1 0 0,0 0 0 0 0,0 0-1 0 0,0 0 1 0 0,0 0 0 0 0,0 0-1 0 0,0 0 1 0 0,0 0 0 0 0,0-1 0 0 0,0 1-1 0 0,0 0 1 0 0,0 0 0 0 0,0 0-1 0 0,0 0 1 0 0,0 0 0 0 0,0 0-1 0 0,0 0 1 0 0,0 0 0 0 0,0 0-1 0 0,1-1 1 0 0,-1 1 0 0 0,0 0-1 0 0,0 0 1 0 0,0 0 0 0 0,0 0 0 0 0,0 0-1 0 0,0 0 1 0 0,0 0 0 0 0,0 0-1 0 0,0 0 1 0 0,1 0 0 0 0,-1 0-1 0 0,0 0 1 0 0,0 0 0 0 0,0 0-1 0 0,0 0 1 0 0,0 0 0 0 0,0 0 0 0 0,0 0-1 0 0,1 0 1 0 0,-1 0 0 0 0,0 0-1 0 0,0 0 1 0 0,0 0 0 0 0,0 0-1 0 0,0 0 1 0 0,0 0 0 0 0,0 0-1 0 0,0 0 1 0 0,1 0 0 0 0,-1 0 0 0 0,0 0-1 0 0,0 1 1 0 0,0-1 0 0 0,9 7 159 0 0,8 12-15 0 0,-6-6-198 0 0,0 0 0 0 0,1-1 0 0 0,0 0 0 0 0,1 0 0 0 0,0-2 0 0 0,0 0 0 0 0,22 12 0 0 0,-30-19-49 0 0,1 0 0 0 0,0 0 1 0 0,0-1-1 0 0,0 0 0 0 0,1 0 0 0 0,-1 0 1 0 0,0-1-1 0 0,1 0 0 0 0,-1-1 0 0 0,8 1 1 0 0,-10-1 26 0 0,-1-1 1 0 0,1 1 0 0 0,0-1-1 0 0,0 0 1 0 0,-1 0 0 0 0,1-1-1 0 0,0 1 1 0 0,-1-1 0 0 0,1 1-1 0 0,-1-1 1 0 0,0 0 0 0 0,1 0-1 0 0,-1-1 1 0 0,0 1 0 0 0,0-1-1 0 0,-1 0 1 0 0,1 1 0 0 0,2-5-1 0 0,-1 2 61 0 0,-1 0 0 0 0,1 0-1 0 0,-1 0 1 0 0,-1 0 0 0 0,1-1 0 0 0,-1 1-1 0 0,0-1 1 0 0,0 0 0 0 0,0 0-1 0 0,-1 1 1 0 0,0-1 0 0 0,0 0 0 0 0,-1-8-1 0 0,0 4 9 0 0,0 0 0 0 0,-2 0 0 0 0,1 1-1 0 0,-1-1 1 0 0,0 0 0 0 0,-1 0 0 0 0,-6-13-1 0 0,2 8 26 0 0,0 0 0 0 0,-1 1 0 0 0,-1 0 0 0 0,0 0 0 0 0,-1 1 0 0 0,0 1 0 0 0,-1-1 0 0 0,-1 2 0 0 0,-20-17 0 0 0,30 25-59 0 0,-1 2 0 0 0,0-1 0 0 0,1 0-1 0 0,-1 0 1 0 0,0 1 0 0 0,0-1 0 0 0,1 1 0 0 0,-1 0-1 0 0,0 0 1 0 0,-1 0 0 0 0,1 1 0 0 0,0-1-1 0 0,0 1 1 0 0,0-1 0 0 0,-6 1 0 0 0,7 1-77 0 0,0-1 1 0 0,0 1-1 0 0,0 0 1 0 0,0 0 0 0 0,0 0-1 0 0,0 0 1 0 0,0 0-1 0 0,1 1 1 0 0,-1-1-1 0 0,0 1 1 0 0,1-1-1 0 0,-1 1 1 0 0,1-1-1 0 0,-1 1 1 0 0,1 0 0 0 0,0 0-1 0 0,0-1 1 0 0,0 1-1 0 0,0 0 1 0 0,0 0-1 0 0,0 0 1 0 0,0 0-1 0 0,0 4 1 0 0,-2 6-715 0 0,0 0 1 0 0,2 0-1 0 0,-1 1 0 0 0,1-1 0 0 0,1 0 1 0 0,0 1-1 0 0,1-1 0 0 0,0 0 1 0 0,1 0-1 0 0,5 20 0 0 0,0-6-464 0 0</inkml:trace>
</inkml:ink>
</file>

<file path=ppt/ink/ink2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36.341"/>
    </inkml:context>
    <inkml:brush xml:id="br0">
      <inkml:brushProperty name="width" value="0.05" units="cm"/>
      <inkml:brushProperty name="height" value="0.05" units="cm"/>
      <inkml:brushProperty name="color" value="#E71224"/>
    </inkml:brush>
  </inkml:definitions>
  <inkml:trace contextRef="#ctx0" brushRef="#br0">186 370 972 0 0,'3'-9'558'0'0,"-1"0"-1"0"0,-1 0 0 0 0,0 0 1 0 0,0 0-1 0 0,-1-1 1 0 0,0 1-1 0 0,0 0 1 0 0,-1 0-1 0 0,0 0 1 0 0,-1-1-1 0 0,0 1 1 0 0,-1 1-1 0 0,0-1 0 0 0,-6-15 1 0 0,4 15-210 0 0,0-1 0 0 0,-1 1 0 0 0,1 0 0 0 0,-2 0 0 0 0,1 0 0 0 0,-1 1 0 0 0,-1 0 0 0 0,1 0 0 0 0,-1 1 0 0 0,0 0 0 0 0,-1 1 0 0 0,-14-9 0 0 0,22 14-310 0 0,0 0 0 0 0,-1 1 0 0 0,1-1-1 0 0,-1 0 1 0 0,1 1 0 0 0,-1-1 0 0 0,1 1 0 0 0,-1-1 0 0 0,1 1 0 0 0,-1 0 0 0 0,1 0-1 0 0,-1-1 1 0 0,1 1 0 0 0,-1 0 0 0 0,1 0 0 0 0,-1 1 0 0 0,0-1 0 0 0,1 0 0 0 0,-1 1-1 0 0,1-1 1 0 0,-1 0 0 0 0,1 1 0 0 0,-3 1 0 0 0,2 0-12 0 0,0-1 0 0 0,0 1 0 0 0,0 0 0 0 0,0 0 0 0 0,1 0-1 0 0,-1 0 1 0 0,1 0 0 0 0,0 1 0 0 0,-1-1 0 0 0,1 0 0 0 0,0 1 0 0 0,0-1 0 0 0,0 3 0 0 0,-2 7 23 0 0,1 0 0 0 0,0-1 0 0 0,0 1 0 0 0,2 0 0 0 0,0 13 0 0 0,1-12-22 0 0,0 1 0 0 0,1-1 1 0 0,1 0-1 0 0,0 0 0 0 0,1 0 0 0 0,0-1 0 0 0,1 1 1 0 0,9 15-1 0 0,-12-23-24 0 0,1 0 0 0 0,0 0 1 0 0,0-1-1 0 0,0 1 0 0 0,1-1 0 0 0,-1 0 1 0 0,1 0-1 0 0,0 0 0 0 0,0-1 0 0 0,0 1 0 0 0,1-1 1 0 0,-1 0-1 0 0,1 0 0 0 0,0 0 0 0 0,0-1 1 0 0,0 1-1 0 0,0-1 0 0 0,0-1 0 0 0,0 1 1 0 0,1-1-1 0 0,-1 0 0 0 0,10 1 0 0 0,-12-2-8 0 0,1 0 0 0 0,-1 0-1 0 0,0 0 1 0 0,0-1 0 0 0,0 0-1 0 0,1 1 1 0 0,-1-1 0 0 0,0 0-1 0 0,0-1 1 0 0,0 1 0 0 0,0 0-1 0 0,0-1 1 0 0,-1 0 0 0 0,1 1-1 0 0,0-1 1 0 0,-1 0 0 0 0,1-1-1 0 0,-1 1 1 0 0,0 0 0 0 0,0-1-1 0 0,0 1 1 0 0,0-1 0 0 0,0 1-1 0 0,0-1 1 0 0,-1 0 0 0 0,1 0-1 0 0,-1 0 1 0 0,0 0-1 0 0,0 0 1 0 0,1-3 0 0 0,-1-1 6 0 0,0 1 1 0 0,0 0 0 0 0,0-1-1 0 0,-1 1 1 0 0,0-1 0 0 0,0 1-1 0 0,0 0 1 0 0,-1-1-1 0 0,0 1 1 0 0,0 0 0 0 0,-1-1-1 0 0,0 1 1 0 0,0 0-1 0 0,-3-6 1 0 0,-12-17 333 0 0,-1 1-1 0 0,-2 0 1 0 0,0 2 0 0 0,-35-35 0 0 0,55 61-324 0 0,0 0 1 0 0,0 1 0 0 0,0-1-1 0 0,0 0 1 0 0,0 0 0 0 0,0 0-1 0 0,0 0 1 0 0,0 0 0 0 0,0 0-1 0 0,0 0 1 0 0,0 0-1 0 0,0 0 1 0 0,0 0 0 0 0,0 0-1 0 0,0 0 1 0 0,0 0 0 0 0,0 0-1 0 0,0 0 1 0 0,0 0 0 0 0,0 0-1 0 0,0 0 1 0 0,0 1 0 0 0,0-1-1 0 0,0 0 1 0 0,0 0 0 0 0,0 0-1 0 0,-1 0 1 0 0,1 0 0 0 0,0 0-1 0 0,0 0 1 0 0,0 0 0 0 0,0 0-1 0 0,0 0 1 0 0,0 0 0 0 0,0 0-1 0 0,0 0 1 0 0,0 0 0 0 0,5 11 125 0 0,9 14-55 0 0,-2-8-30 0 0,1-1-1 0 0,1 0 1 0 0,0-1-1 0 0,22 17 1 0 0,-25-22-241 0 0,1-2 1 0 0,0 1 0 0 0,0-2-1 0 0,1 1 1 0 0,0-2 0 0 0,0 0-1 0 0,15 5 1 0 0,-25-10 109 0 0,-1 0 1 0 0,0-1-1 0 0,0 1 0 0 0,1-1 1 0 0,-1 1-1 0 0,0-1 0 0 0,0 0 1 0 0,1 0-1 0 0,-1 0 0 0 0,0 0 1 0 0,1 0-1 0 0,-1 0 0 0 0,0-1 1 0 0,1 1-1 0 0,-1-1 0 0 0,0 0 0 0 0,0 0 1 0 0,0 0-1 0 0,0 0 0 0 0,0 0 1 0 0,0 0-1 0 0,0 0 0 0 0,0-1 1 0 0,0 1-1 0 0,3-3 0 0 0,-4 1 75 0 0,1 1-1 0 0,-1-1 0 0 0,0 0 1 0 0,0 1-1 0 0,0-1 0 0 0,0 0 0 0 0,0 0 1 0 0,0 0-1 0 0,-1 0 0 0 0,1 0 0 0 0,-1 1 1 0 0,0-1-1 0 0,0 0 0 0 0,0 0 0 0 0,0 0 1 0 0,-1 0-1 0 0,1 0 0 0 0,-1 0 0 0 0,-1-5 1 0 0,-6-11 187 0 0,1 0 1 0 0,-2 1 0 0 0,0 0-1 0 0,-22-30 1 0 0,17 27 278 0 0,1 0 0 0 0,-13-30 1 0 0,26 52-457 0 0,0-1 0 0 0,0 0 1 0 0,0 0-1 0 0,0 0 0 0 0,0 0 1 0 0,1 0-1 0 0,-1 0 0 0 0,0 0 1 0 0,0 0-1 0 0,0 0 1 0 0,0 0-1 0 0,0 0 0 0 0,0 0 1 0 0,0 0-1 0 0,0 0 0 0 0,0 0 1 0 0,0 0-1 0 0,0 0 0 0 0,1 0 1 0 0,-1 0-1 0 0,0 0 0 0 0,0 0 1 0 0,0 0-1 0 0,0 0 1 0 0,0 0-1 0 0,0 0 0 0 0,0-1 1 0 0,0 1-1 0 0,0 0 0 0 0,0 0 1 0 0,0 0-1 0 0,0 0 0 0 0,0 0 1 0 0,1 0-1 0 0,-1 0 1 0 0,0 0-1 0 0,0 0 0 0 0,0 0 1 0 0,0 0-1 0 0,0 0 0 0 0,0 0 1 0 0,0 0-1 0 0,0-1 0 0 0,0 1 1 0 0,0 0-1 0 0,0 0 1 0 0,0 0-1 0 0,0 0 0 0 0,0 0 1 0 0,0 0-1 0 0,0 0 0 0 0,0 0 1 0 0,0 0-1 0 0,0 0 0 0 0,0 0 1 0 0,0-1-1 0 0,0 1 0 0 0,0 0 1 0 0,0 0-1 0 0,0 0 1 0 0,0 0-1 0 0,0 0 0 0 0,0 0 1 0 0,-1 0-1 0 0,12 6 179 0 0,10 11 25 0 0,45 52 112 0 0,-44-43-394 0 0,1-2 0 0 0,52 42 0 0 0,-74-64-13 0 0,1-1 0 0 0,-1 0 0 0 0,1 0 0 0 0,-1 0 0 0 0,1-1 0 0 0,-1 1 1 0 0,1 0-1 0 0,-1 0 0 0 0,1-1 0 0 0,0 1 0 0 0,-1-1 0 0 0,1 1 1 0 0,0-1-1 0 0,-1 0 0 0 0,1 0 0 0 0,0 0 0 0 0,0 0 0 0 0,-1 0 0 0 0,1 0 1 0 0,0 0-1 0 0,-1-1 0 0 0,1 1 0 0 0,3-1 0 0 0,-3-1-229 0 0,0 1-1 0 0,0-1 1 0 0,0 0 0 0 0,0 1-1 0 0,-1-1 1 0 0,1 0 0 0 0,0 0 0 0 0,-1 0-1 0 0,0 0 1 0 0,1 0 0 0 0,-1 0-1 0 0,0-1 1 0 0,0 1 0 0 0,1-4-1 0 0,2-5-961 0 0,-1 0 0 0 0,-1 0 0 0 0,0 0-1 0 0,0-1 1 0 0,-2 1 0 0 0,1-13 0 0 0,-2 1-219 0 0</inkml:trace>
</inkml:ink>
</file>

<file path=ppt/ink/ink2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36.682"/>
    </inkml:context>
    <inkml:brush xml:id="br0">
      <inkml:brushProperty name="width" value="0.05" units="cm"/>
      <inkml:brushProperty name="height" value="0.05" units="cm"/>
      <inkml:brushProperty name="color" value="#E71224"/>
    </inkml:brush>
  </inkml:definitions>
  <inkml:trace contextRef="#ctx0" brushRef="#br0">107 2 820 0 0,'-23'-1'1440'0'0,"3"1"136"0"0,1 1 81 0 0,4 3-461 0 0,4-1-388 0 0,2 2-268 0 0,5-1-208 0 0,0-1-120 0 0,3 2-76 0 0,2-3-84 0 0,3 1-120 0 0,2 0-228 0 0,2-1-300 0 0,0-2-428 0 0,2-2-361 0 0,-2 1-167 0 0,2-1-12 0 0,-3-1 148 0 0</inkml:trace>
</inkml:ink>
</file>

<file path=ppt/ink/ink2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3:37.069"/>
    </inkml:context>
    <inkml:brush xml:id="br0">
      <inkml:brushProperty name="width" value="0.05" units="cm"/>
      <inkml:brushProperty name="height" value="0.05" units="cm"/>
      <inkml:brushProperty name="color" value="#E71224"/>
    </inkml:brush>
  </inkml:definitions>
  <inkml:trace contextRef="#ctx0" brushRef="#br0">26 1 1296 0 0,'-9'9'12887'0'0,"12"-2"-10573"0"0,-1-3-2660 0 0,76 150 7833 0 0,42 74-6767 0 0,-114-217-748 0 0,32 52 89 0 0,-36-59-103 0 0,1 0-1 0 0,0 0 0 0 0,0-1 1 0 0,0 1-1 0 0,1-1 0 0 0,-1 0 1 0 0,1 0-1 0 0,0 0 0 0 0,0-1 1 0 0,0 1-1 0 0,0-1 0 0 0,6 3 1 0 0,-8-5-153 0 0,1 0 1 0 0,-1 1-1 0 0,1-1 1 0 0,-1 0-1 0 0,0-1 1 0 0,1 1-1 0 0,-1 0 1 0 0,0-1-1 0 0,0 1 1 0 0,1-1-1 0 0,-1 0 1 0 0,0 0-1 0 0,0 0 1 0 0,0 0-1 0 0,0 0 1 0 0,0 0-1 0 0,0-1 1 0 0,0 1-1 0 0,0-1 1 0 0,0 1-1 0 0,-1-1 1 0 0,1 0-1 0 0,-1 1 1 0 0,1-1-1 0 0,-1 0 1 0 0,0 0-1 0 0,1 0 1 0 0,-1 0-1 0 0,1-3 1 0 0,3-5-1383 0 0,0 1 0 0 0,-1-1 0 0 0,0 0 0 0 0,-1 0 0 0 0,3-12 0 0 0,-2-20-3507 0 0,-6 22 3064 0 0</inkml:trace>
  <inkml:trace contextRef="#ctx0" brushRef="#br0" timeOffset="1">44 284 864 0 0,'-4'3'768'0'0,"1"-1"-99"0"0,1 0-1 0 0,-1 0 0 0 0,0-1 0 0 0,1 1 0 0 0,-1-1 0 0 0,0 1 0 0 0,0-1 1 0 0,0 0-1 0 0,0 0 0 0 0,0 0 0 0 0,-6 0 0 0 0,10-4-281 0 0,0 0-1 0 0,0 0 1 0 0,0 0-1 0 0,1 0 1 0 0,-1 1-1 0 0,1-1 1 0 0,-1 0-1 0 0,1 1 1 0 0,0-1-1 0 0,0 1 1 0 0,3-4-1 0 0,-4 6-293 0 0,57-62 898 0 0,-40 45-3291 0 0,-2 0-1 0 0,0-2 1 0 0,-1 1-1 0 0,14-24 1 0 0,-17 20 10 0 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6.915"/>
    </inkml:context>
    <inkml:brush xml:id="br0">
      <inkml:brushProperty name="width" value="0.05" units="cm"/>
      <inkml:brushProperty name="height" value="0.05" units="cm"/>
      <inkml:brushProperty name="color" value="#E71224"/>
    </inkml:brush>
  </inkml:definitions>
  <inkml:trace contextRef="#ctx0" brushRef="#br0">153 0 560 0 0,'-26'15'1516'0'0,"-2"1"164"0"0,5-3 93 0 0,2 1-221 0 0,3-3-568 0 0,3 0-408 0 0,4-3-300 0 0,4-2-188 0 0,4 0-112 0 0,3-4-124 0 0,5-1-172 0 0,3-2-136 0 0,5-2-152 0 0,3-3-288 0 0,2-2-389 0 0,7-2-155 0 0,-1 0 16 0 0,2-2 108 0 0</inkml:trace>
</inkml:ink>
</file>

<file path=ppt/ink/ink2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4:16.018"/>
    </inkml:context>
    <inkml:brush xml:id="br0">
      <inkml:brushProperty name="width" value="0.05" units="cm"/>
      <inkml:brushProperty name="height" value="0.05" units="cm"/>
      <inkml:brushProperty name="color" value="#E71224"/>
    </inkml:brush>
  </inkml:definitions>
  <inkml:trace contextRef="#ctx0" brushRef="#br0">111 1 452 0 0,'-9'4'2018'0'0,"0"-1"1"0"0,0 0-1 0 0,0 0 1 0 0,-14 3-1 0 0,-26 8 4379 0 0,49-13-6313 0 0,-1 0 0 0 0,1 0 1 0 0,0 0-1 0 0,0 0 0 0 0,-1 0 0 0 0,1 1 0 0 0,0-1 1 0 0,0 0-1 0 0,0 0 0 0 0,0 0 0 0 0,0 0 1 0 0,0 0-1 0 0,0 0 0 0 0,1 0 0 0 0,-1 1 1 0 0,0-1-1 0 0,1 0 0 0 0,-1 0 0 0 0,1 1 0 0 0,8 24 302 0 0,-9-26-380 0 0,19 61 348 0 0,-17-49-420 0 0,1-1-1 0 0,1 1 0 0 0,-1-1 1 0 0,2 0-1 0 0,-1 0 0 0 0,2 0 0 0 0,-1 0 1 0 0,2-1-1 0 0,10 15 0 0 0,-16-24 40 0 0,0 0 0 0 0,0 0 0 0 0,0 0 0 0 0,0 0 0 0 0,1 0 0 0 0,-1 0 0 0 0,0-1 0 0 0,0 1 0 0 0,1 0 0 0 0,-1-1 0 0 0,0 1 0 0 0,1-1 0 0 0,-1 1 0 0 0,0-1 0 0 0,1 1 0 0 0,-1-1 0 0 0,1 0 0 0 0,-1 0 0 0 0,0 0 0 0 0,1 0 0 0 0,-1 0-1 0 0,1 0 1 0 0,-1 0 0 0 0,3-1 0 0 0,-1 0 11 0 0,0-1-1 0 0,-1 1 0 0 0,1-1 0 0 0,-1 1 0 0 0,0-1 0 0 0,1 0 0 0 0,-1 0 0 0 0,0 0 1 0 0,0 0-1 0 0,0 0 0 0 0,3-4 0 0 0,2-4 13 0 0,-1-1 0 0 0,0 0-1 0 0,0 0 1 0 0,6-20 0 0 0,-8 19 61 0 0,0 0-1 0 0,0-1 1 0 0,-1 0-1 0 0,-1 0 1 0 0,0 0-1 0 0,-1 0 1 0 0,0 0-1 0 0,-1 0 1 0 0,-3-20-1 0 0,15 114 1052 0 0,74 201-663 0 0,41 177-205 0 0,-125-445-241 0 0,11 69-22 0 0,-13-78-17 0 0,1 1-1 0 0,-1 0 1 0 0,0 0-1 0 0,-1 0 1 0 0,0 0 0 0 0,0 0-1 0 0,0-1 1 0 0,0 1-1 0 0,-1 0 1 0 0,0-1-1 0 0,-3 7 1 0 0,4-10 2 0 0,0-1 1 0 0,0 1-1 0 0,0-1 1 0 0,0 0-1 0 0,0 1 0 0 0,-1-1 1 0 0,1 0-1 0 0,0 0 1 0 0,-1 0-1 0 0,1 0 1 0 0,-1 0-1 0 0,1 0 1 0 0,-1 0-1 0 0,0-1 0 0 0,1 1 1 0 0,-1 0-1 0 0,0-1 1 0 0,1 0-1 0 0,-1 1 1 0 0,-2-1-1 0 0,0 0-56 0 0,-1 0 0 0 0,1 0 1 0 0,-1 0-1 0 0,0-1 0 0 0,1 1 0 0 0,-1-1 0 0 0,-6-3 0 0 0,-6-3-373 0 0,0 0 0 0 0,-29-19 0 0 0,43 25 392 0 0,-8-6-140 0 0,0 1 0 0 0,1-1 0 0 0,0-1 0 0 0,1 0 0 0 0,-1 0 1 0 0,2-1-1 0 0,-17-20 0 0 0,22 24 184 0 0,0 0-1 0 0,0-1 1 0 0,0 0 0 0 0,1 1 0 0 0,0-1 0 0 0,0 0-1 0 0,0 0 1 0 0,1 0 0 0 0,0 0 0 0 0,0 0 0 0 0,0-1-1 0 0,1 1 1 0 0,0 0 0 0 0,0 0 0 0 0,1 0 0 0 0,0 0 0 0 0,2-12-1 0 0,6-13 110 0 0,2 0-1 0 0,0 1 0 0 0,26-47 0 0 0,59-83 147 0 0,-27 48-9 0 0,-33 51 587 0 0,-35 61-790 0 0,-1 0 1 0 0,0 0 0 0 0,1 0-1 0 0,-1 0 1 0 0,0 0 0 0 0,1 0-1 0 0,-1 0 1 0 0,0 0 0 0 0,1 0-1 0 0,-1 0 1 0 0,0 0 0 0 0,1 1-1 0 0,-1-1 1 0 0,0 0-1 0 0,1 0 1 0 0,-1 0 0 0 0,0 1-1 0 0,1-1 1 0 0,-1 0 0 0 0,0 0-1 0 0,0 1 1 0 0,1-1 0 0 0,-1 0-1 0 0,0 0 1 0 0,0 1 0 0 0,0-1-1 0 0,1 0 1 0 0,-1 1-1 0 0,0-1 1 0 0,0 0 0 0 0,0 1-1 0 0,0-1 1 0 0,0 0 0 0 0,0 1-1 0 0,0-1 1 0 0,0 1 0 0 0,0-1-1 0 0,0 0 1 0 0,0 1 0 0 0,0 0-1 0 0,8 19 127 0 0,-8-20-117 0 0,16 54 264 0 0,-11-33-296 0 0,1 1 0 0 0,1-1 0 0 0,1-1-1 0 0,1 1 1 0 0,1-2 0 0 0,18 30 0 0 0,-26-47-24 0 0,-1 0 0 0 0,1 0 0 0 0,-1 0 0 0 0,1 0 0 0 0,0-1 0 0 0,-1 1 0 0 0,1 0 0 0 0,0-1 0 0 0,0 0 0 0 0,0 1 0 0 0,0-1 0 0 0,1 0 0 0 0,-1 0 0 0 0,0 0 0 0 0,0-1 0 0 0,1 1 0 0 0,-1 0 0 0 0,0-1 0 0 0,3 1 0 0 0,-3-1 3 0 0,0-1 1 0 0,0 1-1 0 0,1 0 0 0 0,-1-1 1 0 0,0 0-1 0 0,-1 1 0 0 0,1-1 1 0 0,0 0-1 0 0,0 0 0 0 0,0 0 1 0 0,0 0-1 0 0,-1 0 0 0 0,1-1 1 0 0,0 1-1 0 0,-1 0 0 0 0,1-1 1 0 0,1-2-1 0 0,1 0-17 0 0,-1-1-1 0 0,-1 1 1 0 0,1 0-1 0 0,-1-1 1 0 0,1 0 0 0 0,-1 1-1 0 0,-1-1 1 0 0,1 0-1 0 0,-1 0 1 0 0,0 0-1 0 0,0 0 1 0 0,0 0 0 0 0,0-1-1 0 0,-1 1 1 0 0,0 0-1 0 0,-1-9 1 0 0,-2 5-6 0 0,0 0-1 0 0,0 1 1 0 0,-1 0 0 0 0,1 0-1 0 0,-2 0 1 0 0,1 0 0 0 0,-1 0-1 0 0,-1 1 1 0 0,1 0 0 0 0,-1 0 0 0 0,-1 1-1 0 0,-11-11 1 0 0,15 14 37 0 0,0 0 1 0 0,-1 0-1 0 0,0 1 0 0 0,0-1 1 0 0,0 1-1 0 0,0-1 0 0 0,0 1 1 0 0,0 1-1 0 0,0-1 0 0 0,-1 0 1 0 0,1 1-1 0 0,-1 0 0 0 0,1 0 1 0 0,-1 1-1 0 0,1-1 0 0 0,-1 1 1 0 0,1 0-1 0 0,-1 0 0 0 0,0 0 1 0 0,1 1-1 0 0,-1-1 0 0 0,1 1 1 0 0,-1 0-1 0 0,1 1 0 0 0,-1-1 1 0 0,-6 4-1 0 0,8-2-65 0 0,-1-1 1 0 0,1 1-1 0 0,0 0 1 0 0,0 0-1 0 0,0 0 0 0 0,0 0 1 0 0,1 1-1 0 0,-1-1 1 0 0,1 1-1 0 0,0 0 0 0 0,0-1 1 0 0,0 1-1 0 0,0 0 1 0 0,1 0-1 0 0,-1 0 0 0 0,1 0 1 0 0,0 1-1 0 0,1-1 1 0 0,-1 0-1 0 0,1 0 0 0 0,0 1 1 0 0,0-1-1 0 0,0 0 1 0 0,1 9-1 0 0,0-4-639 0 0,1 0 0 0 0,0 1-1 0 0,0-1 1 0 0,1 0 0 0 0,0 0 0 0 0,1-1-1 0 0,0 1 1 0 0,0-1 0 0 0,1 1 0 0 0,7 9-1 0 0,0-4-862 0 0,2 0 184 0 0</inkml:trace>
</inkml:ink>
</file>

<file path=ppt/ink/ink2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4:17.519"/>
    </inkml:context>
    <inkml:brush xml:id="br0">
      <inkml:brushProperty name="width" value="0.05" units="cm"/>
      <inkml:brushProperty name="height" value="0.05" units="cm"/>
      <inkml:brushProperty name="color" value="#E71224"/>
    </inkml:brush>
  </inkml:definitions>
  <inkml:trace contextRef="#ctx0" brushRef="#br0">30 182 976 0 0,'-6'-15'1995'0'0,"5"11"-1303"0"0,-1 0 0 0 0,1 1 0 0 0,0-1 0 0 0,-1 1 0 0 0,0-1 0 0 0,0 1 0 0 0,0-1 0 0 0,0 1 0 0 0,-1 0 0 0 0,-3-4 0 0 0,15 52 2104 0 0,-6-35-2709 0 0,34 90 510 0 0,-32-89-722 0 0,0-1-1 0 0,0 0 1 0 0,1 0 0 0 0,0-1 0 0 0,1 1 0 0 0,0-2 0 0 0,10 11 0 0 0,-16-18 84 0 0,-1 0 0 0 0,1-1 0 0 0,0 1 1 0 0,-1-1-1 0 0,1 1 0 0 0,0-1 0 0 0,0 1 0 0 0,0-1 1 0 0,0 1-1 0 0,-1-1 0 0 0,1 0 0 0 0,0 1 0 0 0,0-1 1 0 0,0 0-1 0 0,0 0 0 0 0,0 0 0 0 0,0 0 0 0 0,0 0 1 0 0,0 0-1 0 0,0 0 0 0 0,0 0 0 0 0,0 0 0 0 0,0 0 1 0 0,-1 0-1 0 0,1 0 0 0 0,0-1 0 0 0,1 0 0 0 0,0 0 5 0 0,0 0 0 0 0,0-1 0 0 0,0 1 0 0 0,0-1 0 0 0,0 0 0 0 0,0 1 0 0 0,-1-1 0 0 0,1 0 0 0 0,-1 0 0 0 0,2-4 0 0 0,2-2 19 0 0,-1 0-1 0 0,-1 0 1 0 0,1 0-1 0 0,-2-1 1 0 0,3-9-1 0 0,-2-4 44 0 0,-1 1-1 0 0,-1-1 0 0 0,-3-28 1 0 0,1-1 1375 0 0,2 67-1289 0 0,1-1-1 0 0,1 0 0 0 0,0 0 1 0 0,1 0-1 0 0,1 0 0 0 0,8 16 1 0 0,-9-23-281 0 0,0 0 1 0 0,1 0-1 0 0,0 0 1 0 0,0 0-1 0 0,1-1 0 0 0,0 0 1 0 0,0 0-1 0 0,1-1 1 0 0,14 12-1 0 0,-19-16 37 0 0,0-1 0 0 0,0 0 0 0 0,0 0 0 0 0,0 1 0 0 0,0-1-1 0 0,0-1 1 0 0,1 1 0 0 0,-1 0 0 0 0,0 0 0 0 0,0-1-1 0 0,1 1 1 0 0,-1-1 0 0 0,1 0 0 0 0,-1 0 0 0 0,0 0 0 0 0,1 0-1 0 0,-1 0 1 0 0,0 0 0 0 0,1-1 0 0 0,-1 1 0 0 0,0-1 0 0 0,1 1-1 0 0,-1-1 1 0 0,0 0 0 0 0,0 0 0 0 0,0 0 0 0 0,0 0 0 0 0,0 0-1 0 0,0-1 1 0 0,0 1 0 0 0,0-1 0 0 0,0 1 0 0 0,0-1-1 0 0,-1 0 1 0 0,1 1 0 0 0,-1-1 0 0 0,1 0 0 0 0,-1 0 0 0 0,0 0-1 0 0,0 0 1 0 0,0 0 0 0 0,2-5 0 0 0,1-2 14 0 0,-1 1 1 0 0,0-1-1 0 0,0 0 1 0 0,-1 0-1 0 0,0 0 1 0 0,0-1-1 0 0,-1 1 1 0 0,0 0-1 0 0,-1-1 1 0 0,0 1-1 0 0,-2-13 1 0 0,1 13 508 0 0,0 1-1 0 0,-1 0 1 0 0,0 0-1 0 0,-1-1 1 0 0,0 2-1 0 0,0-1 1 0 0,-8-13-1 0 0,11 21-332 0 0,0-1 0 0 0,0 1 0 0 0,0 0 0 0 0,0-1 0 0 0,0 1 0 0 0,-1 0 0 0 0,1-1 0 0 0,0 1 0 0 0,0 0 0 0 0,-1-1-1 0 0,1 1 1 0 0,0 0 0 0 0,-1-1 0 0 0,1 1 0 0 0,0 0 0 0 0,-1 0 0 0 0,1-1 0 0 0,0 1 0 0 0,-1 0 0 0 0,1 0 0 0 0,0 0 0 0 0,-1 0 0 0 0,1-1 0 0 0,-1 1 0 0 0,1 0 0 0 0,0 0 0 0 0,-1 0-1 0 0,1 0 1 0 0,-1 0 0 0 0,1 0 0 0 0,0 0 0 0 0,-1 0 0 0 0,1 0 0 0 0,-1 0 0 0 0,1 0 0 0 0,0 1 0 0 0,-1-1 0 0 0,1 0 0 0 0,-1 0 0 0 0,-11 17 1092 0 0,-1 25-252 0 0,11-33-879 0 0,1 0 0 0 0,0 0-1 0 0,0 1 1 0 0,1-1-1 0 0,0 0 1 0 0,1 0-1 0 0,0 1 1 0 0,0-1-1 0 0,1 0 1 0 0,0 0-1 0 0,1 0 1 0 0,0-1-1 0 0,5 12 1 0 0,-14-85-1914 0 0,4 55 1812 0 0,1-1 0 0 0,0 0 0 0 0,1 1 0 0 0,1-20 1 0 0,0 27 77 0 0,-1 0 0 0 0,1 1 1 0 0,-1-1-1 0 0,1 0 0 0 0,0 1 0 0 0,0-1 1 0 0,0 1-1 0 0,0-1 0 0 0,0 1 1 0 0,1 0-1 0 0,1-3 0 0 0,-2 4 13 0 0,0 0-1 0 0,0 1 0 0 0,-1-1 0 0 0,1 0 0 0 0,0 1 0 0 0,0-1 1 0 0,0 0-1 0 0,0 1 0 0 0,1 0 0 0 0,-1-1 0 0 0,0 1 0 0 0,0-1 0 0 0,0 1 1 0 0,0 0-1 0 0,0 0 0 0 0,0 0 0 0 0,1 0 0 0 0,-1 0 0 0 0,0 0 1 0 0,0 0-1 0 0,0 0 0 0 0,0 0 0 0 0,1 0 0 0 0,-1 1 0 0 0,0-1 0 0 0,1 1 1 0 0,2 1 17 0 0,0-1 0 0 0,-1 1 0 0 0,1 0 0 0 0,-1 0 0 0 0,0 1 0 0 0,1-1 1 0 0,-1 1-1 0 0,0-1 0 0 0,0 1 0 0 0,4 6 0 0 0,25 39-179 0 0,3 2-865 0 0,-31-46 808 0 0,0 0 0 0 0,1 0-1 0 0,-1 0 1 0 0,1 0 0 0 0,-1-1 0 0 0,1 0 0 0 0,0 0 0 0 0,1 0 0 0 0,-1 0-1 0 0,0-1 1 0 0,1 0 0 0 0,-1 0 0 0 0,1 0 0 0 0,0-1 0 0 0,0 0-1 0 0,5 0 1 0 0,-5-1 59 0 0,0 0-1 0 0,0-1 1 0 0,0 0-1 0 0,0 0 1 0 0,0-1-1 0 0,0 0 0 0 0,-1 0 1 0 0,1 0-1 0 0,-1 0 1 0 0,0-1-1 0 0,1 0 1 0 0,-1 0-1 0 0,0-1 0 0 0,-1 1 1 0 0,9-8-1 0 0,-6 4 199 0 0,0-1-1 0 0,0 0 0 0 0,0 0 0 0 0,-1 0 0 0 0,0-1 1 0 0,-1 0-1 0 0,0 0 0 0 0,0 0 0 0 0,-1-1 1 0 0,0 1-1 0 0,-1-1 0 0 0,0 0 0 0 0,0 0 0 0 0,-1 0 1 0 0,0-1-1 0 0,-1 1 0 0 0,0 0 0 0 0,-1-1 1 0 0,0 1-1 0 0,-1-1 0 0 0,0 1 0 0 0,-1 0 1 0 0,-2-11-1 0 0,4 20 27 0 0,0 0 1 0 0,-1 0 0 0 0,1 0 0 0 0,0 1-1 0 0,0-1 1 0 0,-1 0 0 0 0,1 0-1 0 0,-1 0 1 0 0,1 0 0 0 0,-1 0-1 0 0,1 1 1 0 0,-1-1 0 0 0,1 0 0 0 0,-1 0-1 0 0,0 1 1 0 0,1-1 0 0 0,-1 0-1 0 0,0 1 1 0 0,1-1 0 0 0,-1 1-1 0 0,-1-1 1 0 0,1 1-17 0 0,0 0 0 0 0,1 0-1 0 0,-1 0 1 0 0,1 0-1 0 0,-1 1 1 0 0,0-1 0 0 0,1 0-1 0 0,-1 0 1 0 0,1 1 0 0 0,-1-1-1 0 0,1 0 1 0 0,-1 1 0 0 0,1-1-1 0 0,-1 0 1 0 0,1 1 0 0 0,-1-1-1 0 0,1 1 1 0 0,-1-1 0 0 0,1 1-1 0 0,0-1 1 0 0,-1 1 0 0 0,1 1-1 0 0,-3 2 78 0 0,1 1 1 0 0,0-1-1 0 0,0 1 0 0 0,0 0 0 0 0,0 0 0 0 0,0 7 0 0 0,-4 72 102 0 0,6-75-298 0 0,0-1-1 0 0,1 0 0 0 0,0 0 1 0 0,1 1-1 0 0,0-1 0 0 0,0 0 1 0 0,1 0-1 0 0,3 8 0 0 0,-6-16 38 0 0,0 1-1 0 0,0 0 0 0 0,0-1 0 0 0,1 1 1 0 0,-1 0-1 0 0,0-1 0 0 0,0 1 0 0 0,1 0 1 0 0,-1-1-1 0 0,0 1 0 0 0,1-1 0 0 0,-1 1 1 0 0,0-1-1 0 0,1 1 0 0 0,-1-1 0 0 0,1 1 0 0 0,-1-1 1 0 0,1 1-1 0 0,-1-1 0 0 0,1 1 0 0 0,-1-1 1 0 0,1 0-1 0 0,0 1 0 0 0,-1-1 0 0 0,1 0 1 0 0,-1 0-1 0 0,1 1 0 0 0,0-1 0 0 0,-1 0 1 0 0,1 0-1 0 0,0 0 0 0 0,-1 0 0 0 0,1 0 1 0 0,0 0-1 0 0,-1 0 0 0 0,1 0 0 0 0,0 0 1 0 0,-1 0-1 0 0,1 0 0 0 0,0 0 0 0 0,-1-1 0 0 0,1 1 1 0 0,-1 0-1 0 0,1 0 0 0 0,0-1 0 0 0,-1 1 1 0 0,1 0-1 0 0,-1-1 0 0 0,1 1 0 0 0,-1 0 1 0 0,1-1-1 0 0,-1 1 0 0 0,1-1 0 0 0,-1 1 1 0 0,1-1-1 0 0,-1 1 0 0 0,0-1 0 0 0,1 0 1 0 0,-1 1-1 0 0,0-1 0 0 0,1-1 0 0 0,2-2-79 0 0,-1 0 0 0 0,0 0-1 0 0,0 0 1 0 0,-1-1 0 0 0,1 1-1 0 0,-1-1 1 0 0,2-6 0 0 0,-3 5 183 0 0,-1 0 1 0 0,1 1-1 0 0,-1-1 0 0 0,0 0 1 0 0,0 1-1 0 0,0-1 1 0 0,-1 1-1 0 0,0 0 0 0 0,0-1 1 0 0,0 1-1 0 0,-1 0 1 0 0,0 0-1 0 0,-4-6 0 0 0,18 65 1901 0 0,12 31-1798 0 0,26 110 241 0 0,-40-153-407 0 0,-3 1 0 0 0,2 71 0 0 0,-8-102-5 0 0,-2 41 3 0 0,2-51-17 0 0,0 1 0 0 0,0-1 1 0 0,-1 0-1 0 0,1 0 0 0 0,-1 1 0 0 0,1-1 1 0 0,-1 0-1 0 0,0 0 0 0 0,0 0 0 0 0,0 0 1 0 0,0 0-1 0 0,0 0 0 0 0,-1 0 0 0 0,1 0 1 0 0,0 0-1 0 0,-1-1 0 0 0,0 1 1 0 0,-2 1-1 0 0,3-2 2 0 0,0-1-1 0 0,-1 0 1 0 0,1 0 0 0 0,0 0 0 0 0,-1 0-1 0 0,1 0 1 0 0,0-1 0 0 0,-1 1 0 0 0,1 0-1 0 0,0-1 1 0 0,0 1 0 0 0,-1 0 0 0 0,1-1-1 0 0,0 0 1 0 0,0 1 0 0 0,0-1 0 0 0,0 0-1 0 0,0 0 1 0 0,0 1 0 0 0,0-1 0 0 0,0 0-1 0 0,0 0 1 0 0,-1-1 0 0 0,-23-25-45 0 0,24 26 47 0 0,-9-12 22 0 0,0 0 0 0 0,1 0 0 0 0,0-1 0 0 0,1 0 0 0 0,1-1 0 0 0,0 0 0 0 0,1 0 0 0 0,1 0 0 0 0,-7-31 0 0 0,10 36 8 0 0,1-1 0 0 0,1 1 0 0 0,0 0-1 0 0,0 0 1 0 0,1 0 0 0 0,0 0-1 0 0,0 0 1 0 0,1 0 0 0 0,1 0 0 0 0,0 0-1 0 0,0 1 1 0 0,1-1 0 0 0,0 1 0 0 0,1 0-1 0 0,-1 0 1 0 0,2 1 0 0 0,6-9 0 0 0,-3 5-125 0 0,1 1 0 0 0,1 0 0 0 0,0 1 0 0 0,14-11 0 0 0,25-15-3320 0 0,-20 15-1067 0 0,-23 16 3124 0 0</inkml:trace>
</inkml:ink>
</file>

<file path=ppt/ink/ink2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4:20.110"/>
    </inkml:context>
    <inkml:brush xml:id="br0">
      <inkml:brushProperty name="width" value="0.05" units="cm"/>
      <inkml:brushProperty name="height" value="0.05" units="cm"/>
      <inkml:brushProperty name="color" value="#E71224"/>
    </inkml:brush>
  </inkml:definitions>
  <inkml:trace contextRef="#ctx0" brushRef="#br0">18 167 988 0 0,'0'-1'540'0'0,"0"0"0"0"0,0 0-1 0 0,0 0 1 0 0,0 0 0 0 0,0 0-1 0 0,0 0 1 0 0,0-1 0 0 0,0 1 0 0 0,0 0-1 0 0,0 0 1 0 0,-1 0 0 0 0,1 0 0 0 0,0 0-1 0 0,-1 0 1 0 0,1 0 0 0 0,-1 0-1 0 0,1 0 1 0 0,-1 0 0 0 0,1 0 0 0 0,-1 0-1 0 0,0 0 1 0 0,0 0 0 0 0,-5 6 2886 0 0,3 13-3279 0 0,1 13 269 0 0,2 1 0 0 0,8 58 1 0 0,-5-65-506 0 0,-2-7-121 0 0,-2-29-185 0 0,1-12 148 0 0,-1-4-141 0 0,7-52 0 0 0,-5 72 374 0 0,0 0 0 0 0,1 0 0 0 0,0-1 0 0 0,0 1 0 0 0,0 1 0 0 0,1-1 0 0 0,0 0 0 0 0,1 1-1 0 0,-1-1 1 0 0,1 1 0 0 0,0 0 0 0 0,6-6 0 0 0,-9 11 20 0 0,-1 1 1 0 0,1-1-1 0 0,0 0 0 0 0,-1 1 0 0 0,1-1 1 0 0,0 1-1 0 0,0-1 0 0 0,0 1 0 0 0,0-1 0 0 0,-1 1 1 0 0,1-1-1 0 0,0 1 0 0 0,0 0 0 0 0,0-1 1 0 0,0 1-1 0 0,0 0 0 0 0,0 0 0 0 0,0 0 1 0 0,0 0-1 0 0,0 0 0 0 0,0 0 0 0 0,0 0 0 0 0,0 0 1 0 0,0 0-1 0 0,0 0 0 0 0,1 1 0 0 0,1 0 9 0 0,-1 1-1 0 0,0-1 0 0 0,1 1 1 0 0,-1-1-1 0 0,0 1 0 0 0,0 0 0 0 0,0 0 1 0 0,0-1-1 0 0,3 5 0 0 0,3 6 29 0 0,0 0 0 0 0,11 24-1 0 0,-17-32-45 0 0,84 202-337 0 0,-86-206 334 0 0,0 0 0 0 0,0 0 1 0 0,0 0-1 0 0,0 1 1 0 0,0-1-1 0 0,0 0 1 0 0,0 0-1 0 0,0 0 1 0 0,0 0-1 0 0,0 0 1 0 0,0 0-1 0 0,0 0 1 0 0,0 0-1 0 0,0 1 1 0 0,1-1-1 0 0,-1 0 1 0 0,0 0-1 0 0,0 0 1 0 0,0 0-1 0 0,0 0 1 0 0,0 0-1 0 0,0 0 1 0 0,0 0-1 0 0,0 0 1 0 0,0 0-1 0 0,1 1 1 0 0,-1-1-1 0 0,0 0 1 0 0,0 0-1 0 0,0 0 1 0 0,0 0-1 0 0,0 0 1 0 0,0 0-1 0 0,0 0 1 0 0,1 0-1 0 0,-1 0 1 0 0,0 0-1 0 0,0 0 1 0 0,0 0-1 0 0,0 0 1 0 0,0 0-1 0 0,0 0 1 0 0,0 0-1 0 0,1 0 1 0 0,-1 0-1 0 0,0 0 1 0 0,0 0-1 0 0,0 0 1 0 0,0-1-1 0 0,0 1 1 0 0,0 0-1 0 0,0 0 1 0 0,0 0-1 0 0,1 0 1 0 0,-1 0-1 0 0,0 0 1 0 0,0 0-1 0 0,0 0 1 0 0,0 0-1 0 0,0 0 1 0 0,0-1-1 0 0,0 1 1 0 0,0 0-1 0 0,0 0 1 0 0,0 0-1 0 0,0 0 0 0 0,0 0 1 0 0,5-15-194 0 0,-1-15-38 0 0,-1-31-431 0 0,-3 39 446 0 0,1 0 0 0 0,5-33 0 0 0,-5 50 215 0 0,1 0 0 0 0,-1 0 0 0 0,1 0-1 0 0,-1 0 1 0 0,1 0 0 0 0,1 0 0 0 0,-1 0 0 0 0,1 1 0 0 0,0-1 0 0 0,0 1-1 0 0,0 0 1 0 0,0 0 0 0 0,1 0 0 0 0,0 0 0 0 0,5-4 0 0 0,-7 7 10 0 0,0 0 0 0 0,0 0 1 0 0,-1 0-1 0 0,1 0 0 0 0,0 0 1 0 0,1 1-1 0 0,-1-1 0 0 0,0 1 1 0 0,0-1-1 0 0,0 1 0 0 0,0 0 1 0 0,0 0-1 0 0,0 0 0 0 0,0 0 0 0 0,1 0 1 0 0,-1 0-1 0 0,0 1 0 0 0,0-1 1 0 0,0 1-1 0 0,0-1 0 0 0,0 1 1 0 0,0 0-1 0 0,0 0 0 0 0,0 0 1 0 0,0 0-1 0 0,-1 0 0 0 0,1 0 1 0 0,0 0-1 0 0,0 1 0 0 0,2 2 1 0 0,6 6 17 0 0,0 0 0 0 0,-1 1 1 0 0,14 19-1 0 0,-9-10-1 0 0,17 29-72 0 0,6 8-1127 0 0,-34-54 905 0 0,0 1 0 0 0,0-1 0 0 0,0 0-1 0 0,0 0 1 0 0,0 0 0 0 0,1 0-1 0 0,0 0 1 0 0,-1-1 0 0 0,1 0 0 0 0,0 0-1 0 0,8 3 1 0 0,-9-4 168 0 0,0-1 1 0 0,0 0-1 0 0,1 0 0 0 0,-1 0 1 0 0,0 0-1 0 0,1-1 0 0 0,-1 1 1 0 0,0-1-1 0 0,0 0 0 0 0,1 0 1 0 0,-1 0-1 0 0,0 0 0 0 0,0-1 1 0 0,0 1-1 0 0,0-1 1 0 0,-1 1-1 0 0,1-1 0 0 0,0 0 1 0 0,-1-1-1 0 0,1 1 0 0 0,-1 0 1 0 0,3-4-1 0 0,5-4-32 0 0,-1 0-1 0 0,-1-1 1 0 0,14-23-1 0 0,-15 22 102 0 0,-1-1 0 0 0,0 0-1 0 0,-1 0 1 0 0,-1 0 0 0 0,0 0-1 0 0,2-15 1 0 0,-5 20 74 0 0,1 1 0 0 0,-2 0 0 0 0,1-1 0 0 0,-1 1 0 0 0,-1-1 1 0 0,1 1-1 0 0,-1 0 0 0 0,0-1 0 0 0,-1 1 0 0 0,0 0 0 0 0,0 0 0 0 0,0 0 0 0 0,-4-7 0 0 0,5 13-11 0 0,1 1 0 0 0,0-1 0 0 0,0 1 0 0 0,-1-1 0 0 0,1 1 0 0 0,0-1 0 0 0,-1 1 0 0 0,1-1 0 0 0,0 1 0 0 0,-1 0 0 0 0,1-1 0 0 0,0 1 0 0 0,-1-1 0 0 0,1 1 0 0 0,-1 0 0 0 0,1 0 0 0 0,-1-1 0 0 0,1 1 0 0 0,-1 0 0 0 0,1 0 0 0 0,-1 0 0 0 0,1-1 0 0 0,-1 1 0 0 0,1 0 0 0 0,-1 0 0 0 0,0 0 0 0 0,1 0 0 0 0,-1 0 0 0 0,1 0 0 0 0,-1 0 0 0 0,0 0 0 0 0,-15 13 718 0 0,-7 24 238 0 0,17-22-780 0 0,0 1 0 0 0,0 0 0 0 0,2 0 0 0 0,-6 33 0 0 0,9-39-189 0 0,0 0 0 0 0,0 1 0 0 0,1-1-1 0 0,0 0 1 0 0,1 1 0 0 0,0-1 0 0 0,1 0 0 0 0,0 1 0 0 0,4 11 0 0 0,-5-21-25 0 0,-1 1 0 0 0,1-1 0 0 0,0 1 0 0 0,-1 0 0 0 0,1-1 0 0 0,0 1 0 0 0,0-1 0 0 0,0 0 0 0 0,0 1 0 0 0,0-1 0 0 0,0 0 0 0 0,0 1 0 0 0,1-1 0 0 0,-1 0 0 0 0,0 0 0 0 0,1 0 0 0 0,-1 0 0 0 0,1 0 0 0 0,2 1 0 0 0,-3-2-16 0 0,1 0 1 0 0,-1 0 0 0 0,0 0-1 0 0,1 0 1 0 0,-1 0-1 0 0,1 0 1 0 0,-1-1-1 0 0,0 1 1 0 0,0 0 0 0 0,1-1-1 0 0,-1 1 1 0 0,0-1-1 0 0,1 1 1 0 0,-1-1-1 0 0,0 0 1 0 0,0 1 0 0 0,0-1-1 0 0,0 0 1 0 0,2-1-1 0 0,0-2-40 0 0,1 0 0 0 0,0 0 0 0 0,-1 0-1 0 0,0 0 1 0 0,0 0 0 0 0,0-1 0 0 0,-1 0 0 0 0,0 1-1 0 0,1-1 1 0 0,-2 0 0 0 0,3-8 0 0 0,-3 3 161 0 0,0-1 1 0 0,-1 1-1 0 0,-1-1 1 0 0,0 1-1 0 0,0-1 1 0 0,-1 1-1 0 0,-1 0 1 0 0,1 0-1 0 0,-2 0 1 0 0,1 0-1 0 0,-1 0 1 0 0,-8-12-1 0 0,20 47 1518 0 0,0 0-1474 0 0,16 38 0 0 0,-21-58-174 0 0,-1 0 0 0 0,1-1 0 0 0,0 1-1 0 0,0-1 1 0 0,1 1 0 0 0,-1-1 0 0 0,1 0 0 0 0,0-1 0 0 0,0 1-1 0 0,1 0 1 0 0,-1-1 0 0 0,0 0 0 0 0,9 4 0 0 0,-10-6-24 0 0,0 0 0 0 0,0 0 0 0 0,0-1 0 0 0,-1 1 0 0 0,1-1 0 0 0,0 0 0 0 0,0 0 0 0 0,0 0 0 0 0,0 0 0 0 0,-1 0 0 0 0,1-1 0 0 0,0 1 0 0 0,0-1 1 0 0,0 0-1 0 0,-1 1 0 0 0,1-2 0 0 0,0 1 0 0 0,-1 0 0 0 0,1 0 0 0 0,-1-1 0 0 0,1 1 0 0 0,-1-1 0 0 0,0 0 0 0 0,0 0 0 0 0,1 0 0 0 0,-1 0 0 0 0,2-3 0 0 0,1-1-8 0 0,0 0 0 0 0,-1 0 0 0 0,1 0 0 0 0,-1-1 0 0 0,-1 1-1 0 0,1-1 1 0 0,-1 0 0 0 0,-1 0 0 0 0,1-1 0 0 0,-1 1 0 0 0,0 0 0 0 0,1-13-1 0 0,-2 1 302 0 0,0 1-1 0 0,-1-1 1 0 0,-1 1-1 0 0,-4-20 1 0 0,10 66 432 0 0,9 36-1 0 0,-12-56-671 0 0,1 0 0 0 0,-1 0 0 0 0,1-1 0 0 0,1 1 0 0 0,-1-1 0 0 0,1 0 0 0 0,0 0-1 0 0,1-1 1 0 0,0 1 0 0 0,10 10 0 0 0,-14-15-29 0 0,1-1 0 0 0,-1 0 0 0 0,1 0 1 0 0,-1 0-1 0 0,1-1 0 0 0,0 1 0 0 0,-1 0 0 0 0,1-1 0 0 0,0 1 0 0 0,-1-1 0 0 0,1 1 1 0 0,0-1-1 0 0,0 0 0 0 0,0 0 0 0 0,-1 1 0 0 0,1-1 0 0 0,0-1 0 0 0,0 1 0 0 0,0 0 1 0 0,3-1-1 0 0,-2 0-5 0 0,1-1 1 0 0,-1 1-1 0 0,1-1 1 0 0,-1 0-1 0 0,0 0 0 0 0,0 0 1 0 0,1-1-1 0 0,-2 1 1 0 0,5-5-1 0 0,2-2-3 0 0,-2 0 0 0 0,1-1-1 0 0,-1 0 1 0 0,-1-1 0 0 0,7-12 0 0 0,-9 13 242 0 0,0 0 0 0 0,-1 0 0 0 0,0 0 0 0 0,0-1 0 0 0,-1 1 1 0 0,-1 0-1 0 0,0-1 0 0 0,0 0 0 0 0,-1 1 0 0 0,-1-1 1 0 0,1 1-1 0 0,-2-1 0 0 0,1 1 0 0 0,-5-13 0 0 0,8 30 141 0 0,-1 1 0 0 0,0 0-1 0 0,0 0 1 0 0,0 0 0 0 0,-1 0-1 0 0,-1 9 1 0 0,1 25 154 0 0,43 185 845 0 0,0-1-1309 0 0,-42-216-61 0 0,5 67-271 0 0,-6-71 256 0 0,0-1 0 0 0,0 1 0 0 0,-1 0 0 0 0,0-1 0 0 0,0 1 0 0 0,0-1 0 0 0,0 1 0 0 0,-1-1 0 0 0,0 0 0 0 0,-1 1 0 0 0,-2 4 1 0 0,5-10 36 0 0,-1 1 0 0 0,1-1 1 0 0,0 1-1 0 0,-1-1 0 0 0,1 1 1 0 0,-1-1-1 0 0,1 1 1 0 0,-1-1-1 0 0,1 0 0 0 0,-1 1 1 0 0,1-1-1 0 0,-1 0 0 0 0,1 1 1 0 0,-1-1-1 0 0,0 0 1 0 0,1 0-1 0 0,-1 0 0 0 0,1 0 1 0 0,-1 1-1 0 0,0-1 0 0 0,1 0 1 0 0,-1 0-1 0 0,1 0 1 0 0,-1 0-1 0 0,0 0 0 0 0,1 0 1 0 0,-1-1-1 0 0,-1 1 1 0 0,-17-12-145 0 0,-12-23-17 0 0,18 16 79 0 0,0 0 1 0 0,2-1 0 0 0,0-1 0 0 0,1 1-1 0 0,1-2 1 0 0,1 1 0 0 0,-8-32-1 0 0,14 41-48 0 0,0 0-1 0 0,1 0 0 0 0,0-1 1 0 0,1 1-1 0 0,0 0 0 0 0,1-1 0 0 0,1 1 1 0 0,0 0-1 0 0,0 0 0 0 0,1 0 1 0 0,1 0-1 0 0,0 0 0 0 0,0 1 1 0 0,1 0-1 0 0,10-16 0 0 0,-6 11-1411 0 0,0 2 0 0 0,2-1 0 0 0,-1 1 1 0 0,2 1-1 0 0,0 0 0 0 0,14-11 0 0 0,-11 12 70 0 0</inkml:trace>
</inkml:ink>
</file>

<file path=ppt/ink/ink2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4:21.511"/>
    </inkml:context>
    <inkml:brush xml:id="br0">
      <inkml:brushProperty name="width" value="0.05" units="cm"/>
      <inkml:brushProperty name="height" value="0.05" units="cm"/>
      <inkml:brushProperty name="color" value="#E71224"/>
    </inkml:brush>
  </inkml:definitions>
  <inkml:trace contextRef="#ctx0" brushRef="#br0">130 187 616 0 0,'-11'13'2872'0'0,"9"-11"-2506"0"0,1-1 0 0 0,-1 0 0 0 0,1 0 0 0 0,0 1 0 0 0,-1-1-1 0 0,1 0 1 0 0,0 1 0 0 0,0 0 0 0 0,0-1 0 0 0,0 1 0 0 0,0-1 0 0 0,1 1 0 0 0,-1 0 0 0 0,0 0 0 0 0,1 0 0 0 0,-1-1 0 0 0,1 1-1 0 0,0 0 1 0 0,-1 3 0 0 0,1-4-299 0 0,0-1 0 0 0,0 0 0 0 0,1 0-1 0 0,-1 1 1 0 0,0-1 0 0 0,0 0 0 0 0,0 0-1 0 0,0 0 1 0 0,1 1 0 0 0,-1-1 0 0 0,0 0-1 0 0,0 0 1 0 0,0 0 0 0 0,1 0 0 0 0,-1 1 0 0 0,0-1-1 0 0,0 0 1 0 0,1 0 0 0 0,-1 0 0 0 0,0 0-1 0 0,0 0 1 0 0,1 0 0 0 0,-1 0 0 0 0,0 0-1 0 0,0 0 1 0 0,1 0 0 0 0,-1 0 0 0 0,0 0-1 0 0,0 0 1 0 0,1 0 0 0 0,-1 0 0 0 0,0 0-1 0 0,0 0 1 0 0,1 0 0 0 0,-1 0 0 0 0,0 0 0 0 0,0 0-1 0 0,1 0 1 0 0,-1-1 0 0 0,1 1 0 0 0,10-12 872 0 0,5-15-775 0 0,-14 20-190 0 0,0 1 1 0 0,0 0 0 0 0,-1 0 0 0 0,1-1-1 0 0,-1 1 1 0 0,-1-1 0 0 0,1 0-1 0 0,-2-11 1 0 0,1 16 18 0 0,0-1 0 0 0,0 1-1 0 0,0 0 1 0 0,0-1 0 0 0,-1 1-1 0 0,0-1 1 0 0,1 1 0 0 0,-1 0-1 0 0,0-1 1 0 0,0 1 0 0 0,0 0 0 0 0,0 0-1 0 0,0 0 1 0 0,-1 0 0 0 0,1 0-1 0 0,0 0 1 0 0,-1 0 0 0 0,0 0-1 0 0,1 1 1 0 0,-1-1 0 0 0,0 0-1 0 0,0 1 1 0 0,0 0 0 0 0,0-1 0 0 0,0 1-1 0 0,-4-2 1 0 0,3 3 16 0 0,1 0-1 0 0,-1 0 1 0 0,0 0 0 0 0,1 0 0 0 0,-1 1-1 0 0,1-1 1 0 0,-1 1 0 0 0,0 0 0 0 0,1-1-1 0 0,-1 1 1 0 0,1 0 0 0 0,0 0-1 0 0,-1 1 1 0 0,1-1 0 0 0,0 0 0 0 0,0 1-1 0 0,0-1 1 0 0,0 1 0 0 0,0 0-1 0 0,0 0 1 0 0,0 0 0 0 0,0 0 0 0 0,1 0-1 0 0,-3 3 1 0 0,-2 3 84 0 0,0 0-1 0 0,1 1 1 0 0,0 0 0 0 0,-7 18-1 0 0,8-16 54 0 0,0 1 0 0 0,1-1 0 0 0,-2 22 0 0 0,4-31-136 0 0,1 1 0 0 0,-1-1 0 0 0,1 1 0 0 0,0-1 0 0 0,0 1 0 0 0,0-1 0 0 0,0 1 0 0 0,0-1 0 0 0,1 1 0 0 0,-1-1 0 0 0,1 1 0 0 0,0-1 0 0 0,0 1 0 0 0,0-1 0 0 0,0 0-1 0 0,0 0 1 0 0,0 1 0 0 0,0-1 0 0 0,1 0 0 0 0,-1 0 0 0 0,1 0 0 0 0,-1-1 0 0 0,1 1 0 0 0,4 3 0 0 0,-4-4-11 0 0,0-1-1 0 0,0 1 0 0 0,0-1 1 0 0,-1 0-1 0 0,1 0 0 0 0,0 0 1 0 0,0 0-1 0 0,0 0 1 0 0,0 0-1 0 0,0 0 0 0 0,0-1 1 0 0,0 1-1 0 0,0-1 1 0 0,0 1-1 0 0,0-1 0 0 0,-1 0 1 0 0,1 0-1 0 0,0 0 1 0 0,-1 0-1 0 0,1 0 0 0 0,0 0 1 0 0,-1 0-1 0 0,1 0 1 0 0,-1-1-1 0 0,0 1 0 0 0,1-1 1 0 0,0-1-1 0 0,7-7 74 0 0,0 0-1 0 0,11-19 1 0 0,-18 26-39 0 0,10-17 324 0 0,0-1 0 0 0,18-42-1 0 0,-25 47 339 0 0,0 0 0 0 0,5-28 0 0 0,-15 114 1595 0 0,6-32-1370 0 0,7 40 1 0 0,29 121 28 0 0,-29-161-784 0 0,10 41-284 0 0,-7-35-12 0 0,-1 1-1 0 0,-2 1 1 0 0,-3 0-1 0 0,0 52 1 0 0,-5-94 23 0 0,0-1 0 0 0,0 1 0 0 0,0-1 0 0 0,-1 1 0 0 0,0-1 0 0 0,1 1 0 0 0,-1-1-1 0 0,-1 1 1 0 0,1-1 0 0 0,0 0 0 0 0,-1 0 0 0 0,0 1 0 0 0,0-1 0 0 0,0 0 0 0 0,0-1 0 0 0,0 1 0 0 0,-4 4 0 0 0,4-6 32 0 0,0 0-1 0 0,0 0 1 0 0,0 0-1 0 0,-1 0 1 0 0,1-1-1 0 0,0 1 1 0 0,0-1-1 0 0,-1 1 1 0 0,1-1-1 0 0,0 0 1 0 0,-1 0-1 0 0,1 0 1 0 0,0 0-1 0 0,-1 0 1 0 0,1 0-1 0 0,0-1 1 0 0,-1 1-1 0 0,1-1 1 0 0,0 1-1 0 0,0-1 1 0 0,0 0-1 0 0,-1 0 1 0 0,1 0-1 0 0,0 0 1 0 0,0-1-1 0 0,0 1 1 0 0,-2-3-1 0 0,-5-2-57 0 0,1 0 0 0 0,0-1 0 0 0,0 0 0 0 0,1-1 0 0 0,0 0 0 0 0,0 0-1 0 0,1 0 1 0 0,0-1 0 0 0,0 0 0 0 0,1 0 0 0 0,1 0 0 0 0,-1-1-1 0 0,1 1 1 0 0,1-1 0 0 0,0 0 0 0 0,0 0 0 0 0,1-1 0 0 0,0 1 0 0 0,0-11-1 0 0,1 2-105 0 0,1-1-1 0 0,1 1 1 0 0,0 0 0 0 0,2-1-1 0 0,0 1 1 0 0,1 0-1 0 0,1 1 1 0 0,0-1-1 0 0,12-25 1 0 0,0 8-547 0 0,40-64 1 0 0,-49 87 622 0 0,1 1 1 0 0,0 0 0 0 0,1 1 0 0 0,0 0-1 0 0,1 0 1 0 0,1 1 0 0 0,-1 0 0 0 0,16-9-1 0 0,-26 18 177 0 0,0 1 0 0 0,0-1-1 0 0,0 0 1 0 0,0 1-1 0 0,0-1 1 0 0,0 1-1 0 0,0-1 1 0 0,0 1-1 0 0,0 0 1 0 0,0-1 0 0 0,0 1-1 0 0,1 0 1 0 0,-1 0-1 0 0,0 0 1 0 0,0 0-1 0 0,0 0 1 0 0,0 0 0 0 0,0 0-1 0 0,1 0 1 0 0,-1 0-1 0 0,0 1 1 0 0,0-1-1 0 0,0 0 1 0 0,0 1 0 0 0,0-1-1 0 0,0 1 1 0 0,0-1-1 0 0,0 1 1 0 0,0-1-1 0 0,0 1 1 0 0,0 0 0 0 0,0-1-1 0 0,0 1 1 0 0,0 0-1 0 0,-1 0 1 0 0,1 0-1 0 0,0 0 1 0 0,-1 0 0 0 0,1 0-1 0 0,0 0 1 0 0,-1 0-1 0 0,1 0 1 0 0,-1 0-1 0 0,0 0 1 0 0,1 0 0 0 0,-1 1-1 0 0,3 9 252 0 0,0 0-1 0 0,-1 1 1 0 0,0-1 0 0 0,0 13 0 0 0,2 9 155 0 0,-4-32-414 0 0,0 1-1 0 0,0-1 0 0 0,1 0 1 0 0,-1 0-1 0 0,0 1 1 0 0,1-1-1 0 0,-1 0 0 0 0,1 0 1 0 0,-1 0-1 0 0,1 0 1 0 0,-1 0-1 0 0,1 1 0 0 0,0-1 1 0 0,-1 0-1 0 0,1 0 1 0 0,0 0-1 0 0,0-1 0 0 0,0 1 1 0 0,0 0-1 0 0,0 0 1 0 0,0 0-1 0 0,0-1 0 0 0,0 1 1 0 0,0-1-1 0 0,0 1 1 0 0,1 0-1 0 0,0-1-13 0 0,-1 0-1 0 0,1-1 1 0 0,-1 1 0 0 0,1-1 0 0 0,-1 1-1 0 0,1-1 1 0 0,-1 1 0 0 0,0-1 0 0 0,0 0 0 0 0,1 0-1 0 0,-1 0 1 0 0,0 0 0 0 0,0 0 0 0 0,0 0-1 0 0,0 0 1 0 0,0 0 0 0 0,2-2 0 0 0,3-5-76 0 0,0 0 0 0 0,-1-1 0 0 0,0 1 1 0 0,-1-1-1 0 0,6-14 0 0 0,-6 11 20 0 0,-1 0-1 0 0,-1-1 1 0 0,0 1-1 0 0,1-25 0 0 0,-3 32 70 0 0,0 0-1 0 0,0 0 0 0 0,0 1 1 0 0,-1-1-1 0 0,0 0 1 0 0,0 0-1 0 0,0 0 0 0 0,-1 1 1 0 0,1-1-1 0 0,-1 1 0 0 0,0-1 1 0 0,-1 1-1 0 0,1 0 0 0 0,-1 0 1 0 0,-5-7-1 0 0,7 10 23 0 0,0 0 0 0 0,1 0 0 0 0,-1 0 0 0 0,0 1 0 0 0,0-1-1 0 0,0 0 1 0 0,1 1 0 0 0,-1-1 0 0 0,0 0 0 0 0,0 1 0 0 0,0-1 0 0 0,0 1 0 0 0,0 0-1 0 0,0-1 1 0 0,0 1 0 0 0,0 0 0 0 0,0 0 0 0 0,0-1 0 0 0,0 1 0 0 0,0 0-1 0 0,0 0 1 0 0,-1 0 0 0 0,1 0 0 0 0,0 0 0 0 0,0 1 0 0 0,0-1 0 0 0,0 0 0 0 0,0 0-1 0 0,-1 1 1 0 0,0 1 46 0 0,0-1-1 0 0,0 1 1 0 0,0-1-1 0 0,0 1 1 0 0,0 0-1 0 0,1 0 1 0 0,-1 0-1 0 0,1 0 1 0 0,-1 0-1 0 0,1 0 0 0 0,-2 5 1 0 0,-2 4 164 0 0,1-1 0 0 0,0 1 0 0 0,1 0 0 0 0,-2 16 0 0 0,3-16-176 0 0,2 0 0 0 0,-1 0 0 0 0,2 1 0 0 0,-1-1 0 0 0,2 0-1 0 0,-1 0 1 0 0,1-1 0 0 0,1 1 0 0 0,0 0 0 0 0,1-1 0 0 0,7 17 0 0 0,-9-23-80 0 0,0-1-1 0 0,0 1 1 0 0,0-1-1 0 0,1 1 1 0 0,-1-1-1 0 0,1 0 1 0 0,0 0-1 0 0,0 0 0 0 0,0 0 1 0 0,0-1-1 0 0,0 1 1 0 0,1-1-1 0 0,-1 0 1 0 0,1 0-1 0 0,0 0 1 0 0,-1 0-1 0 0,1-1 1 0 0,0 1-1 0 0,0-1 1 0 0,0 0-1 0 0,0 0 1 0 0,0-1-1 0 0,0 1 0 0 0,1-1 1 0 0,-1 0-1 0 0,0 0 1 0 0,0 0-1 0 0,0-1 1 0 0,0 1-1 0 0,0-1 1 0 0,0 0-1 0 0,0 0 1 0 0,6-3-1 0 0,2-1-116 0 0,-1 0-1 0 0,0-1 1 0 0,0 0-1 0 0,0-1 1 0 0,-1 0-1 0 0,0-1 1 0 0,-1 0 0 0 0,1 0-1 0 0,-2-1 1 0 0,1-1-1 0 0,-1 1 1 0 0,0-1-1 0 0,6-12 1 0 0,-7 10 83 0 0,0 0 0 0 0,0 0 0 0 0,-1-1 0 0 0,-1 0 0 0 0,0 0-1 0 0,-1 0 1 0 0,0-1 0 0 0,-1 0 0 0 0,-1 1 0 0 0,0-1 0 0 0,0-20 0 0 0,-3 25 199 0 0,1 1-1 0 0,-1-1 1 0 0,0 1 0 0 0,-1 0-1 0 0,0-1 1 0 0,0 1 0 0 0,-1 0-1 0 0,0 0 1 0 0,0 1-1 0 0,-1-1 1 0 0,-8-12 0 0 0,11 19-111 0 0,1 1 0 0 0,0-1 0 0 0,0 1 0 0 0,0 0 0 0 0,0-1 0 0 0,-1 1 0 0 0,1 0 1 0 0,0-1-1 0 0,0 1 0 0 0,-1 0 0 0 0,1 0 0 0 0,0-1 0 0 0,-1 1 0 0 0,1 0 0 0 0,0 0 1 0 0,-1-1-1 0 0,1 1 0 0 0,0 0 0 0 0,-1 0 0 0 0,1 0 0 0 0,-1 0 0 0 0,1 0 0 0 0,0-1 0 0 0,-1 1 1 0 0,1 0-1 0 0,-1 0 0 0 0,1 0 0 0 0,0 0 0 0 0,-1 0 0 0 0,1 0 0 0 0,-1 0 0 0 0,1 0 0 0 0,0 0 1 0 0,-1 1-1 0 0,1-1 0 0 0,-1 0 0 0 0,-4 15 650 0 0,5 22-67 0 0,4-10-432 0 0,1 0 1 0 0,1-1 0 0 0,13 34 0 0 0,36 76-583 0 0,-49-124 279 0 0,-3-4-200 0 0,15 30-1122 0 0,-17-36 1173 0 0,0 0 1 0 0,0 0 0 0 0,0-1 0 0 0,0 1-1 0 0,0-1 1 0 0,1 1 0 0 0,-1-1 0 0 0,0 0-1 0 0,1 1 1 0 0,-1-1 0 0 0,1 0 0 0 0,-1 0-1 0 0,1 0 1 0 0,0 0 0 0 0,-1 0 0 0 0,1 0-1 0 0,3 0 1 0 0,-5-1 53 0 0,1 0-1 0 0,0 0 1 0 0,0 0-1 0 0,0 0 1 0 0,0 0-1 0 0,0 0 1 0 0,0-1-1 0 0,-1 1 1 0 0,1 0-1 0 0,0-1 1 0 0,0 1-1 0 0,0-1 1 0 0,-1 1 0 0 0,1-1-1 0 0,0 1 1 0 0,-1-1-1 0 0,1 1 1 0 0,0-1-1 0 0,-1 0 1 0 0,1 1-1 0 0,-1-1 1 0 0,1 0-1 0 0,0-1 1 0 0,10-19-3223 0 0,-6 8 1940 0 0</inkml:trace>
</inkml:ink>
</file>

<file path=ppt/ink/ink2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4:21.839"/>
    </inkml:context>
    <inkml:brush xml:id="br0">
      <inkml:brushProperty name="width" value="0.05" units="cm"/>
      <inkml:brushProperty name="height" value="0.05" units="cm"/>
      <inkml:brushProperty name="color" value="#E71224"/>
    </inkml:brush>
  </inkml:definitions>
  <inkml:trace contextRef="#ctx0" brushRef="#br0">114 67 1136 0 0,'-17'11'1808'0'0,"5"-4"-321"0"0,0 0 1 0 0,0 2 0 0 0,1-1 0 0 0,0 1 0 0 0,0 1 0 0 0,-15 18 0 0 0,26-28-1482 0 0,0 0 0 0 0,0 0 0 0 0,0 0 0 0 0,0 0 0 0 0,-1 0 0 0 0,1 0 0 0 0,0 0 0 0 0,0 1 0 0 0,0-1 0 0 0,0 0 0 0 0,0 0 0 0 0,0 0 0 0 0,0 0 0 0 0,0 0 0 0 0,0 0 0 0 0,0 0 0 0 0,0 0 0 0 0,0 0 0 0 0,0 1 0 0 0,0-1 0 0 0,0 0 0 0 0,0 0 0 0 0,0 0 0 0 0,0 0 0 0 0,0 0 0 0 0,0 0 0 0 0,0 0 0 0 0,0 0 0 0 0,0 0 0 0 0,0 1 0 0 0,0-1 0 0 0,0 0 0 0 0,0 0 0 0 0,0 0 0 0 0,0 0 0 0 0,0 0 0 0 0,0 0 0 0 0,0 0-1 0 0,0 0 1 0 0,0 0 0 0 0,0 1 0 0 0,0-1 0 0 0,0 0 0 0 0,0 0 0 0 0,0 0 0 0 0,0 0 0 0 0,1 0 0 0 0,-1 0 0 0 0,0 0 0 0 0,0 0 0 0 0,0 0 0 0 0,0 0 0 0 0,0 0 0 0 0,0 0 0 0 0,0 0 0 0 0,0 0 0 0 0,0 0 0 0 0,1 0 0 0 0,8-1 90 0 0,11-7-98 0 0,52-30-1352 0 0,30-31-5983 0 0,-63 42 4111 0 0,-15 11 1669 0 0</inkml:trace>
</inkml:ink>
</file>

<file path=ppt/ink/ink2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4:22.562"/>
    </inkml:context>
    <inkml:brush xml:id="br0">
      <inkml:brushProperty name="width" value="0.05" units="cm"/>
      <inkml:brushProperty name="height" value="0.05" units="cm"/>
      <inkml:brushProperty name="color" value="#E71224"/>
    </inkml:brush>
  </inkml:definitions>
  <inkml:trace contextRef="#ctx0" brushRef="#br0">34 449 728 0 0,'-9'24'2735'0'0,"4"-15"-1391"0"0,1 1-1 0 0,1-1 1 0 0,0 1-1 0 0,0 0 0 0 0,1 0 1 0 0,0 0-1 0 0,1 0 1 0 0,0 15-1 0 0,1-25-1318 0 0,0 0 0 0 0,0 1 0 0 0,0-1 0 0 0,0 0 1 0 0,0 0-1 0 0,0 0 0 0 0,0 0 0 0 0,0 1 0 0 0,0-1 0 0 0,0 0 0 0 0,0 0 0 0 0,0 0 0 0 0,1 0 0 0 0,-1 1 0 0 0,0-1 1 0 0,0 0-1 0 0,0 0 0 0 0,0 0 0 0 0,0 0 0 0 0,0 0 0 0 0,1 0 0 0 0,-1 1 0 0 0,0-1 0 0 0,0 0 0 0 0,0 0 0 0 0,0 0 1 0 0,1 0-1 0 0,-1 0 0 0 0,0 0 0 0 0,0 0 0 0 0,0 0 0 0 0,0 0 0 0 0,1 0 0 0 0,-1 0 0 0 0,0 0 0 0 0,0 0 0 0 0,0 0 1 0 0,0 0-1 0 0,1 0 0 0 0,-1 0 0 0 0,0 0 0 0 0,0 0 0 0 0,0 0 0 0 0,0 0 0 0 0,1 0 0 0 0,-1 0 0 0 0,0-1 0 0 0,12-7 462 0 0,7-13-271 0 0,-18 21-191 0 0,15-20-70 0 0,0 0 0 0 0,-1-1 1 0 0,-1 0-1 0 0,-1-2 0 0 0,-1 1 1 0 0,-2-1-1 0 0,0-1 0 0 0,7-25 1 0 0,-11 26-6 0 0,-1 0 0 0 0,-2 0 0 0 0,0-1 0 0 0,-1 1 0 0 0,-2-32 0 0 0,-6 15 114 0 0,6 40-61 0 0,0-1-1 0 0,0 1 1 0 0,0 0-1 0 0,0-1 1 0 0,0 1-1 0 0,0 0 1 0 0,-1 0-1 0 0,1-1 1 0 0,0 1-1 0 0,0 0 1 0 0,0 0-1 0 0,0-1 1 0 0,0 1-1 0 0,-1 0 1 0 0,1 0-1 0 0,0-1 1 0 0,0 1-1 0 0,0 0 1 0 0,-1 0-1 0 0,1 0 1 0 0,0-1-1 0 0,0 1 1 0 0,0 0-1 0 0,-1 0 1 0 0,1 0-1 0 0,0 0 1 0 0,0 0-1 0 0,-1 0 1 0 0,1-1-1 0 0,0 1 1 0 0,-1 0-1 0 0,1 0 1 0 0,0 0-1 0 0,0 0 1 0 0,-1 0-1 0 0,-10 18 42 0 0,9-11-42 0 0,0 0 1 0 0,0 1-1 0 0,0-1 0 0 0,1 0 1 0 0,0 0-1 0 0,1 1 1 0 0,-1-1-1 0 0,1 0 1 0 0,1 1-1 0 0,-1-1 1 0 0,1 0-1 0 0,1 0 1 0 0,-1 1-1 0 0,1-1 1 0 0,6 13-1 0 0,-4-12 2 0 0,1 1 0 0 0,0-1 0 0 0,1 0 1 0 0,0-1-1 0 0,0 0 0 0 0,0 1 0 0 0,1-2 0 0 0,0 1 0 0 0,0-1 0 0 0,1 0 0 0 0,15 8 0 0 0,23 11 29 0 0,17 9-136 0 0,-63-33 73 0 0,1-1 0 0 0,-1 1 1 0 0,1 0-1 0 0,-1 0 0 0 0,1-1 1 0 0,-1 1-1 0 0,0 0 1 0 0,0 0-1 0 0,1 0 0 0 0,-1-1 1 0 0,0 1-1 0 0,0 0 1 0 0,0 0-1 0 0,0 0 0 0 0,0 0 1 0 0,0-1-1 0 0,0 1 0 0 0,0 0 1 0 0,0 0-1 0 0,0 0 1 0 0,0 0-1 0 0,-1-1 0 0 0,1 1 1 0 0,0 0-1 0 0,-1 0 0 0 0,1 0 1 0 0,0-1-1 0 0,-1 1 1 0 0,1 0-1 0 0,-1-1 0 0 0,1 1 1 0 0,-2 0-1 0 0,-21 30-845 0 0,16-22 593 0 0,-8 20-485 0 0,15-29 758 0 0,0 0 1 0 0,0 0 0 0 0,0 0 0 0 0,0 0-1 0 0,0 0 1 0 0,0 1 0 0 0,0-1 0 0 0,0 0-1 0 0,0 0 1 0 0,0 0 0 0 0,0 0 0 0 0,0 0-1 0 0,0 0 1 0 0,0 1 0 0 0,0-1 0 0 0,0 0-1 0 0,0 0 1 0 0,0 0 0 0 0,0 0-1 0 0,0 0 1 0 0,0 0 0 0 0,0 0 0 0 0,0 1-1 0 0,0-1 1 0 0,0 0 0 0 0,0 0 0 0 0,0 0-1 0 0,0 0 1 0 0,1 0 0 0 0,-1 0 0 0 0,0 0-1 0 0,0 0 1 0 0,0 0 0 0 0,0 0 0 0 0,0 1-1 0 0,0-1 1 0 0,0 0 0 0 0,0 0 0 0 0,1 0-1 0 0,-1 0 1 0 0,0 0 0 0 0,0 0 0 0 0,0 0-1 0 0,0 0 1 0 0,0 0 0 0 0,0 0 0 0 0,0 0-1 0 0,1 0 1 0 0,-1 0 0 0 0,0 0 0 0 0,0 0-1 0 0,0 0 1 0 0,0 0 0 0 0,0 0 0 0 0,0 0-1 0 0,1 0 1 0 0,15-11-230 0 0,8-9 115 0 0,0-2 1 0 0,-2-1 0 0 0,0 0 0 0 0,-1-1 0 0 0,-2-2 0 0 0,25-41 0 0 0,-37 54 248 0 0,0-1 0 0 0,0 0 0 0 0,-1 0 0 0 0,-1 0 0 0 0,-1-1 0 0 0,0 0-1 0 0,-1 1 1 0 0,0-2 0 0 0,-1 1 0 0 0,-1 0 0 0 0,0 0 0 0 0,-1 0 0 0 0,-1-1 0 0 0,-1 1 0 0 0,-4-25 0 0 0,5 37 64 0 0,0 1 1 0 0,0-1 0 0 0,0 0 0 0 0,-1 0 0 0 0,1 1 0 0 0,-1-1-1 0 0,1 1 1 0 0,-1-1 0 0 0,-3-3 0 0 0,5 6-162 0 0,0 0 1 0 0,-1 0-1 0 0,1 0 0 0 0,0 0 1 0 0,0-1-1 0 0,0 1 1 0 0,0 0-1 0 0,0 0 0 0 0,0 0 1 0 0,-1 0-1 0 0,1 0 0 0 0,0 0 1 0 0,0-1-1 0 0,0 1 1 0 0,0 0-1 0 0,-1 0 0 0 0,1 0 1 0 0,0 0-1 0 0,0 0 0 0 0,0 0 1 0 0,-1 0-1 0 0,1 0 0 0 0,0 0 1 0 0,0 0-1 0 0,0 0 1 0 0,-1 0-1 0 0,1 0 0 0 0,0 0 1 0 0,0 0-1 0 0,0 0 0 0 0,0 0 1 0 0,-1 0-1 0 0,1 0 1 0 0,0 1-1 0 0,0-1 0 0 0,0 0 1 0 0,-1 0-1 0 0,1 0 0 0 0,0 0 1 0 0,0 0-1 0 0,0 0 1 0 0,0 1-1 0 0,-1 17 555 0 0,42 163 1347 0 0,-11-60-845 0 0,-27-104-1007 0 0,-1-3-140 0 0,0-1 1 0 0,2 0 0 0 0,-1 1-1 0 0,1-1 1 0 0,1 0-1 0 0,1-1 1 0 0,-1 1-1 0 0,14 19 1 0 0,-18-31-46 0 0,0 0 1 0 0,0 0-1 0 0,0 0 0 0 0,0 0 1 0 0,0 0-1 0 0,0 0 0 0 0,0 0 1 0 0,0 0-1 0 0,0 0 0 0 0,0-1 1 0 0,0 1-1 0 0,1 0 0 0 0,-1-1 1 0 0,0 1-1 0 0,0-1 0 0 0,1 0 1 0 0,-1 1-1 0 0,0-1 0 0 0,1 0 1 0 0,-1 0-1 0 0,1 0 0 0 0,-1 0 1 0 0,0 0-1 0 0,1 0 0 0 0,1 0 1 0 0,-1-1-308 0 0,1 0 1 0 0,-1 0-1 0 0,1-1 1 0 0,-1 1 0 0 0,1-1-1 0 0,-1 1 1 0 0,0-1-1 0 0,0 0 1 0 0,0 1 0 0 0,0-1-1 0 0,3-4 1 0 0,2-4-1553 0 0,0 1-1 0 0,-1-1 1 0 0,0 0 0 0 0,8-20 0 0 0,-8 10 157 0 0,-2 0 342 0 0</inkml:trace>
</inkml:ink>
</file>

<file path=ppt/ink/ink2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4:24.168"/>
    </inkml:context>
    <inkml:brush xml:id="br0">
      <inkml:brushProperty name="width" value="0.05" units="cm"/>
      <inkml:brushProperty name="height" value="0.05" units="cm"/>
      <inkml:brushProperty name="color" value="#E71224"/>
    </inkml:brush>
  </inkml:definitions>
  <inkml:trace contextRef="#ctx0" brushRef="#br0">52 347 632 0 0,'-16'13'1725'0'0,"12"-10"-1252"0"0,0 0 0 0 0,1-1-1 0 0,-1 1 1 0 0,1 0 0 0 0,0 1-1 0 0,0-1 1 0 0,0 1 0 0 0,0-1-1 0 0,-3 7 1 0 0,6-10-463 0 0,1 1-1 0 0,-1-1 1 0 0,1 0-1 0 0,-1 0 1 0 0,1 1-1 0 0,-1-1 1 0 0,1 0-1 0 0,-1 0 1 0 0,1 0-1 0 0,0 0 1 0 0,-1 1 0 0 0,1-1-1 0 0,-1 0 1 0 0,1 0-1 0 0,-1 0 1 0 0,1 0-1 0 0,-1 0 1 0 0,1-1-1 0 0,-1 1 1 0 0,1 0 0 0 0,-1 0-1 0 0,1 0 1 0 0,0 0-1 0 0,-1-1 1 0 0,1 1-1 0 0,-1 0 1 0 0,0 0-1 0 0,1-1 1 0 0,-1 1 0 0 0,1 0-1 0 0,-1-1 1 0 0,1 0-1 0 0,21-9 155 0 0,53-30-488 0 0,-1-2-804 0 0,1 5 1 0 0,131-47-1 0 0,-195 83 2897 0 0,-17 9-141 0 0,-25 15 1167 0 0,20-15-1665 0 0,4-1-858 0 0,1 0 1 0 0,-1 0-1 0 0,1 0 0 0 0,1 1 0 0 0,0 0 0 0 0,0 0 0 0 0,0 0 0 0 0,1 1 0 0 0,0-1 1 0 0,1 1-1 0 0,0 0 0 0 0,0 0 0 0 0,1 1 0 0 0,-2 14 0 0 0,2-10-161 0 0,0 0 0 0 0,2 1 0 0 0,-1-1 0 0 0,2 0-1 0 0,0 1 1 0 0,1-1 0 0 0,0 0 0 0 0,1 0 0 0 0,5 16 0 0 0,-7-28-111 0 0,-1-1 0 0 0,1 1 0 0 0,-1 0 0 0 0,1-1 0 0 0,0 1 0 0 0,-1-1 0 0 0,1 1 0 0 0,0-1 0 0 0,0 0 1 0 0,0 1-1 0 0,0-1 0 0 0,0 0 0 0 0,0 0 0 0 0,1 1 0 0 0,-1-1 0 0 0,0 0 0 0 0,1 0 0 0 0,-1 0 0 0 0,0-1 0 0 0,1 1 0 0 0,-1 0 0 0 0,1 0 0 0 0,-1-1 1 0 0,1 1-1 0 0,3 0 0 0 0,-3-2-11 0 0,1 1 1 0 0,-1 0-1 0 0,1-1 1 0 0,-1 1-1 0 0,1-1 1 0 0,-1 0-1 0 0,1 0 1 0 0,-1 0-1 0 0,1 0 1 0 0,-1-1-1 0 0,0 1 1 0 0,0 0-1 0 0,0-1 1 0 0,4-3-1 0 0,1-2-50 0 0,1-1 1 0 0,-1 1-1 0 0,0-2 1 0 0,-1 1-1 0 0,0-1 1 0 0,0 0-1 0 0,5-12 1 0 0,-6 6 36 0 0,-1 0-1 0 0,-1 0 1 0 0,0-1 0 0 0,-1 1 0 0 0,-1-1-1 0 0,0 0 1 0 0,-2 0 0 0 0,-1-15 0 0 0,1-19 94 0 0,5 60 155 0 0,-1 0-1 0 0,1 0 0 0 0,1 15 0 0 0,-3-15-193 0 0,0 1 0 0 0,0 0 0 0 0,1 0 1 0 0,0-1-1 0 0,1 0 0 0 0,0 1 0 0 0,1-2 0 0 0,0 1 0 0 0,0 0 0 0 0,14 16 0 0 0,-17-22-20 0 0,1-1 0 0 0,0 0-1 0 0,0 0 1 0 0,0 0 0 0 0,1 0 0 0 0,-1-1 0 0 0,1 1-1 0 0,0-1 1 0 0,-1 0 0 0 0,1 0 0 0 0,0 0 0 0 0,0-1-1 0 0,0 1 1 0 0,1-1 0 0 0,-1 0 0 0 0,0 0-1 0 0,0 0 1 0 0,1-1 0 0 0,-1 1 0 0 0,0-1 0 0 0,1 0-1 0 0,-1-1 1 0 0,0 1 0 0 0,1-1 0 0 0,-1 0-1 0 0,0 0 1 0 0,0 0 0 0 0,0 0 0 0 0,8-4 0 0 0,-4 0-60 0 0,0 1 1 0 0,0-1 0 0 0,-1-1-1 0 0,0 0 1 0 0,0 0 0 0 0,0 0 0 0 0,-1-1-1 0 0,0 1 1 0 0,0-2 0 0 0,-1 1 0 0 0,0-1-1 0 0,0 1 1 0 0,-1-1 0 0 0,0-1 0 0 0,5-13-1 0 0,-5 13-66 0 0,-1-1 0 0 0,0 1 0 0 0,-1-1 0 0 0,0 0 0 0 0,-1 0 0 0 0,0 0 0 0 0,0 0-1 0 0,-1 0 1 0 0,0 1 0 0 0,-1-1 0 0 0,0 0 0 0 0,-1 0 0 0 0,0 0 0 0 0,-4-11 0 0 0,6 19 96 0 0,-1 0 0 0 0,1 1 0 0 0,-1-1 0 0 0,1 1 0 0 0,-1-1 1 0 0,0 1-1 0 0,0-1 0 0 0,0 1 0 0 0,0 0 0 0 0,0-1 0 0 0,0 1 0 0 0,0 0 1 0 0,0 0-1 0 0,0 0 0 0 0,-1 0 0 0 0,1 0 0 0 0,0 0 0 0 0,-1 0 0 0 0,-2-1 1 0 0,3 2 14 0 0,0 0 1 0 0,-1 0 0 0 0,1 0-1 0 0,0 0 1 0 0,0 0 0 0 0,0 0-1 0 0,-1 0 1 0 0,1 1 0 0 0,0-1-1 0 0,0 1 1 0 0,0-1 0 0 0,0 0-1 0 0,0 1 1 0 0,0 0 0 0 0,0-1-1 0 0,0 1 1 0 0,0 0 0 0 0,0-1-1 0 0,0 1 1 0 0,-1 1 0 0 0,-2 3 35 0 0,0-1 0 0 0,0 1 1 0 0,1 0-1 0 0,0 0 1 0 0,0 0-1 0 0,0 0 0 0 0,1 1 1 0 0,-1-1-1 0 0,-1 9 0 0 0,3-10-14 0 0,0 0-1 0 0,0 0 0 0 0,0 0 1 0 0,1 0-1 0 0,0 0 1 0 0,0 0-1 0 0,0 0 0 0 0,0 0 1 0 0,0 0-1 0 0,1 0 0 0 0,0-1 1 0 0,0 1-1 0 0,0 0 1 0 0,0 0-1 0 0,0 0 0 0 0,4 5 1 0 0,-3-6 0 0 0,0-1 0 0 0,1 1 0 0 0,-1 0 0 0 0,1-1 0 0 0,0 0 0 0 0,0 0 0 0 0,0 0 1 0 0,0 0-1 0 0,0 0 0 0 0,0 0 0 0 0,0-1 0 0 0,1 1 0 0 0,-1-1 0 0 0,1 0 0 0 0,-1 0 0 0 0,1-1 1 0 0,-1 1-1 0 0,7 0 0 0 0,11 1 225 0 0,-10-1 26 0 0,0 0-1 0 0,0 0 1 0 0,-1 1 0 0 0,1 1-1 0 0,10 3 1 0 0,-18-4-252 0 0,0-1 0 0 0,0 1 0 0 0,0-1-1 0 0,0 1 1 0 0,0 0 0 0 0,-1 0 0 0 0,1 1 0 0 0,-1-1 0 0 0,1 0 0 0 0,-1 1 0 0 0,0 0 0 0 0,0-1 0 0 0,0 1 0 0 0,0 0 0 0 0,-1 0 0 0 0,1 0 0 0 0,-1 0 0 0 0,0 0 0 0 0,1 0 0 0 0,0 6 0 0 0,-2-8-80 0 0,0 0 0 0 0,0 0 1 0 0,0 0-1 0 0,0 0 1 0 0,1 1-1 0 0,-1-1 0 0 0,0 0 1 0 0,1 0-1 0 0,-1 0 0 0 0,1 0 1 0 0,-1 0-1 0 0,1 0 1 0 0,-1 0-1 0 0,1-1 0 0 0,0 1 1 0 0,-1 0-1 0 0,1 0 1 0 0,0 0-1 0 0,0 0 0 0 0,-1-1 1 0 0,1 1-1 0 0,0-1 1 0 0,0 1-1 0 0,0 0 0 0 0,0-1 1 0 0,0 1-1 0 0,0-1 0 0 0,2 1 1 0 0,-2-2 24 0 0,1 1 0 0 0,0 0 0 0 0,-1-1 0 0 0,1 1 0 0 0,0-1-1 0 0,-1 0 1 0 0,1 0 0 0 0,-1 0 0 0 0,1 1 0 0 0,-1-1 0 0 0,0-1 0 0 0,1 1 0 0 0,-1 0 0 0 0,0 0 0 0 0,2-3 0 0 0,6-6-40 0 0,-2 0 0 0 0,1-1 0 0 0,8-18 0 0 0,-5 4 8 0 0,-2-1 0 0 0,-1 0 0 0 0,0 0 0 0 0,4-37 0 0 0,-1 6 707 0 0,-10 52-469 0 0,-2 14 109 0 0,-2 39 341 0 0,6-31-611 0 0,0 0 0 0 0,1 0-1 0 0,1-1 1 0 0,11 29-1 0 0,-13-38-4 0 0,1 0-1 0 0,-1 0 1 0 0,1 0-1 0 0,1-1 1 0 0,-1 1-1 0 0,1-1 1 0 0,0 0-1 0 0,0-1 1 0 0,1 1-1 0 0,-1-1 1 0 0,1 0-1 0 0,13 8 0 0 0,-18-13-4 0 0,-1 1-1 0 0,1-1 1 0 0,-1 0 0 0 0,1 1-1 0 0,0-1 1 0 0,0 0-1 0 0,-1 1 1 0 0,1-1-1 0 0,0 0 1 0 0,-1 0-1 0 0,1 0 1 0 0,0 0-1 0 0,0 0 1 0 0,-1 0-1 0 0,1 0 1 0 0,0 0-1 0 0,0 0 1 0 0,0 0-1 0 0,-1 0 1 0 0,1 0-1 0 0,0-1 1 0 0,-1 1-1 0 0,1 0 1 0 0,0 0-1 0 0,-1-1 1 0 0,1 1-1 0 0,0 0 1 0 0,-1-1-1 0 0,1 1 1 0 0,0-1-1 0 0,0 0 1 0 0,0-1-5 0 0,0 1 1 0 0,0-1-1 0 0,0 0 1 0 0,0 0 0 0 0,0 0-1 0 0,-1 0 1 0 0,1 0-1 0 0,0 0 1 0 0,-1 0-1 0 0,0 0 1 0 0,1-3-1 0 0,-1-4-55 0 0,1-1-1 0 0,-2 0 1 0 0,-2-19-1 0 0,3 27 49 0 0,-3-12-195 0 0,1 0-1 0 0,0 0 1 0 0,1-1 0 0 0,1-19 0 0 0,0 32 187 0 0,0-1-1 0 0,0 1 1 0 0,1-1 0 0 0,-1 1 0 0 0,1-1-1 0 0,0 1 1 0 0,0 0 0 0 0,0-1 0 0 0,0 1-1 0 0,0 0 1 0 0,0 0 0 0 0,1-1 0 0 0,-1 1-1 0 0,3-2 1 0 0,-3 3 35 0 0,1 0 0 0 0,-1 0 0 0 0,1 0 0 0 0,0 0 0 0 0,-1 0 1 0 0,1 1-1 0 0,0-1 0 0 0,0 1 0 0 0,-1-1 0 0 0,1 1 0 0 0,0-1 0 0 0,0 1 0 0 0,0 0 0 0 0,0 0 0 0 0,-1 0 0 0 0,1 0 0 0 0,0 0 0 0 0,0 1 0 0 0,0-1 0 0 0,0 0 1 0 0,-1 1-1 0 0,3 0 0 0 0,45 16 136 0 0,-36-12-96 0 0,-1-1 0 0 0,1 0 0 0 0,0-1 0 0 0,0 0 0 0 0,19 2-1 0 0,-27-5-54 0 0,-1-1 0 0 0,1 1-1 0 0,0-1 1 0 0,-1 0-1 0 0,1 0 1 0 0,-1 0 0 0 0,0 0-1 0 0,1-1 1 0 0,-1 1 0 0 0,0-1-1 0 0,0-1 1 0 0,0 1-1 0 0,0 0 1 0 0,0-1 0 0 0,0 0-1 0 0,-1 0 1 0 0,1 0-1 0 0,-1 0 1 0 0,0-1 0 0 0,3-3-1 0 0,-1 1-96 0 0,-1 0 0 0 0,0-1 0 0 0,-1 1 0 0 0,1-1 0 0 0,-1 1 0 0 0,-1-1 0 0 0,1 0 0 0 0,1-8 0 0 0,-3 11 76 0 0,0 0 1 0 0,0 0 0 0 0,-1 0-1 0 0,0 0 1 0 0,1 0 0 0 0,-1 0-1 0 0,-1-1 1 0 0,1 1 0 0 0,-1 0-1 0 0,1 0 1 0 0,-1 0 0 0 0,0 1-1 0 0,0-1 1 0 0,-1 0 0 0 0,1 0-1 0 0,-4-4 1 0 0,5 7 29 0 0,-1 0 0 0 0,1 0 0 0 0,-1 0 0 0 0,0 0 0 0 0,1 0 0 0 0,-1 1-1 0 0,0-1 1 0 0,0 0 0 0 0,0 1 0 0 0,0-1 0 0 0,1 0 0 0 0,-1 1 0 0 0,0-1 0 0 0,0 1 0 0 0,0-1 0 0 0,0 1 0 0 0,0 0 0 0 0,-1-1 0 0 0,1 1 0 0 0,0 0 0 0 0,0 0-1 0 0,0-1 1 0 0,0 1 0 0 0,0 0 0 0 0,-1 1 0 0 0,-1-1 15 0 0,1 1 0 0 0,0-1 0 0 0,0 1 0 0 0,-1 0 1 0 0,1 0-1 0 0,0 0 0 0 0,0 0 0 0 0,0 1 0 0 0,0-1 0 0 0,0 1 0 0 0,-2 1 0 0 0,-3 5 67 0 0,-1 0 1 0 0,1 0-1 0 0,-12 18 0 0 0,10-10-105 0 0,0 0 1 0 0,1 0-1 0 0,0 1 1 0 0,1 0-1 0 0,1 1 0 0 0,-4 22 1 0 0,8-34-73 0 0,0 1-1 0 0,1 0 1 0 0,0 0 0 0 0,1 0 0 0 0,-1 0 0 0 0,1 0-1 0 0,1 0 1 0 0,-1 0 0 0 0,1 0 0 0 0,1 0 0 0 0,-1 0-1 0 0,1 0 1 0 0,0 0 0 0 0,1-1 0 0 0,-1 1 0 0 0,1-1-1 0 0,1 0 1 0 0,-1 0 0 0 0,6 8 0 0 0,-5-11-194 0 0,0 1-1 0 0,-1-1 1 0 0,2 1 0 0 0,-1-1-1 0 0,0-1 1 0 0,0 1 0 0 0,1 0 0 0 0,0-1-1 0 0,-1 0 1 0 0,1 0 0 0 0,0-1 0 0 0,0 1-1 0 0,0-1 1 0 0,0 0 0 0 0,0 0 0 0 0,0-1-1 0 0,6 1 1 0 0,2-1-716 0 0,-1-1 0 0 0,1-1 1 0 0,0 1-1 0 0,-1-2 0 0 0,22-6 0 0 0,-8 0-141 0 0</inkml:trace>
</inkml:ink>
</file>

<file path=ppt/ink/ink2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4:24.680"/>
    </inkml:context>
    <inkml:brush xml:id="br0">
      <inkml:brushProperty name="width" value="0.05" units="cm"/>
      <inkml:brushProperty name="height" value="0.05" units="cm"/>
      <inkml:brushProperty name="color" value="#E71224"/>
    </inkml:brush>
  </inkml:definitions>
  <inkml:trace contextRef="#ctx0" brushRef="#br0">229 406 520 0 0,'0'-1'185'0'0,"0"-1"0"0"0,0 1 0 0 0,0 0 0 0 0,0-1 0 0 0,0 1 0 0 0,-1 0 1 0 0,1-1-1 0 0,0 1 0 0 0,-1 0 0 0 0,1-1 0 0 0,-1 1 0 0 0,1 0 0 0 0,-1-1 0 0 0,1 1 0 0 0,-1 0 0 0 0,0 0 0 0 0,0 0 0 0 0,0 0 0 0 0,1 0 0 0 0,-1 0 1 0 0,0 0-1 0 0,0 0 0 0 0,0 0 0 0 0,-2-1 0 0 0,0 1-4 0 0,1 1 1 0 0,0-1-1 0 0,-1 0 0 0 0,1 1 1 0 0,0 0-1 0 0,-1-1 1 0 0,1 1-1 0 0,0 0 0 0 0,-1 0 1 0 0,1 0-1 0 0,0 1 1 0 0,-1-1-1 0 0,-2 1 0 0 0,-4 2 265 0 0,-1 0 1 0 0,1 0-1 0 0,0 1 0 0 0,0 0 0 0 0,-15 10 0 0 0,14-7-210 0 0,0 1 0 0 0,1 1 0 0 0,0 0-1 0 0,0 0 1 0 0,1 0 0 0 0,0 1 0 0 0,-10 17 0 0 0,15-22-258 0 0,0 1-1 0 0,-1 0 1 0 0,2-1-1 0 0,-1 1 1 0 0,1 0-1 0 0,0 1 1 0 0,0-1-1 0 0,0 0 1 0 0,1 1-1 0 0,0-1 1 0 0,0 0-1 0 0,1 1 1 0 0,0-1-1 0 0,0 1 1 0 0,1-1-1 0 0,1 10 1 0 0,-2-15-27 0 0,0 0 0 0 0,1 1 0 0 0,-1-1 0 0 0,1 1 0 0 0,-1-1 1 0 0,1 0-1 0 0,-1 0 0 0 0,1 1 0 0 0,0-1 0 0 0,0 0 0 0 0,0 0 0 0 0,0 0 1 0 0,0 0-1 0 0,0 0 0 0 0,0 0 0 0 0,0 0 0 0 0,0 0 0 0 0,0 0 1 0 0,0 0-1 0 0,0 0 0 0 0,1-1 0 0 0,-1 1 0 0 0,0-1 0 0 0,1 1 0 0 0,-1-1 1 0 0,3 1-1 0 0,-1-1 4 0 0,0 0 0 0 0,0 0 0 0 0,0-1 0 0 0,0 1 0 0 0,0-1 1 0 0,0 0-1 0 0,0 0 0 0 0,0 0 0 0 0,0 0 0 0 0,-1 0 0 0 0,1-1 1 0 0,2-1-1 0 0,7-5-74 0 0,0 0 0 0 0,-1-1 0 0 0,0 0 0 0 0,13-15 0 0 0,-13 11 30 0 0,0 1 0 0 0,0-2 0 0 0,-2 1 0 0 0,1-1 0 0 0,-2-1 0 0 0,0 0 0 0 0,0 0 0 0 0,-2-1 0 0 0,0 1 0 0 0,-1-1 0 0 0,0-1 0 0 0,-1 1 1 0 0,-1-1-1 0 0,-1 1 0 0 0,0-1 0 0 0,-1 0 0 0 0,-1 0 0 0 0,0 0 0 0 0,-2 1 0 0 0,0-1 0 0 0,-5-21 0 0 0,3 20 414 0 0,0 1 0 0 0,-2 0 1 0 0,0 0-1 0 0,-1 0 0 0 0,0 1 0 0 0,-2 0 0 0 0,1 0 0 0 0,-2 1 0 0 0,-22-27 1 0 0,32 41-239 0 0,-1 1 0 0 0,1-1 0 0 0,-1 0 1 0 0,1 1-1 0 0,-1-1 0 0 0,0 1 1 0 0,1-1-1 0 0,-1 1 0 0 0,1-1 0 0 0,-1 1 1 0 0,0 0-1 0 0,0-1 0 0 0,1 1 1 0 0,-1 0-1 0 0,0 0 0 0 0,0-1 0 0 0,1 1 1 0 0,-1 0-1 0 0,0 0 0 0 0,0 0 1 0 0,0 0-1 0 0,1 0 0 0 0,-1 0 0 0 0,0 0 1 0 0,0 0-1 0 0,0 0 0 0 0,1 0 1 0 0,-1 1-1 0 0,-1-1 0 0 0,1 1 46 0 0,-1 0 0 0 0,1 1 1 0 0,0-1-1 0 0,0 0 0 0 0,-1 1 0 0 0,1-1 0 0 0,0 0 0 0 0,0 1 0 0 0,1-1 0 0 0,-1 1 1 0 0,0-1-1 0 0,-1 4 0 0 0,-1 5 314 0 0,0 0 0 0 0,1 0 0 0 0,-2 14 1 0 0,3-2-234 0 0,0 0 0 0 0,2 0 0 0 0,0 0 1 0 0,2-1-1 0 0,0 1 0 0 0,1-1 0 0 0,2 1 1 0 0,8 23-1 0 0,0-10-273 0 0,1 0 1 0 0,1 0-1 0 0,40 58 1 0 0,-51-85-247 0 0,1 1 1 0 0,0-2-1 0 0,1 1 1 0 0,0-1 0 0 0,0 0-1 0 0,0 0 1 0 0,1-1-1 0 0,0 0 1 0 0,0 0 0 0 0,1-1-1 0 0,0 0 1 0 0,0 0-1 0 0,0-1 1 0 0,0-1 0 0 0,11 4-1 0 0,-9-5-476 0 0,0 0 0 0 0,0-1 0 0 0,0 0 0 0 0,0-1 0 0 0,0 0 0 0 0,0-1-1 0 0,-1 0 1 0 0,1-1 0 0 0,0 0 0 0 0,0-1 0 0 0,-1 0 0 0 0,1 0 0 0 0,15-9 0 0 0,6-4-935 0 0</inkml:trace>
</inkml:ink>
</file>

<file path=ppt/ink/ink2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4:26.343"/>
    </inkml:context>
    <inkml:brush xml:id="br0">
      <inkml:brushProperty name="width" value="0.05" units="cm"/>
      <inkml:brushProperty name="height" value="0.05" units="cm"/>
      <inkml:brushProperty name="color" value="#E71224"/>
    </inkml:brush>
  </inkml:definitions>
  <inkml:trace contextRef="#ctx0" brushRef="#br0">1 17 780 0 0,'1'-1'249'0'0,"0"-1"-1"0"0,0 1 1 0 0,1 0 0 0 0,-1 0-1 0 0,1-1 1 0 0,-1 1-1 0 0,1 0 1 0 0,-1 0 0 0 0,1 0-1 0 0,0 1 1 0 0,-1-1-1 0 0,1 0 1 0 0,0 1 0 0 0,0-1-1 0 0,-1 1 1 0 0,1-1 0 0 0,0 1-1 0 0,0 0 1 0 0,0 0-1 0 0,2 0 1 0 0,0 1-56 0 0,-1 1 1 0 0,1 0-1 0 0,-1 0 1 0 0,0 0-1 0 0,1 0 1 0 0,-1 0-1 0 0,0 1 1 0 0,4 4-1 0 0,-3-4 50 0 0,17 15 67 0 0,0-1 1 0 0,2-1-1 0 0,0-1 1 0 0,0-1-1 0 0,2-1 1 0 0,-1-2-1 0 0,2 0 1 0 0,0-1-1 0 0,0-2 1 0 0,0-1-1 0 0,41 6 1 0 0,-30-8-469 0 0,0-3 1 0 0,0-1-1 0 0,-1-1 1 0 0,1-2-1 0 0,0-2 1 0 0,-1-1-1 0 0,1-2 0 0 0,35-12 1 0 0,30-10-471 0 0,-105 29 612 0 0,1 0 1 0 0,-1 0-1 0 0,1 0 1 0 0,-1-1-1 0 0,1 1 0 0 0,0-1 1 0 0,-1 1-1 0 0,1-1 1 0 0,-1 0-1 0 0,1 0 0 0 0,0 0 1 0 0,0 0-1 0 0,-4-2 1 0 0,-42-27 370 0 0,10 5 255 0 0,32 22-475 0 0,0 0 0 0 0,0 1 0 0 0,-1 0 0 0 0,1 0 0 0 0,-1 1 0 0 0,1-1 0 0 0,-13 0 0 0 0,17 2-88 0 0,0 0 0 0 0,1 0 0 0 0,-1 0 0 0 0,0 0 1 0 0,0 0-1 0 0,0 0 0 0 0,1 0 0 0 0,-1 1 0 0 0,0-1 1 0 0,0 1-1 0 0,1-1 0 0 0,-1 1 0 0 0,1 0 0 0 0,-1 0 1 0 0,0-1-1 0 0,1 1 0 0 0,-1 0 0 0 0,1 0 1 0 0,0 1-1 0 0,-1-1 0 0 0,1 0 0 0 0,0 0 0 0 0,0 1 1 0 0,0-1-1 0 0,-1 0 0 0 0,1 1 0 0 0,1-1 0 0 0,-1 1 1 0 0,0 0-1 0 0,0-1 0 0 0,1 1 0 0 0,-1 0 0 0 0,1-1 1 0 0,-1 3-1 0 0,1-3-28 0 0,0 1 0 0 0,0-1 0 0 0,1 0 1 0 0,-1 0-1 0 0,0 0 0 0 0,1 0 0 0 0,-1 0 0 0 0,0 0 1 0 0,1 0-1 0 0,0 0 0 0 0,-1 0 0 0 0,1 0 0 0 0,0 0 1 0 0,-1 0-1 0 0,1 0 0 0 0,0 0 0 0 0,0 0 0 0 0,0-1 1 0 0,0 1-1 0 0,0 0 0 0 0,0-1 0 0 0,0 1 0 0 0,0-1 1 0 0,0 1-1 0 0,0-1 0 0 0,0 1 0 0 0,0-1 0 0 0,0 0 1 0 0,0 1-1 0 0,0-1 0 0 0,0 0 0 0 0,1 0 0 0 0,-1 0 1 0 0,0 0-1 0 0,1 0 0 0 0,43 2 159 0 0,-32-3-157 0 0,1-1 20 0 0,0 2 0 0 0,0-1 0 0 0,1 2 0 0 0,-1 0-1 0 0,25 5 1 0 0,-35-5-52 0 0,0 0 1 0 0,0 1-1 0 0,-1-1 0 0 0,1 1 0 0 0,-1 0 0 0 0,1 0 0 0 0,-1 1 0 0 0,0-1 0 0 0,0 0 1 0 0,0 1-1 0 0,0 0 0 0 0,0 0 0 0 0,-1 0 0 0 0,1 0 0 0 0,-1 0 0 0 0,0 0 0 0 0,0 1 1 0 0,0-1-1 0 0,0 1 0 0 0,0-1 0 0 0,-1 1 0 0 0,0 0 0 0 0,0 0 0 0 0,0 0 0 0 0,1 7 1 0 0,-1 2-609 0 0,0-1 0 0 0,-1 0 0 0 0,0 1 0 0 0,-1-1 0 0 0,0 0 0 0 0,-1 1 0 0 0,0-1 0 0 0,-1 0 0 0 0,-9 22 1 0 0,3-11-895 0 0,-2 0 0 0 0,-1 0 1 0 0,-27 38-1 0 0,-2-7-64 0 0</inkml:trace>
</inkml:ink>
</file>

<file path=ppt/ink/ink2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6:52.675"/>
    </inkml:context>
    <inkml:brush xml:id="br0">
      <inkml:brushProperty name="width" value="0.05" units="cm"/>
      <inkml:brushProperty name="height" value="0.05" units="cm"/>
      <inkml:brushProperty name="color" value="#E71224"/>
    </inkml:brush>
  </inkml:definitions>
  <inkml:trace contextRef="#ctx0" brushRef="#br0">5 167 408 0 0,'-4'8'13734'0'0,"7"-16"-10326"0"0,12 0-3914 0 0,20 0 867 0 0,-1 2-1 0 0,1 1 1 0 0,48-1-1 0 0,36-4-129 0 0,245-32-168 0 0,-262 32-121 0 0,421-26 17 0 0,-472 36-21 0 0,-1 2-1 0 0,56 10 1 0 0,-54-5-9 0 0,95 1 0 0 0,41-18 344 0 0,-68 1-217 0 0,213 13 1 0 0,-71 14-233 0 0,0-12 0 0 0,325-34 0 0 0,353-17 60 0 0,-595 57 530 0 0,-113 1-228 0 0,214 19-366 0 0,-99-3-203 0 0,48-24 409 0 0,124 10-13 0 0,-363 1-152 0 0,131 11-140 0 0,-116-16 180 0 0,205 9 50 0 0,68-25 129 0 0,-29-14-190 0 0,-190 12 183 0 0,601-20 501 0 0,-331 46-550 0 0,-313-8-144 0 0,476 3 37 0 0,-15-19-6 0 0,-46 0 44 0 0,-331-2 508 0 0,330-1 69 0 0,-10 11 60 0 0,-376-4-400 0 0,311-20 147 0 0,-232 6-203 0 0,97-8-136 0 0,234-6 5 0 0,-611 29-86 0 0,211-4 59 0 0,-127-3-2988 0 0,-106 0-8140 0 0,-20 0 7737 0 0,6 6 1606 0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7.291"/>
    </inkml:context>
    <inkml:brush xml:id="br0">
      <inkml:brushProperty name="width" value="0.05" units="cm"/>
      <inkml:brushProperty name="height" value="0.05" units="cm"/>
      <inkml:brushProperty name="color" value="#E71224"/>
    </inkml:brush>
  </inkml:definitions>
  <inkml:trace contextRef="#ctx0" brushRef="#br0">25 1 812 0 0,'-5'12'1418'0'0,"1"1"0"0"0,0 0-1 0 0,0 0 1 0 0,1 0 0 0 0,-1 14-1 0 0,4-20-865 0 0,0-1-1 0 0,0 1 0 0 0,1 0 1 0 0,2 12-1 0 0,-2-14-947 0 0,1 1-1 0 0,-1-1 1 0 0,1 0 0 0 0,1 0-1 0 0,-1 1 1 0 0,5 5 0 0 0</inkml:trace>
</inkml:ink>
</file>

<file path=ppt/ink/ink2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6:56.592"/>
    </inkml:context>
    <inkml:brush xml:id="br0">
      <inkml:brushProperty name="width" value="0.05" units="cm"/>
      <inkml:brushProperty name="height" value="0.05" units="cm"/>
      <inkml:brushProperty name="color" value="#E71224"/>
    </inkml:brush>
  </inkml:definitions>
  <inkml:trace contextRef="#ctx0" brushRef="#br0">1 221 752 0 0,'5'2'9205'0'0,"9"-5"-5430"0"0,22-10-3764 0 0,-18 6 1324 0 0,-5 5-1026 0 0,1 0-1 0 0,-1 1 0 0 0,1 0 1 0 0,-1 1-1 0 0,1 0 1 0 0,-1 1-1 0 0,20 4 1 0 0,38 1-129 0 0,295-25 93 0 0,-291 13-251 0 0,46-4-54 0 0,163-8-507 0 0,201-6 114 0 0,-427 20 223 0 0,184-23 112 0 0,17-2 382 0 0,-111 18-344 0 0,224-4-177 0 0,-307 21 24 0 0,92 20 1 0 0,-93-14 75 0 0,97 7 0 0 0,310-17 129 0 0,-232-4-27 0 0,53-7 212 0 0,1 1-195 0 0,177 2 32 0 0,-89-1 211 0 0,165 2 1 0 0,-56 23 64 0 0,-284-9-303 0 0,120 2-241 0 0,-61-6 324 0 0,103-1 124 0 0,36 4 1120 0 0,-187 0-1231 0 0,488-11-405 0 0,-585 0 355 0 0,467 5-25 0 0,-198 2 76 0 0,-270-1-196 0 0,0 5 0 0 0,185 37 1 0 0,-172-22 430 0 0,204 9 1 0 0,-21-30-33 0 0,177 22-173 0 0,-53 1-207 0 0,425-77 92 0 0,-290 8 277 0 0,532-19-563 0 0,-186 14 1317 0 0,-282-20-2367 0 0,-619 67 1077 0 0,-12 2-216 0 0,1-1 1 0 0,-1 0 0 0 0,1-1-1 0 0,10-3 1 0 0,-47 4-4835 0 0,13-1 3324 0 0,-79-1-4358 0 0,48 1 4659 0 0</inkml:trace>
</inkml:ink>
</file>

<file path=ppt/ink/ink2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6:58.053"/>
    </inkml:context>
    <inkml:brush xml:id="br0">
      <inkml:brushProperty name="width" value="0.05" units="cm"/>
      <inkml:brushProperty name="height" value="0.05" units="cm"/>
      <inkml:brushProperty name="color" value="#E71224"/>
    </inkml:brush>
  </inkml:definitions>
  <inkml:trace contextRef="#ctx0" brushRef="#br0">0 248 472 0 0,'0'0'296'0'0,"0"0"0"0"0,1 1 0 0 0,-1-1-1 0 0,0 1 1 0 0,0-1 0 0 0,0 1 0 0 0,0-1 0 0 0,1 1-1 0 0,-1-1 1 0 0,0 1 0 0 0,0-1 0 0 0,1 0 0 0 0,-1 1 0 0 0,0-1-1 0 0,0 1 1 0 0,1-1 0 0 0,-1 0 0 0 0,1 1 0 0 0,-1-1 0 0 0,0 0-1 0 0,1 0 1 0 0,-1 1 0 0 0,1-1 0 0 0,-1 0 0 0 0,1 0 0 0 0,-1 0-1 0 0,1 1 1 0 0,21 2 3548 0 0,35-7-2626 0 0,-35 2-610 0 0,530-73 1916 0 0,-247 25-1392 0 0,114 11 32 0 0,-156 17 852 0 0,-197 16-818 0 0,-1-4-1 0 0,120-34 0 0 0,-182 44-1171 0 0,2-2-22 0 0,-1 0 0 0 0,1 1 0 0 0,0 0-1 0 0,-1 0 1 0 0,10 0 0 0 0,-13 1-135 0 0,0 0-1 0 0,0 0 1 0 0,0 0 0 0 0,1 0 0 0 0,-1 1-1 0 0,0-1 1 0 0,0 0 0 0 0,0 1-1 0 0,0-1 1 0 0,1 1 0 0 0,-1 0 0 0 0,0-1-1 0 0,0 1 1 0 0,0 0 0 0 0,0-1-1 0 0,0 1 1 0 0,-1 0 0 0 0,1 0 0 0 0,0 0-1 0 0,0 0 1 0 0,0 0 0 0 0,-1 0-1 0 0,1 0 1 0 0,-1 0 0 0 0,1 0 0 0 0,-1 0-1 0 0,2 2 1 0 0,-5 3-2833 0 0,-8-7-927 0 0,-22-7-4369 0 0,17 4 4434 0 0,5 2 2113 0 0</inkml:trace>
</inkml:ink>
</file>

<file path=ppt/ink/ink2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8:35.100"/>
    </inkml:context>
    <inkml:brush xml:id="br0">
      <inkml:brushProperty name="width" value="0.05" units="cm"/>
      <inkml:brushProperty name="height" value="0.05" units="cm"/>
      <inkml:brushProperty name="color" value="#E71224"/>
    </inkml:brush>
  </inkml:definitions>
  <inkml:trace contextRef="#ctx0" brushRef="#br0">0 210 92 0 0,'25'-18'5401'0'0,"5"9"-4301"0"0,-22 8-1227 0 0,77-14 534 0 0,126-6 0 0 0,-112 14 112 0 0,141-6-539 0 0,105-12 112 0 0,-52-1 269 0 0,-52 6-280 0 0,372-14 75 0 0,-41 20 754 0 0,-396 17-943 0 0,83-2 1136 0 0,0-2-390 0 0,107-5-573 0 0,-317 3-1961 0 0</inkml:trace>
</inkml:ink>
</file>

<file path=ppt/ink/ink2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8:38.388"/>
    </inkml:context>
    <inkml:brush xml:id="br0">
      <inkml:brushProperty name="width" value="0.05" units="cm"/>
      <inkml:brushProperty name="height" value="0.05" units="cm"/>
      <inkml:brushProperty name="color" value="#E71224"/>
    </inkml:brush>
  </inkml:definitions>
  <inkml:trace contextRef="#ctx0" brushRef="#br0">1 134 720 0 0,'8'-5'8366'0'0,"21"-2"-6977"0"0,32-7-2036 0 0,264-27 791 0 0,-209 31-68 0 0,435-16 528 0 0,-130 16-423 0 0,-261 3-158 0 0,-48-6-119 0 0,-111 14-55 0 0,0 0 0 0 0,1 0 0 0 0,-1 1 0 0 0,0-1-1 0 0,0 1 1 0 0,0-1 0 0 0,0 1 0 0 0,0-1 0 0 0,-1 1-1 0 0,1-1 1 0 0,0 1 0 0 0,0 2 0 0 0,4 13-4476 0 0</inkml:trace>
</inkml:ink>
</file>

<file path=ppt/ink/ink2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8:44.265"/>
    </inkml:context>
    <inkml:brush xml:id="br0">
      <inkml:brushProperty name="width" value="0.05" units="cm"/>
      <inkml:brushProperty name="height" value="0.05" units="cm"/>
      <inkml:brushProperty name="color" value="#E71224"/>
    </inkml:brush>
  </inkml:definitions>
  <inkml:trace contextRef="#ctx0" brushRef="#br0">0 328 68 0 0,'19'-4'246'0'0,"1"0"0"0"0,-1 2 1 0 0,0 0-1 0 0,1 1 0 0 0,33 3 0 0 0,10 3-214 0 0,-1-3-1 0 0,74-7 0 0 0,-12-10 114 0 0,-56 6-41 0 0,83-2 0 0 0,-105 13 133 0 0,59 11-1 0 0,12 0-123 0 0,-50-11 702 0 0,130-14 0 0 0,66-30-570 0 0,-142 21-514 0 0,160-41 1339 0 0,21-4-771 0 0,-223 54-206 0 0,226-26-40 0 0,-219 35 398 0 0,60-6-82 0 0,56-6 161 0 0,-6 1 630 0 0,80-2-1326 0 0,-170 13-226 0 0,-69 4 397 0 0,-1 1 0 0 0,1 2-1 0 0,46 11 1 0 0,55 7 26 0 0,415-9 1298 0 0,-410-11-1041 0 0,239 35-1 0 0,-269-23-243 0 0,-37-4-133 0 0,-1 4 0 0 0,89 28 0 0 0,-115-29 201 0 0,0-1 1 0 0,1-3-1 0 0,77 4 1 0 0,151-11 820 0 0,-67-2-1028 0 0,-26 11 169 0 0,46 1 584 0 0,51-20-473 0 0,140-21 596 0 0,-384 26-681 0 0,9 0-32 0 0,1 2 0 0 0,-1 2 1 0 0,76 11-1 0 0,-72-8-22 0 0,0-1 1 0 0,0-3-1 0 0,0-2 0 0 0,54-8 1 0 0,-51 4 273 0 0,299-48 100 0 0,-169 22-216 0 0,-119 22-181 0 0,1 4 1 0 0,1 2 0 0 0,71 6 0 0 0,-73 2-62 0 0,-1-4 1 0 0,116-12-1 0 0,283-32-129 0 0,-431 44 161 0 0,-1 2 0 0 0,0 1-1 0 0,41 9 1 0 0,7 1 867 0 0,7-7-711 0 0,0-3 0 0 0,125-13 0 0 0,-53 1 124 0 0,546-14-624 0 0,-600 20 311 0 0,1 5 0 0 0,-1 5 0 0 0,108 20 0 0 0,340 38 322 0 0,5-52-38 0 0,-26-46-148 0 0,-287 12 572 0 0,-162 15-776 0 0,247-14 715 0 0,-235 19-238 0 0,142 16 0 0 0,-183-2-913 0 0,-104-5-8428 0 0,-39 3 2819 0 0,48-6 4721 0 0</inkml:trace>
</inkml:ink>
</file>

<file path=ppt/ink/ink2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8:47.121"/>
    </inkml:context>
    <inkml:brush xml:id="br0">
      <inkml:brushProperty name="width" value="0.05" units="cm"/>
      <inkml:brushProperty name="height" value="0.05" units="cm"/>
      <inkml:brushProperty name="color" value="#E71224"/>
    </inkml:brush>
  </inkml:definitions>
  <inkml:trace contextRef="#ctx0" brushRef="#br0">0 371 12 0 0,'324'15'2421'0'0,"-106"-2"-1768"0"0,63-16 1065 0 0,-189 0-1401 0 0,101 8 1 0 0,-14 2-33 0 0,335-23 263 0 0,-454 12-446 0 0,0-2 1 0 0,100-23-1 0 0,-96 15 410 0 0,129-10-1 0 0,153 0 264 0 0,-81 4-709 0 0,182-21-358 0 0,132-41 223 0 0,-221 29 19 0 0,-243 42 182 0 0,135 5-1 0 0,54-4 770 0 0,85-20-867 0 0,4 22 31 0 0,-281 8-4 0 0,132-14-70 0 0,-148 6 242 0 0,119 4-1 0 0,-55 17-159 0 0,116 1 4 0 0,199-12 522 0 0,-278-5-487 0 0,4 0-111 0 0,62-1 30 0 0,-144-1 686 0 0,139 13-1 0 0,-127 2-600 0 0,-51-5-85 0 0,110 21 0 0 0,-122-13-24 0 0,-32-7-10 0 0,-1 1-1 0 0,47 17 1 0 0,-82-24 2 0 0,1 0 0 0 0,-1 0 0 0 0,0 0 0 0 0,1 0-1 0 0,-1 0 1 0 0,1 0 0 0 0,-1 0 0 0 0,0 1 0 0 0,1-1 0 0 0,-1 0 0 0 0,0 0-1 0 0,1 0 1 0 0,-1 0 0 0 0,1 1 0 0 0,-1-1 0 0 0,0 0 0 0 0,0 0 0 0 0,1 0-1 0 0,-1 1 1 0 0,0-1 0 0 0,1 0 0 0 0,-1 1 0 0 0,0-1 0 0 0,0 0 0 0 0,1 1 0 0 0,-1-1-1 0 0,0 0 1 0 0,0 1 0 0 0,0-1 0 0 0,0 0 0 0 0,1 1 0 0 0,-1-1 0 0 0,0 1-1 0 0,-14 3-2217 0 0,-23-3-4173 0 0,24-2 4689 0 0,-3-1 199 0 0</inkml:trace>
</inkml:ink>
</file>

<file path=ppt/ink/ink2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8:51.522"/>
    </inkml:context>
    <inkml:brush xml:id="br0">
      <inkml:brushProperty name="width" value="0.05" units="cm"/>
      <inkml:brushProperty name="height" value="0.05" units="cm"/>
      <inkml:brushProperty name="color" value="#E71224"/>
    </inkml:brush>
  </inkml:definitions>
  <inkml:trace contextRef="#ctx0" brushRef="#br0">1 162 284 0 0,'13'3'1366'0'0,"1"-1"0"0"0,0 0 0 0 0,24 0 0 0 0,20 2 179 0 0,-20 0-1422 0 0,-1-3 0 0 0,1 0 0 0 0,67-10 1 0 0,0 1 3 0 0,173 17-79 0 0,-125 0-28 0 0,43-13 838 0 0,-48-1-580 0 0,-114 5-278 0 0,421 12 113 0 0,-336-3-93 0 0,188 13-222 0 0,-102-12 376 0 0,-97-11 187 0 0,-1-6 1 0 0,154-29-1 0 0,-206 27-205 0 0,97-14 169 0 0,244-7-1 0 0,-281 25-286 0 0,118-21 1 0 0,-2 0 517 0 0,-73 14-505 0 0,296-18-127 0 0,-341 25-117 0 0,398-8 115 0 0,-388 11 37 0 0,119 4-52 0 0,-89 4 329 0 0,-99-6-141 0 0,0 3 0 0 0,0 2 0 0 0,0 2 0 0 0,76 20 0 0 0,-81-14-86 0 0,1-1-1 0 0,0-3 1 0 0,57 3-1 0 0,156-3-125 0 0,-35-3-66 0 0,503 38 1283 0 0,-45-12 495 0 0,-442-37-1701 0 0,-57 0 188 0 0,327 15 69 0 0,-384-8-147 0 0,109-3-364 0 0,115 8 438 0 0,-110 3-98 0 0,76-38-178 0 0,-1 0 297 0 0,-293 28-564 0 0,1 1 1 0 0,-1 1-1 0 0,0 1 1 0 0,39 10-1 0 0,-97-12-9313 0 0,14-4 8287 0 0</inkml:trace>
</inkml:ink>
</file>

<file path=ppt/ink/ink2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8:55.475"/>
    </inkml:context>
    <inkml:brush xml:id="br0">
      <inkml:brushProperty name="width" value="0.05" units="cm"/>
      <inkml:brushProperty name="height" value="0.05" units="cm"/>
      <inkml:brushProperty name="color" value="#E71224"/>
    </inkml:brush>
  </inkml:definitions>
  <inkml:trace contextRef="#ctx0" brushRef="#br0">0 173 648 0 0,'10'-3'9736'0'0,"44"-7"-7700"0"0,288-5-1426 0 0,-131 4-850 0 0,-83 3 187 0 0,-55 2 82 0 0,1 4 0 0 0,112 10 0 0 0,195 16-78 0 0,-287-20 44 0 0,183-3 372 0 0,45 2 13 0 0,678 9 1144 0 0,-816-19-1598 0 0,156-1 940 0 0,-11-9-740 0 0,-200 5-158 0 0,-4 4-35 0 0,126-12 518 0 0,124-15-440 0 0,-133 12-8 0 0,16-2-124 0 0,-208 18 189 0 0,1 2 0 0 0,0 2 1 0 0,77 7-1 0 0,122 29 68 0 0,81 8 25 0 0,-58-10 546 0 0,42 3-306 0 0,233-26 246 0 0,-475-5-174 0 0,371-6 1746 0 0,-410 1-1997 0 0,-21 2-399 0 0,1-1 1 0 0,-1 0-1 0 0,0-1 0 0 0,20-5 0 0 0,-66-1-10614 0 0,-39 4 2864 0 0,39 4 6170 0 0</inkml:trace>
</inkml:ink>
</file>

<file path=ppt/ink/ink2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8:58.482"/>
    </inkml:context>
    <inkml:brush xml:id="br0">
      <inkml:brushProperty name="width" value="0.05" units="cm"/>
      <inkml:brushProperty name="height" value="0.05" units="cm"/>
      <inkml:brushProperty name="color" value="#E71224"/>
    </inkml:brush>
  </inkml:definitions>
  <inkml:trace contextRef="#ctx0" brushRef="#br0">1 80 1072 0 0,'0'1'213'0'0,"0"0"0"0"0,0 1 0 0 0,0-1 0 0 0,0 0 0 0 0,0 1 0 0 0,0-1 0 0 0,0 0 0 0 0,1 1-1 0 0,-1-1 1 0 0,0 0 0 0 0,1 1 0 0 0,-1-1 0 0 0,1 0 0 0 0,0 0 0 0 0,-1 0 0 0 0,1 0 0 0 0,0 1 0 0 0,0-1 0 0 0,-1 0 0 0 0,1 0 0 0 0,0 0-1 0 0,0-1 1 0 0,0 1 0 0 0,2 1 0 0 0,1 0-198 0 0,0-1 1 0 0,0 0-1 0 0,0 0 0 0 0,0 0 0 0 0,0 0 0 0 0,8-1 0 0 0,-10 1 45 0 0,452-1 218 0 0,-328-4-328 0 0,213 14-188 0 0,-151-1 304 0 0,18 3 37 0 0,-161-7 267 0 0,-1 2 0 0 0,70 21 0 0 0,-67-14-80 0 0,1-1 0 0 0,0-3 1 0 0,1-2-1 0 0,0-2 0 0 0,1-3 0 0 0,-1-1 0 0 0,59-6 1 0 0,157-11-169 0 0,-28 3 385 0 0,-168 6-404 0 0,-13 0 27 0 0,1 3 1 0 0,-1 1-1 0 0,102 12 1 0 0,-74 5 239 0 0,-16-2-299 0 0,1-3 0 0 0,128 2 0 0 0,470-47 1213 0 0,-349 15-884 0 0,-12 2 209 0 0,137-32-310 0 0,-349 35-236 0 0,2 4-1 0 0,186 3 1 0 0,-151 21 35 0 0,67 3-12 0 0,149-33-157 0 0,0 0 308 0 0,310-3 1033 0 0,-205 2-837 0 0,174-6-721 0 0,-458 12 152 0 0,282-5-429 0 0,-397 19 414 0 0,-10-2-343 0 0,0 2 0 0 0,0 2 0 0 0,84 19 0 0 0,-107-12-3351 0 0,-20-11 3694 0 0,0 1 0 0 0,0-1 0 0 0,0 0 1 0 0,1 1-1 0 0,-1-1 0 0 0,0 0 0 0 0,0 1 0 0 0,0-1 1 0 0,0 1-1 0 0,0-1 0 0 0,0 0 0 0 0,0 1 0 0 0,0-1 1 0 0,0 0-1 0 0,0 1 0 0 0,0-1 0 0 0,0 1 0 0 0,0-1 1 0 0,0 0-1 0 0,0 1 0 0 0,0-1 0 0 0,0 0 0 0 0,0 1 1 0 0,0-1-1 0 0,-1 0 0 0 0,1 1 0 0 0,0-1 0 0 0,0 0 1 0 0,0 1-1 0 0,-1-1 0 0 0,1 0 0 0 0,0 1 0 0 0,0-1 1 0 0,-1 0-1 0 0,1 0 0 0 0,0 1 0 0 0,-1-1 1 0 0,1 0-1 0 0,0 0 0 0 0,-1 0 0 0 0,1 0 0 0 0,0 1 1 0 0,-1-1-1 0 0,1 0 0 0 0,0 0 0 0 0,-1 0 0 0 0,1 0 1 0 0,-1 0-1 0 0,1 0 0 0 0,-1 0 0 0 0,-7 3-1319 0 0</inkml:trace>
</inkml:ink>
</file>

<file path=ppt/ink/ink2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9:00.549"/>
    </inkml:context>
    <inkml:brush xml:id="br0">
      <inkml:brushProperty name="width" value="0.05" units="cm"/>
      <inkml:brushProperty name="height" value="0.05" units="cm"/>
      <inkml:brushProperty name="color" value="#E71224"/>
    </inkml:brush>
  </inkml:definitions>
  <inkml:trace contextRef="#ctx0" brushRef="#br0">130 227 600 0 0,'-13'-12'2668'0'0,"0"1"0"0"0,-1 0 0 0 0,0 1 0 0 0,-23-13 1 0 0,8 28-1833 0 0,19-2-953 0 0,24-3 89 0 0,76-10-29 0 0,-5 0 373 0 0,104 1 0 0 0,19 11 604 0 0,239-27 1 0 0,-139-30-1144 0 0,-33 4 264 0 0,-170 42-2 0 0,-92 9-63 0 0,1 0 1 0 0,-1 1 0 0 0,1 1 0 0 0,-1 0 0 0 0,23 7 0 0 0,-22-1-837 0 0,-21-2-2721 0 0,-24-2-3608 0 0,16-5 5161 0 0,-2 0 216 0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7.637"/>
    </inkml:context>
    <inkml:brush xml:id="br0">
      <inkml:brushProperty name="width" value="0.05" units="cm"/>
      <inkml:brushProperty name="height" value="0.05" units="cm"/>
      <inkml:brushProperty name="color" value="#E71224"/>
    </inkml:brush>
  </inkml:definitions>
  <inkml:trace contextRef="#ctx0" brushRef="#br0">218 307 848 0 0,'-2'0'526'0'0,"0"1"0"0"0,0-1 0 0 0,0 0 0 0 0,1 0 0 0 0,-1 1 0 0 0,0-1 0 0 0,0 0 0 0 0,0-1 0 0 0,0 1 0 0 0,0 0 0 0 0,1-1 0 0 0,-1 1 0 0 0,0-1 0 0 0,0 1 0 0 0,1-1 0 0 0,-1 0 0 0 0,-2-1 0 0 0,-18-22 3360 0 0,21 22-3798 0 0,0 0 1 0 0,-1 0-1 0 0,1 0 1 0 0,-1 0-1 0 0,1 0 1 0 0,-1 0-1 0 0,0 0 1 0 0,0 0-1 0 0,0 0 1 0 0,0 1-1 0 0,0-1 1 0 0,0 1-1 0 0,0 0 1 0 0,-1 0-1 0 0,1 0 1 0 0,-1 0-1 0 0,1 0 1 0 0,-5-1-1 0 0,4 2-83 0 0,0 0-1 0 0,0 1 0 0 0,1-1 0 0 0,-1 1 0 0 0,0 0 0 0 0,1 0 0 0 0,-1 0 1 0 0,0 0-1 0 0,1 0 0 0 0,-1 0 0 0 0,1 1 0 0 0,0-1 0 0 0,-1 1 0 0 0,1 0 1 0 0,0 0-1 0 0,0-1 0 0 0,0 2 0 0 0,-3 2 0 0 0,-29 43 138 0 0,28-38-125 0 0,1 0 0 0 0,0 0 1 0 0,1 1-1 0 0,0-1 0 0 0,1 1 0 0 0,0 0 0 0 0,-2 12 0 0 0,5-20-16 0 0,-1 1 0 0 0,1-1 0 0 0,0 0 0 0 0,0 1 0 0 0,1-1 0 0 0,-1 0 1 0 0,1 0-1 0 0,-1 1 0 0 0,1-1 0 0 0,0 0 0 0 0,0 0 0 0 0,2 4 0 0 0,-1-5-1 0 0,-1 0 1 0 0,0 0-1 0 0,1-1 1 0 0,0 1-1 0 0,-1-1 1 0 0,1 1-1 0 0,0-1 1 0 0,-1 1 0 0 0,1-1-1 0 0,0 0 1 0 0,0 0-1 0 0,0 0 1 0 0,0 0-1 0 0,0 0 1 0 0,1 0-1 0 0,-1-1 1 0 0,0 1 0 0 0,0-1-1 0 0,0 1 1 0 0,3-1-1 0 0,1 0-6 0 0,0 0 0 0 0,0-1-1 0 0,0 1 1 0 0,0-1 0 0 0,0-1-1 0 0,0 1 1 0 0,0-1 0 0 0,0 0-1 0 0,-1 0 1 0 0,1-1 0 0 0,-1 0-1 0 0,1 0 1 0 0,8-6 0 0 0,-4 2-20 0 0,-1-1 0 0 0,0 0 0 0 0,0 0 0 0 0,0 0 0 0 0,-1-1 0 0 0,7-11 0 0 0,-6 5-70 0 0,0-1 0 0 0,-1 0 0 0 0,-1 0 0 0 0,0-1 0 0 0,-2 0 0 0 0,0 0 0 0 0,0-1 0 0 0,-2 1 0 0 0,2-23 0 0 0,-3 14 266 0 0,-1 0-1 0 0,-1-1 1 0 0,-1 1-1 0 0,-2 0 0 0 0,-9-44 1 0 0,9 73 277 0 0,-1 14-254 0 0,-1 19 80 0 0,3-1-93 0 0,2-1 1 0 0,2 1 0 0 0,0 0-1 0 0,3 0 1 0 0,1-1 0 0 0,1 0-1 0 0,21 58 1 0 0,-26-85-526 0 0,1-1 0 0 0,-1 0 1 0 0,1 0-1 0 0,1 0 0 0 0,-1 0 0 0 0,1 0 0 0 0,0-1 0 0 0,0 1 1 0 0,1-1-1 0 0,9 8 0 0 0,-11-11-112 0 0,-1 0 1 0 0,1-1-1 0 0,0 1 1 0 0,-1-1-1 0 0,1 0 1 0 0,0 0-1 0 0,0 0 1 0 0,0 0-1 0 0,0 0 1 0 0,0-1-1 0 0,0 1 1 0 0,1-1-1 0 0,-1 0 1 0 0,0 0-1 0 0,0 0 1 0 0,0 0-1 0 0,0-1 0 0 0,0 1 1 0 0,0-1-1 0 0,0 0 1 0 0,0 0-1 0 0,0 0 1 0 0,0 0-1 0 0,0 0 1 0 0,4-3-1 0 0,7-5-1040 0 0,-1-1 266 0 0</inkml:trace>
</inkml:ink>
</file>

<file path=ppt/ink/ink2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9:04.316"/>
    </inkml:context>
    <inkml:brush xml:id="br0">
      <inkml:brushProperty name="width" value="0.05" units="cm"/>
      <inkml:brushProperty name="height" value="0.05" units="cm"/>
      <inkml:brushProperty name="color" value="#E71224"/>
    </inkml:brush>
  </inkml:definitions>
  <inkml:trace contextRef="#ctx0" brushRef="#br0">0 13 240 0 0,'0'-4'1891'0'0,"2"-5"-3425"0"0</inkml:trace>
</inkml:ink>
</file>

<file path=ppt/ink/ink2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9:04.660"/>
    </inkml:context>
    <inkml:brush xml:id="br0">
      <inkml:brushProperty name="width" value="0.05" units="cm"/>
      <inkml:brushProperty name="height" value="0.05" units="cm"/>
      <inkml:brushProperty name="color" value="#E71224"/>
    </inkml:brush>
  </inkml:definitions>
  <inkml:trace contextRef="#ctx0" brushRef="#br0">51 35 340 0 0,'-1'0'139'0'0,"1"0"0"0"0,-1 0 1 0 0,0-1-1 0 0,1 1 0 0 0,-1-1 0 0 0,0 1 0 0 0,1-1 1 0 0,-1 1-1 0 0,0-1 0 0 0,1 1 0 0 0,-1-1 0 0 0,1 1 1 0 0,-1-1-1 0 0,1 0 0 0 0,-1 1 0 0 0,1-1 0 0 0,0 0 1 0 0,-1 1-1 0 0,1-1 0 0 0,-1-1 0 0 0,1 1-96 0 0,-1 0 0 0 0,1 0 0 0 0,0 0 0 0 0,-1 0 0 0 0,1 0 1 0 0,-1 0-1 0 0,0 0 0 0 0,1 1 0 0 0,-1-1 0 0 0,0 0 0 0 0,0 0 0 0 0,1 0 0 0 0,-1 1 0 0 0,0-1 0 0 0,0 1 0 0 0,0-1 0 0 0,0 0 0 0 0,0 1 0 0 0,0 0 0 0 0,0-1 0 0 0,0 1 0 0 0,0-1 0 0 0,-1 1 0 0 0,-13-4-3539 0 0,11 2 2720 0 0</inkml:trace>
</inkml:ink>
</file>

<file path=ppt/ink/ink2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9:08.260"/>
    </inkml:context>
    <inkml:brush xml:id="br0">
      <inkml:brushProperty name="width" value="0.05" units="cm"/>
      <inkml:brushProperty name="height" value="0.05" units="cm"/>
      <inkml:brushProperty name="color" value="#E71224"/>
    </inkml:brush>
  </inkml:definitions>
  <inkml:trace contextRef="#ctx0" brushRef="#br0">1 338 1024 0 0,'0'0'1196'0'0,"2"-6"2847"0"0,7-17-3131 0 0,-5 19-846 0 0,1 0 1 0 0,-1 0-1 0 0,1 1 1 0 0,-1-1-1 0 0,1 1 0 0 0,0 0 1 0 0,0 1-1 0 0,0-1 1 0 0,1 1-1 0 0,-1 0 1 0 0,11-2-1 0 0,8-2-65 0 0,36-2-1 0 0,-32 4 36 0 0,50-2-54 0 0,157 6 0 0 0,-233 1 18 0 0,191 20-106 0 0,-128-11-26 0 0,95 2 0 0 0,162-1 958 0 0,-257-11-298 0 0,0 4-1 0 0,127 24 1 0 0,-132-17-220 0 0,2-3 0 0 0,83 1-1 0 0,123-14 271 0 0,-218 3-646 0 0,-4 2 88 0 0,75 11 1 0 0,-77-6-16 0 0,80 1 0 0 0,67-25-90 0 0,-53 3 381 0 0,147 11 1008 0 0,-74 5-1258 0 0,163 2 686 0 0,-136 2-448 0 0,254-16 224 0 0,-8 12-474 0 0,1-1-96 0 0,-219 5 531 0 0,-80 3-384 0 0,3-3-72 0 0,153-5 1716 0 0,-157-21-805 0 0,-39 3-867 0 0,8 4-34 0 0,205-15-1051 0 0,221-10 1001 0 0,-507 34 31 0 0,127-2-31 0 0,52-6-443 0 0,-90-2 424 0 0,0 7 0 0 0,239 16-1 0 0,-86 21 14 0 0,-174-24 171 0 0,-88-4-98 0 0,89 11-1 0 0,211 27-55 0 0,-51-41-68 0 0,157-30 224 0 0,-149-6-130 0 0,97-8 1767 0 0,-366 44-1710 0 0,500-19-93 0 0,-22 3-890 0 0,-280 7 861 0 0,-158 13 358 0 0,0 3 0 0 0,101 18 0 0 0,-177-21-282 0 0,100 8 18 0 0,0-5-1 0 0,170-14 1 0 0,-154-4-293 0 0,184-44-1 0 0,-241 44 230 0 0,-21 6 366 0 0,1 3 0 0 0,0 1 1 0 0,-1 2-1 0 0,1 2 0 0 0,0 2 0 0 0,0 2 0 0 0,61 13 1 0 0,-82-14-1320 0 0,1 0 0 0 0,25-2 1 0 0,-63 0-649 0 0,0 1 1 0 0,-22 6 0 0 0,-6 0-283 0 0,-186 28-6330 0 0,163-26 6788 0 0</inkml:trace>
</inkml:ink>
</file>

<file path=ppt/ink/ink2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9:12.222"/>
    </inkml:context>
    <inkml:brush xml:id="br0">
      <inkml:brushProperty name="width" value="0.05" units="cm"/>
      <inkml:brushProperty name="height" value="0.05" units="cm"/>
      <inkml:brushProperty name="color" value="#E71224"/>
    </inkml:brush>
  </inkml:definitions>
  <inkml:trace contextRef="#ctx0" brushRef="#br0">0 236 164 0 0,'88'-7'4755'0'0,"-60"4"-4573"0"0,57 1-1 0 0,104 8 417 0 0,51 5-206 0 0,-169-8 58 0 0,120-10-1 0 0,-17-2 100 0 0,330-10-250 0 0,-405 11-294 0 0,0 5-1 0 0,185 16 0 0 0,-260-9-10 0 0,0 2 0 0 0,-1 0 0 0 0,1 2 0 0 0,26 12 0 0 0,-28-11 4 0 0,1 0 1 0 0,0-2 0 0 0,0 0 0 0 0,32 4-1 0 0,-14-8-15 0 0,1-2 0 0 0,60-8 1 0 0,-55 3 75 0 0,68 3 0 0 0,-61 6 305 0 0,-24-2-335 0 0,-1-1-1 0 0,0-1 0 0 0,38-5 1 0 0,74-15-1 0 0,206-19-25 0 0,-143 35-158 0 0,-97 4 1092 0 0,-1-4 0 0 0,162-27 0 0 0,-100-6-576 0 0,-46 8 267 0 0,0 5-1 0 0,161-8 0 0 0,-25 19-480 0 0,292 2-577 0 0,-343 15 541 0 0,241-23-1 0 0,-91-3 522 0 0,-171 11-291 0 0,130 8-7 0 0,-66 3-297 0 0,186-1 184 0 0,166-8-52 0 0,-351-4 40 0 0,367 29 0 0 0,325 22-377 0 0,-500-53 694 0 0,-109 0-572 0 0,-191 11-170 0 0,152-3-12 0 0,-98 4 246 0 0,-1 3 143 0 0,-66 2 29 0 0,85 9 1928 0 0,303 26-510 0 0,-155-4-3028 0 0,-296-30 1269 0 0,243 5-1894 0 0,-265-9 1909 0 0,0 2 1 0 0,0 2-1 0 0,0 1 1 0 0,0 3-1 0 0,-1 2 0 0 0,49 17 1 0 0,-91-27 69 0 0,-1 0 1 0 0,0 0 0 0 0,0 0 0 0 0,0 1 0 0 0,0-1-1 0 0,0 0 1 0 0,1 1 0 0 0,-1-1 0 0 0,0 1-1 0 0,0-1 1 0 0,0 1 0 0 0,0-1 0 0 0,0 1 0 0 0,0 0-1 0 0,-1 0 1 0 0,1-1 0 0 0,0 1 0 0 0,0 0-1 0 0,0 0 1 0 0,-1 0 0 0 0,1 0 0 0 0,0 0-1 0 0,0 1 1 0 0,-2-1-122 0 0,1 0 0 0 0,-1 0 0 0 0,0 0 0 0 0,1-1 1 0 0,-1 1-1 0 0,0 0 0 0 0,1 0 0 0 0,-1-1 0 0 0,0 1 0 0 0,0-1 0 0 0,0 1 0 0 0,0-1 0 0 0,0 1 0 0 0,0-1 0 0 0,0 1 0 0 0,0-1 0 0 0,0 0 0 0 0,0 1 0 0 0,-1-1 0 0 0,-61 11-6643 0 0,41-9 5442 0 0,-4 0 192 0 0</inkml:trace>
</inkml:ink>
</file>

<file path=ppt/ink/ink2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19:14.081"/>
    </inkml:context>
    <inkml:brush xml:id="br0">
      <inkml:brushProperty name="width" value="0.05" units="cm"/>
      <inkml:brushProperty name="height" value="0.05" units="cm"/>
      <inkml:brushProperty name="color" value="#E71224"/>
    </inkml:brush>
  </inkml:definitions>
  <inkml:trace contextRef="#ctx0" brushRef="#br0">1 219 612 0 0,'8'-10'6474'0'0,"44"-36"-5671"0"0,-47 42-769 0 0,0 1-1 0 0,0 0 0 0 0,1 0 1 0 0,-1 1-1 0 0,1 0 0 0 0,-1-1 1 0 0,1 2-1 0 0,0-1 0 0 0,0 1 1 0 0,11-2-1 0 0,5 2 137 0 0,37 2 1 0 0,-4 0 280 0 0,235 0 708 0 0,136-10 1829 0 0,221-43-1831 0 0,-354 31-1280 0 0,171 5 2286 0 0,-59 4-539 0 0,-394 12-1601 0 0,662-28 1859 0 0,75 34-810 0 0,-723-6-1077 0 0,25-1-41 0 0,1 3-1 0 0,80 12 1 0 0,-128-13 5 0 0,0-1-1 0 0,0 1 1 0 0,0 0-1 0 0,0 1 0 0 0,0-1 1 0 0,0 0-1 0 0,-1 1 1 0 0,1 0-1 0 0,-1-1 1 0 0,1 1-1 0 0,2 3 0 0 0,-4-4-159 0 0,-1-1 0 0 0,1 1 0 0 0,-1 0-1 0 0,1-1 1 0 0,-1 1 0 0 0,1 0-1 0 0,-1-1 1 0 0,0 1 0 0 0,1 0-1 0 0,-1 0 1 0 0,0-1 0 0 0,0 1-1 0 0,0 0 1 0 0,1 0 0 0 0,-1-1-1 0 0,0 1 1 0 0,0 0 0 0 0,0 0-1 0 0,-1 1 1 0 0,1-1-455 0 0,0 0 0 0 0,-1 0 1 0 0,1 0-1 0 0,-1 0 0 0 0,0 0 0 0 0,1 0 0 0 0,-1 0 0 0 0,0 0 1 0 0,0 0-1 0 0,1 0 0 0 0,-1 0 0 0 0,0-1 0 0 0,0 1 1 0 0,0 0-1 0 0,0-1 0 0 0,-2 2 0 0 0,0-1-1586 0 0,-2 0 317 0 0</inkml:trace>
</inkml:ink>
</file>

<file path=ppt/ink/ink2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27:20.669"/>
    </inkml:context>
    <inkml:brush xml:id="br0">
      <inkml:brushProperty name="width" value="0.05" units="cm"/>
      <inkml:brushProperty name="height" value="0.05" units="cm"/>
      <inkml:brushProperty name="color" value="#E71224"/>
    </inkml:brush>
  </inkml:definitions>
  <inkml:trace contextRef="#ctx0" brushRef="#br0">0 460 108 0 0,'0'0'1905'0'0,"12"35"-1871"0"0,-5-20-5 0 0,-5-8-23 0 0,1 0 0 0 0,1 0 0 0 0,0 0-1 0 0,0-1 1 0 0,0 1 0 0 0,8 9-1 0 0,-11-16 4 0 0,0 0 0 0 0,0 1 0 0 0,0-1 0 0 0,0 0 0 0 0,-1 0 1 0 0,1 0-1 0 0,0 0 0 0 0,0 0 0 0 0,0 0 0 0 0,0 0 0 0 0,0 0 0 0 0,-1 0 0 0 0,1 0 0 0 0,0-1 0 0 0,0 1 0 0 0,0 0 0 0 0,0 0 0 0 0,-1-1 0 0 0,1 1 0 0 0,0-1 0 0 0,0 1 0 0 0,-1-1 1 0 0,1 1-1 0 0,0-1 0 0 0,-1 1 0 0 0,1-1 0 0 0,-1 1 0 0 0,1-1 0 0 0,0 0 0 0 0,0-1 0 0 0,23-26 192 0 0,-20 22-171 0 0,259-303 344 0 0,-157 189-136 0 0,-87 98-191 0 0,32-39 40 0 0,-50 60-160 0 0,-1 0 0 0 0,1 0-1 0 0,0 0 1 0 0,-1 1 0 0 0,1-1-1 0 0,0 0 1 0 0,0 1 0 0 0,0-1-1 0 0,-1 0 1 0 0,1 1 0 0 0,0-1-1 0 0,0 1 1 0 0,0-1 0 0 0,0 1 0 0 0,0 0-1 0 0,0-1 1 0 0,0 1 0 0 0,0 0-1 0 0,0 0 1 0 0,0 0 0 0 0,0 0-1 0 0,0 0 1 0 0,0 0 0 0 0,0 0-1 0 0,0 0 1 0 0,1 0 0 0 0,0 0-265 0 0,2 0-531 0 0</inkml:trace>
</inkml:ink>
</file>

<file path=ppt/ink/ink2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27:21.956"/>
    </inkml:context>
    <inkml:brush xml:id="br0">
      <inkml:brushProperty name="width" value="0.05" units="cm"/>
      <inkml:brushProperty name="height" value="0.05" units="cm"/>
      <inkml:brushProperty name="color" value="#E71224"/>
    </inkml:brush>
  </inkml:definitions>
  <inkml:trace contextRef="#ctx0" brushRef="#br0">1 495 264 0 0,'0'0'35'0'0,"0"0"0"0"0,0 0 1 0 0,0-1-1 0 0,0 1 0 0 0,0 0 0 0 0,0 0 0 0 0,0 0 1 0 0,0 0-1 0 0,0-1 0 0 0,0 1 0 0 0,0 0 0 0 0,0 0 1 0 0,0 0-1 0 0,0-1 0 0 0,0 1 0 0 0,0 0 0 0 0,0 0 1 0 0,0 0-1 0 0,0 0 0 0 0,0-1 0 0 0,0 1 0 0 0,0 0 0 0 0,0 0 1 0 0,0 0-1 0 0,0 0 0 0 0,0-1 0 0 0,0 1 0 0 0,0 0 1 0 0,0 0-1 0 0,1 0 0 0 0,-1 0 0 0 0,0 0 0 0 0,0-1 1 0 0,0 1-1 0 0,0 0 0 0 0,0 0 0 0 0,1 0 0 0 0,-1 0 1 0 0,0 0-1 0 0,0 0 0 0 0,0 0 0 0 0,0 0 0 0 0,1 0 1 0 0,-1-1-1 0 0,0 1 0 0 0,0 0 0 0 0,0 0 0 0 0,0 0 1 0 0,1 0-1 0 0,-1 0 0 0 0,0 0 0 0 0,0 0 0 0 0,0 0 0 0 0,1 0 1 0 0,-1 0-1 0 0,0 1 0 0 0,0-1 0 0 0,0 0 0 0 0,0 0 1 0 0,1 0-1 0 0,-1 0 0 0 0,0 0 0 0 0,0 0 0 0 0,14 15 890 0 0,10 23-122 0 0,-4 8-268 0 0,-17-37-502 0 0,-1-1 0 0 0,2 0 0 0 0,-1 0 0 0 0,1 0 0 0 0,0-1 0 0 0,1 0 0 0 0,0 1 0 0 0,7 8 0 0 0,-11-16-16 0 0,0 0 0 0 0,-1 0 1 0 0,1 0-1 0 0,0 1 0 0 0,-1-1 0 0 0,1 0 1 0 0,-1 0-1 0 0,1 0 0 0 0,0 0 1 0 0,-1 0-1 0 0,1 0 0 0 0,0 0 0 0 0,-1 0 1 0 0,1 0-1 0 0,0 0 0 0 0,-1-1 0 0 0,1 1 1 0 0,-1 0-1 0 0,1 0 0 0 0,0-1 0 0 0,-1 1 1 0 0,1 0-1 0 0,-1-1 0 0 0,1 1 1 0 0,-1 0-1 0 0,1-1 0 0 0,-1 1 0 0 0,1-1 1 0 0,-1 1-1 0 0,1-1 0 0 0,-1 1 0 0 0,0-1 1 0 0,1 1-1 0 0,-1-1 0 0 0,1 0 1 0 0,14-23 313 0 0,-15 23-315 0 0,48-86 334 0 0,11-21-255 0 0,4 1 0 0 0,77-97-1 0 0,-118 175-111 0 0,-13 15 8 0 0,1 2-1 0 0,1-1 1 0 0,-1 1 0 0 0,2 0-1 0 0,-1 1 1 0 0,17-11 0 0 0,-26 20 75 0 0,-2 2-148 0 0,0 0 0 0 0,0 0 0 0 0,0 0 1 0 0,0 1-1 0 0,0-1 0 0 0,0 0 0 0 0,0 0 0 0 0,0 0 1 0 0,0 0-1 0 0,0 0 0 0 0,0 1 0 0 0,0-1 1 0 0,0 0-1 0 0,0 0 0 0 0,0 0 0 0 0,0 0 0 0 0,0 1 1 0 0,0-1-1 0 0,0 0 0 0 0,0 0 0 0 0,0 0 0 0 0,1 0 1 0 0,-1 0-1 0 0,0 1 0 0 0,0-1 0 0 0,0 0 0 0 0,0 0 1 0 0,0 0-1 0 0,0 0 0 0 0,0 0 0 0 0,0 0 1 0 0,1 0-1 0 0,-1 0 0 0 0,0 1 0 0 0,0-1 0 0 0,0 0 1 0 0,0 0-1 0 0,0 0 0 0 0,1 0 0 0 0,-1 0 0 0 0,0 0 1 0 0,0 0-1 0 0,0 0 0 0 0,0 0 0 0 0,1 0 1 0 0,-1 0-1 0 0,0 0 0 0 0,0 0 0 0 0,0 0 0 0 0,0 0 1 0 0,0 0-1 0 0,1 0 0 0 0,-1 0 0 0 0,0 0 0 0 0,0 0 1 0 0,0 0-1 0 0,0-1 0 0 0,1 1 0 0 0,-1 0 1 0 0,0 0-1 0 0,0 0 0 0 0,0 0 0 0 0,0 5-984 0 0</inkml:trace>
</inkml:ink>
</file>

<file path=ppt/ink/ink2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27:23.008"/>
    </inkml:context>
    <inkml:brush xml:id="br0">
      <inkml:brushProperty name="width" value="0.05" units="cm"/>
      <inkml:brushProperty name="height" value="0.05" units="cm"/>
      <inkml:brushProperty name="color" value="#E71224"/>
    </inkml:brush>
  </inkml:definitions>
  <inkml:trace contextRef="#ctx0" brushRef="#br0">0 507 328 0 0,'6'14'321'0'0,"0"0"0"0"0,1 0 0 0 0,1-1 0 0 0,0-1 0 0 0,0 1 1 0 0,16 16-1 0 0,8 13-95 0 0,-30-39-199 0 0,24 33 14 0 0,-25-34-19 0 0,1 0-1 0 0,-1-1 0 0 0,1 1 1 0 0,0 0-1 0 0,-1-1 0 0 0,1 1 0 0 0,0-1 1 0 0,0 1-1 0 0,0-1 0 0 0,0 0 1 0 0,0 0-1 0 0,0 0 0 0 0,0 0 0 0 0,4 1 1 0 0,-4-2 19 0 0,0-1 1 0 0,-1 1 0 0 0,1-1 0 0 0,-1 1 0 0 0,1-1 0 0 0,-1 1-1 0 0,0-1 1 0 0,1 0 0 0 0,-1 0 0 0 0,0 0 0 0 0,1 0-1 0 0,-1 0 1 0 0,0 0 0 0 0,0 0 0 0 0,0 0 0 0 0,0 0 0 0 0,0-1-1 0 0,0 1 1 0 0,0 0 0 0 0,1-3 0 0 0,17-35 255 0 0,-11 22-122 0 0,45-83 631 0 0,87-158 437 0 0,-101 195-1257 0 0,91-113-1 0 0,-125 170-89 0 0,-1 1 0 0 0,2-1 0 0 0,-1 1 0 0 0,1 0 0 0 0,0 0 0 0 0,12-7 1 0 0,-18 12 77 0 0,0 0 1 0 0,1 0 0 0 0,-1 0-1 0 0,0 0 1 0 0,0 0 0 0 0,0-1-1 0 0,0 1 1 0 0,1 0 0 0 0,-1 0 0 0 0,0 0-1 0 0,0 0 1 0 0,0 0 0 0 0,1 0-1 0 0,-1 0 1 0 0,0 0 0 0 0,0 0 0 0 0,0 0-1 0 0,1 0 1 0 0,-1 0 0 0 0,0 0-1 0 0,0 0 1 0 0,0 0 0 0 0,1 0-1 0 0,-1 0 1 0 0,0 1 0 0 0,0-1 0 0 0,0 0-1 0 0,0 0 1 0 0,1 0 0 0 0,-1 0-1 0 0,0 0 1 0 0,0 0 0 0 0,0 0 0 0 0,0 1-1 0 0,0-1 1 0 0,1 0 0 0 0,-1 0-1 0 0,0 0 1 0 0,0 0 0 0 0,0 1-1 0 0,0-1 1 0 0,0 0 0 0 0,0 0 0 0 0,0 0-1 0 0,0 0 1 0 0,0 1 0 0 0,0-1-1 0 0,0 14-891 0 0,-8 12-565 0 0,1-15 712 0 0,1 1-3 0 0</inkml:trace>
</inkml:ink>
</file>

<file path=ppt/ink/ink2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27:24.237"/>
    </inkml:context>
    <inkml:brush xml:id="br0">
      <inkml:brushProperty name="width" value="0.05" units="cm"/>
      <inkml:brushProperty name="height" value="0.05" units="cm"/>
      <inkml:brushProperty name="color" value="#E71224"/>
    </inkml:brush>
  </inkml:definitions>
  <inkml:trace contextRef="#ctx0" brushRef="#br0">27 588 336 0 0,'-1'-1'152'0'0,"0"0"1"0"0,0 0-1 0 0,0 1 1 0 0,0-1-1 0 0,0 0 1 0 0,0 0-1 0 0,0 1 1 0 0,0-1-1 0 0,-1 1 0 0 0,1-1 1 0 0,0 1-1 0 0,0-1 1 0 0,-1 1-1 0 0,1 0 1 0 0,0 0-1 0 0,0 0 1 0 0,-1-1-1 0 0,-1 2 0 0 0,0 5 539 0 0,12 7-605 0 0,21 27-86 0 0,-26-33 11 0 0,0 0-1 0 0,1-1 1 0 0,0 0 0 0 0,0 1 0 0 0,0-2 0 0 0,1 1 0 0 0,0-1 0 0 0,9 7-1 0 0,-13-11-8 0 0,-1-1-1 0 0,1 1 0 0 0,-1-1 1 0 0,1 0-1 0 0,-1 0 0 0 0,1 0 1 0 0,-1 0-1 0 0,1 0 1 0 0,0 0-1 0 0,-1-1 0 0 0,1 1 1 0 0,-1 0-1 0 0,1-1 0 0 0,-1 1 1 0 0,1-1-1 0 0,-1 0 0 0 0,0 1 1 0 0,1-1-1 0 0,-1 0 0 0 0,0 0 1 0 0,1 0-1 0 0,-1 0 0 0 0,0 0 1 0 0,0 0-1 0 0,0 0 0 0 0,0 0 1 0 0,0 0-1 0 0,0-1 0 0 0,1-1 1 0 0,26-40 15 0 0,-28 43-18 0 0,25-52 437 0 0,-2 0 1 0 0,29-105-1 0 0,10-26 1112 0 0,-51 157-1652 0 0,1 1 1 0 0,1 0 0 0 0,2 1 0 0 0,32-42-1 0 0,-45 64 58 0 0,0-1 18 0 0,0 0-1 0 0,0 0 1 0 0,0 1 0 0 0,1-1-1 0 0,-1 1 1 0 0,1 0-1 0 0,0-1 1 0 0,0 1 0 0 0,3-2-1 0 0,-3 6-916 0 0,8 2-2626 0 0,-6-5 2662 0 0</inkml:trace>
</inkml:ink>
</file>

<file path=ppt/ink/ink2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0:01.441"/>
    </inkml:context>
    <inkml:brush xml:id="br0">
      <inkml:brushProperty name="width" value="0.05" units="cm"/>
      <inkml:brushProperty name="height" value="0.05" units="cm"/>
      <inkml:brushProperty name="color" value="#E71224"/>
    </inkml:brush>
  </inkml:definitions>
  <inkml:trace contextRef="#ctx0" brushRef="#br0">1 528 456 0 0,'0'-6'466'0'0,"1"-1"-1"0"0,0 0 1 0 0,0 0 0 0 0,4-10-1 0 0,0 2 600 0 0,1 0-1 0 0,11-19 0 0 0,-17 34-863 0 0,26 51 720 0 0,-26-51-921 0 0,5 9 19 0 0,1-1-1 0 0,-1 0 1 0 0,1 0-1 0 0,12 11 0 0 0,-16-17-13 0 0,0 0 0 0 0,0 0 0 0 0,0-1 0 0 0,1 1 0 0 0,-1-1 0 0 0,0 0 0 0 0,1 1 0 0 0,-1-1 0 0 0,1 0 0 0 0,0-1 0 0 0,-1 1 0 0 0,1 0 0 0 0,0-1 0 0 0,-1 1 0 0 0,1-1 0 0 0,0 0 0 0 0,0 0 0 0 0,-1 0 0 0 0,1 0 0 0 0,0-1 0 0 0,4 0 0 0 0,8-4 13 0 0,1 0 0 0 0,-1-1 1 0 0,0 0-1 0 0,-1-2 1 0 0,1 1-1 0 0,21-18 0 0 0,75-68-11 0 0,-38 30 0 0 0,333-239 318 0 0,-390 288-259 0 0,-34 17-53 0 0,12 0-166 0 0,13-13-6957 0 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8.704"/>
    </inkml:context>
    <inkml:brush xml:id="br0">
      <inkml:brushProperty name="width" value="0.05" units="cm"/>
      <inkml:brushProperty name="height" value="0.05" units="cm"/>
      <inkml:brushProperty name="color" value="#E71224"/>
    </inkml:brush>
  </inkml:definitions>
  <inkml:trace contextRef="#ctx0" brushRef="#br0">43 152 68 0 0,'0'0'103'0'0,"0"0"-1"0"0,0 0 1 0 0,0 0-1 0 0,0 0 1 0 0,0-1-1 0 0,-1 1 1 0 0,1 0-1 0 0,0 0 1 0 0,0 0-1 0 0,0 0 1 0 0,0-1-1 0 0,0 1 1 0 0,0 0-1 0 0,0 0 1 0 0,0 0 0 0 0,0 0-1 0 0,0 0 1 0 0,-1-1-1 0 0,1 1 1 0 0,0 0-1 0 0,0 0 1 0 0,0 0-1 0 0,0 0 1 0 0,0 0-1 0 0,-1 0 1 0 0,1 0-1 0 0,0 0 1 0 0,0 0-1 0 0,0-1 1 0 0,0 1 0 0 0,-1 0-1 0 0,1 0 1 0 0,0 0-1 0 0,0 0 1 0 0,0 0-1 0 0,-1 0 1 0 0,1 0-1 0 0,0 0 1 0 0,0 0-1 0 0,0 0 1 0 0,0 0-1 0 0,-1 1 1 0 0,1-1-1 0 0,0 0 1 0 0,0 0 0 0 0,0 0-1 0 0,0 0 1 0 0,-1 0-1 0 0,1 0 1 0 0,-8 11 2364 0 0,-3 14-197 0 0,7-15-1711 0 0,1 0-1 0 0,0 0 0 0 0,1 0 1 0 0,0 1-1 0 0,1-1 1 0 0,0 15-1 0 0,0-23-539 0 0,1 0 0 0 0,0 0 0 0 0,1 0-1 0 0,-1 0 1 0 0,0 0 0 0 0,1 0 0 0 0,-1 0 0 0 0,1 0 0 0 0,-1-1 0 0 0,1 1 0 0 0,0 0 0 0 0,0 0 0 0 0,0 0-1 0 0,0-1 1 0 0,0 1 0 0 0,0 0 0 0 0,0-1 0 0 0,1 1 0 0 0,-1-1 0 0 0,1 1 0 0 0,-1-1 0 0 0,1 0-1 0 0,-1 0 1 0 0,1 0 0 0 0,0 0 0 0 0,-1 0 0 0 0,1 0 0 0 0,0 0 0 0 0,0 0 0 0 0,0-1 0 0 0,0 1 0 0 0,0-1-1 0 0,0 1 1 0 0,0-1 0 0 0,0 0 0 0 0,0 0 0 0 0,0 0 0 0 0,0 0 0 0 0,4 0 0 0 0,1-1-207 0 0,0 0 1 0 0,0-1-1 0 0,0 1 1 0 0,-1-1 0 0 0,1 0-1 0 0,0-1 1 0 0,-1 0-1 0 0,1 0 1 0 0,-1 0 0 0 0,0-1-1 0 0,0 0 1 0 0,0 0-1 0 0,-1-1 1 0 0,1 1 0 0 0,6-8-1 0 0,-10 9 157 0 0,0 0 0 0 0,0 1 1 0 0,0-1-1 0 0,0 0 0 0 0,0 0 0 0 0,-1 0 0 0 0,1 0 0 0 0,-1 0 1 0 0,0 0-1 0 0,0 0 0 0 0,0 0 0 0 0,0-1 0 0 0,0 1 0 0 0,-1 0 0 0 0,1-1 1 0 0,-1 1-1 0 0,0 0 0 0 0,0-1 0 0 0,-1 1 0 0 0,1-1 0 0 0,-1 1 0 0 0,1 0 1 0 0,-1 0-1 0 0,0-1 0 0 0,0 1 0 0 0,0 0 0 0 0,-1 0 0 0 0,1 0 0 0 0,-1 0 1 0 0,0 0-1 0 0,0 0 0 0 0,0 1 0 0 0,0-1 0 0 0,-3-2 0 0 0,4 4 76 0 0,0 0 0 0 0,0 0-1 0 0,-1 0 1 0 0,1 0 0 0 0,0 0 0 0 0,-1 0-1 0 0,1 1 1 0 0,-1-1 0 0 0,1 1 0 0 0,-1-1-1 0 0,1 1 1 0 0,-1-1 0 0 0,0 1-1 0 0,1 0 1 0 0,-1 0 0 0 0,1 0 0 0 0,-1 0-1 0 0,0 0 1 0 0,1 0 0 0 0,-1 0-1 0 0,1 0 1 0 0,-1 1 0 0 0,0-1 0 0 0,1 0-1 0 0,-1 1 1 0 0,1 0 0 0 0,-1-1 0 0 0,1 1-1 0 0,0 0 1 0 0,-1 0 0 0 0,1 0-1 0 0,0 0 1 0 0,-1 0 0 0 0,1 0 0 0 0,-2 2-1 0 0,-3 2 284 0 0,0 1 0 0 0,0 0 0 0 0,0 1 0 0 0,0-1-1 0 0,-5 11 1 0 0,6-10-116 0 0,0 1 0 0 0,1 0 0 0 0,0 0 0 0 0,1 1 0 0 0,0-1 0 0 0,0 1 0 0 0,1 0 0 0 0,0-1-1 0 0,0 1 1 0 0,1 0 0 0 0,0 0 0 0 0,1 17 0 0 0,1-21-153 0 0,0 0 0 0 0,0 0-1 0 0,0 0 1 0 0,0 0 0 0 0,1-1-1 0 0,0 1 1 0 0,0-1 0 0 0,0 1 0 0 0,1-1-1 0 0,-1 1 1 0 0,1-1 0 0 0,0 0 0 0 0,0 0-1 0 0,0-1 1 0 0,1 1 0 0 0,-1-1 0 0 0,1 1-1 0 0,0-1 1 0 0,0 0 0 0 0,0-1-1 0 0,1 1 1 0 0,-1-1 0 0 0,1 0 0 0 0,7 3-1 0 0,-3-1-114 0 0,1-2-1 0 0,-1 1 0 0 0,1-1 0 0 0,0-1 1 0 0,0 0-1 0 0,0 0 0 0 0,0-1 1 0 0,0 0-1 0 0,0-1 0 0 0,0 0 0 0 0,-1 0 1 0 0,1-1-1 0 0,0-1 0 0 0,-1 0 0 0 0,1 0 1 0 0,-1 0-1 0 0,0-1 0 0 0,0-1 0 0 0,0 0 1 0 0,-1 0-1 0 0,0 0 0 0 0,0-1 1 0 0,0 0-1 0 0,0-1 0 0 0,-1 0 0 0 0,0 0 1 0 0,-1 0-1 0 0,0-1 0 0 0,0 0 0 0 0,0 0 1 0 0,-1-1-1 0 0,0 0 0 0 0,-1 0 1 0 0,4-9-1 0 0,-2-4 63 0 0,0 1 0 0 0,-2-1 0 0 0,0-1 0 0 0,-1 1 0 0 0,-2 0 0 0 0,0-1 0 0 0,-1 1 0 0 0,-2-1 0 0 0,0 1 0 0 0,-10-42 0 0 0,12 64 15 0 0,0 0 0 0 0,1-1 0 0 0,-1 1 0 0 0,0 0 0 0 0,0-1 0 0 0,0 1 0 0 0,0 0 0 0 0,0 0 0 0 0,-1-1 0 0 0,1 1 0 0 0,0 0 0 0 0,0-1-1 0 0,0 1 1 0 0,0 0 0 0 0,0 0 0 0 0,0-1 0 0 0,0 1 0 0 0,0 0 0 0 0,-1 0 0 0 0,1-1 0 0 0,0 1 0 0 0,0 0 0 0 0,0 0 0 0 0,-1-1 0 0 0,1 1 0 0 0,0 0 0 0 0,0 0 0 0 0,0 0 0 0 0,-1 0 0 0 0,1-1 0 0 0,0 1 0 0 0,-1 0 0 0 0,1 0 0 0 0,0 0 0 0 0,0 0 0 0 0,-1 0 0 0 0,1 0 0 0 0,0 0 0 0 0,0 0 0 0 0,-1 0 0 0 0,-6 12 572 0 0,-2 21 149 0 0,6-7-574 0 0,2-1 0 0 0,0 1-1 0 0,2 0 1 0 0,0 0 0 0 0,2 0 0 0 0,1-1 0 0 0,1 1 0 0 0,1-1 0 0 0,1 0 0 0 0,2-1 0 0 0,0 0 0 0 0,15 26 0 0 0,-22-46-195 0 0,0 0 0 0 0,0 0 0 0 0,1 0 1 0 0,0-1-1 0 0,-1 1 0 0 0,1-1 0 0 0,0 0 1 0 0,1 0-1 0 0,-1 0 0 0 0,1 0 0 0 0,-1-1 1 0 0,1 1-1 0 0,0-1 0 0 0,0 0 1 0 0,0 0-1 0 0,0 0 0 0 0,0-1 0 0 0,6 2 1 0 0,-4-2-102 0 0,-1-1 1 0 0,1 0-1 0 0,0 0 1 0 0,-1-1-1 0 0,1 1 1 0 0,0-1-1 0 0,-1 0 1 0 0,1-1-1 0 0,-1 1 1 0 0,1-1-1 0 0,-1 0 1 0 0,0 0-1 0 0,9-6 1 0 0,-3 2-24 0 0,0-1 1 0 0,-1 0-1 0 0,0-1 1 0 0,-1 0 0 0 0,1-1-1 0 0,-1 1 1 0 0,-1-2-1 0 0,0 1 1 0 0,0-1 0 0 0,-1-1-1 0 0,0 1 1 0 0,-1-1-1 0 0,0 0 1 0 0,-1-1 0 0 0,0 1-1 0 0,-1-1 1 0 0,0 0-1 0 0,-1 0 1 0 0,0 0 0 0 0,-1-1-1 0 0,-1 1 1 0 0,0-1-1 0 0,0-15 1 0 0,-1 26 184 0 0,0 0-1 0 0,0 0 1 0 0,-1 0 0 0 0,1 0 0 0 0,0 0-1 0 0,-1 1 1 0 0,1-1 0 0 0,-1 0-1 0 0,1 0 1 0 0,-1 1 0 0 0,0-1-1 0 0,-2-3 1 0 0,3 5 2 0 0,-1 0 0 0 0,1-1 0 0 0,0 1 1 0 0,-1 0-1 0 0,1-1 0 0 0,-1 1 0 0 0,1 0 0 0 0,-1 0 0 0 0,1-1 0 0 0,-1 1 0 0 0,1 0 0 0 0,0 0 1 0 0,-1 0-1 0 0,0 0 0 0 0,1 0 0 0 0,-1 0 0 0 0,1 0 0 0 0,-1 0 0 0 0,1 0 0 0 0,-1 0 0 0 0,1 0 1 0 0,-1 0-1 0 0,1 0 0 0 0,-1 0 0 0 0,1 0 0 0 0,-1 0 0 0 0,1 1 0 0 0,-1-1 0 0 0,-2 2 88 0 0,0 0-1 0 0,1 0 1 0 0,0 0-1 0 0,-1 0 1 0 0,1 0-1 0 0,0 0 1 0 0,0 1-1 0 0,0-1 1 0 0,0 1-1 0 0,1-1 1 0 0,-1 1-1 0 0,-2 5 1 0 0,2-2-85 0 0,-1-1 0 0 0,1 0 0 0 0,1 1-1 0 0,-1 0 1 0 0,1-1 0 0 0,0 1 0 0 0,0 0 0 0 0,1 0 0 0 0,-1-1 0 0 0,2 1 0 0 0,-1 0-1 0 0,0 0 1 0 0,1 0 0 0 0,0-1 0 0 0,0 1 0 0 0,1 0 0 0 0,0-1 0 0 0,0 1 0 0 0,0-1-1 0 0,0 0 1 0 0,1 0 0 0 0,0 1 0 0 0,0-2 0 0 0,0 1 0 0 0,1 0 0 0 0,0-1 0 0 0,5 6 0 0 0,-3-5-110 0 0,0 0 0 0 0,0-1 1 0 0,0 0-1 0 0,1 0 1 0 0,-1 0-1 0 0,1-1 1 0 0,0 0-1 0 0,0 0 0 0 0,0-1 1 0 0,0 0-1 0 0,1 0 1 0 0,-1-1-1 0 0,0 0 1 0 0,1 0-1 0 0,-1-1 0 0 0,1 0 1 0 0,-1 0-1 0 0,1 0 1 0 0,-1-1-1 0 0,14-4 1 0 0,-12 3-75 0 0,0 0 0 0 0,-1-1 1 0 0,1 0-1 0 0,-1-1 1 0 0,0 0-1 0 0,0-1 1 0 0,0 1-1 0 0,-1-1 1 0 0,1-1-1 0 0,-1 1 0 0 0,0-1 1 0 0,-1-1-1 0 0,7-7 1 0 0,-8 7 108 0 0,-1 1 1 0 0,0-1 0 0 0,0-1 0 0 0,-1 1-1 0 0,1 0 1 0 0,-2-1 0 0 0,1 1-1 0 0,-1-1 1 0 0,0 0 0 0 0,-1 0-1 0 0,0 0 1 0 0,0 0 0 0 0,-1 0-1 0 0,0 0 1 0 0,-1-9 0 0 0,-2-22 778 0 0,-16-70 0 0 0,20 201 3357 0 0,5-45-3571 0 0,15 60 1 0 0,-16-86-688 0 0,2 0 0 0 0,0 0 0 0 0,2 0 0 0 0,0-1 0 0 0,12 20 0 0 0,-19-37-16 0 0,0-1 0 0 0,0 1 0 0 0,0 0 1 0 0,0-1-1 0 0,1 1 0 0 0,-1-1 0 0 0,1 1 0 0 0,-1-1 1 0 0,1 0-1 0 0,0 0 0 0 0,0 0 0 0 0,0-1 0 0 0,0 1 1 0 0,0-1-1 0 0,0 0 0 0 0,1 1 0 0 0,4 0 0 0 0,-3-2-209 0 0,1 1-1 0 0,-1-1 1 0 0,0 0 0 0 0,1 0-1 0 0,-1-1 1 0 0,0 1-1 0 0,1-1 1 0 0,-1-1-1 0 0,0 1 1 0 0,7-3-1 0 0,4-3-980 0 0,0-1 0 0 0,-1-1 0 0 0,1 0-1 0 0,-2-1 1 0 0,26-22 0 0 0,-30 23 241 0 0,0-1-1 0 0,16-20 1 0 0,-7 2-219 0 0</inkml:trace>
</inkml:ink>
</file>

<file path=ppt/ink/ink2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0:04.165"/>
    </inkml:context>
    <inkml:brush xml:id="br0">
      <inkml:brushProperty name="width" value="0.05" units="cm"/>
      <inkml:brushProperty name="height" value="0.05" units="cm"/>
      <inkml:brushProperty name="color" value="#E71224"/>
    </inkml:brush>
  </inkml:definitions>
  <inkml:trace contextRef="#ctx0" brushRef="#br0">1 409 36 0 0,'4'2'2432'0'0,"6"12"-1610"0"0,-6-8-794 0 0,-1 0 0 0 0,1 0 0 0 0,1-1 0 0 0,-1 0 0 0 0,1 0 0 0 0,0 0 0 0 0,8 6 0 0 0,-8-10 35 0 0,0 0 0 0 0,1 0 0 0 0,-1 0-1 0 0,0-1 1 0 0,0 0 0 0 0,0 0 0 0 0,1 0-1 0 0,-1 0 1 0 0,0-1 0 0 0,0 0-1 0 0,0 0 1 0 0,0-1 0 0 0,0 1 0 0 0,0-1-1 0 0,0 0 1 0 0,8-5 0 0 0,9-6 25 0 0,-1 0 0 0 0,24-19 0 0 0,-31 21-34 0 0,283-229 0 0 0,-133 104-44 0 0,-142 121-412 0 0,-21 17 24 0 0,-12 9-5 0 0</inkml:trace>
</inkml:ink>
</file>

<file path=ppt/ink/ink2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3:43.024"/>
    </inkml:context>
    <inkml:brush xml:id="br0">
      <inkml:brushProperty name="width" value="0.05" units="cm"/>
      <inkml:brushProperty name="height" value="0.05" units="cm"/>
      <inkml:brushProperty name="color" value="#E71224"/>
    </inkml:brush>
  </inkml:definitions>
  <inkml:trace contextRef="#ctx0" brushRef="#br0">1 175 908 0 0,'2'0'363'0'0,"-1"-1"0"0"0,1 1 0 0 0,0 0 0 0 0,0 0 1 0 0,-1 0-1 0 0,1 0 0 0 0,0 0 0 0 0,0 0 0 0 0,0 0 0 0 0,-1 1 0 0 0,1-1 0 0 0,0 0 0 0 0,0 1 0 0 0,-1 0 0 0 0,1-1 0 0 0,-1 1 1 0 0,1 0-1 0 0,1 1 0 0 0,8 4 1818 0 0,-5-5-2101 0 0,-1 0 0 0 0,0-1 0 0 0,0 1 0 0 0,0-1 1 0 0,1 0-1 0 0,-1 0 0 0 0,7-2 0 0 0,8 1-93 0 0,7 1 9 0 0,0 1 0 0 0,0 2 0 0 0,36 7 0 0 0,-41-6-16 0 0,0-2 0 0 0,0-1 0 0 0,1-1 0 0 0,-1 0 0 0 0,29-6 0 0 0,-24 3-49 0 0,1 1 0 0 0,49 4 1 0 0,-33 0 83 0 0,0-1 0 0 0,48-6 0 0 0,20-1-171 0 0,18 2 80 0 0,56 1 66 0 0,-141 6 48 0 0,-1-2 1 0 0,0-1-1 0 0,83-13 0 0 0,-108 11 26 0 0,1 0 0 0 0,-1 1 0 0 0,34 3-1 0 0,-30 0-25 0 0,0-2 0 0 0,28-2 0 0 0,44-13-13 0 0,-46 7-35 0 0,98-5-1 0 0,-95 10 65 0 0,82-15-1 0 0,-52 6-137 0 0,-67 10 76 0 0,10-2-59 0 0,0 1 0 0 0,0 1 0 0 0,0 1 0 0 0,0 1 0 0 0,0 1-1 0 0,39 7 1 0 0,-47-5 90 0 0,0-1 1 0 0,1 0-1 0 0,-1-1 0 0 0,31-3 0 0 0,71-14 51 0 0,-74 8-62 0 0,-34 7-9 0 0,417-49 5 0 0,109 48 748 0 0,-266 4-713 0 0,34-9-421 0 0,139 2 266 0 0,-282 12 341 0 0,230-19 1 0 0,-389 11-219 0 0,62-6 83 0 0,0 1-1 0 0,121 8 1 0 0,-161 3-74 0 0,-24-2-1560 0 0,-15 0-3158 0 0,-2-2 1309 0 0,5-1 1927 0 0</inkml:trace>
</inkml:ink>
</file>

<file path=ppt/ink/ink2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3:48.259"/>
    </inkml:context>
    <inkml:brush xml:id="br0">
      <inkml:brushProperty name="width" value="0.05" units="cm"/>
      <inkml:brushProperty name="height" value="0.05" units="cm"/>
      <inkml:brushProperty name="color" value="#E71224"/>
    </inkml:brush>
  </inkml:definitions>
  <inkml:trace contextRef="#ctx0" brushRef="#br0">0 484 116 0 0,'9'-7'1768'0'0,"12"-11"-1803"0"0,195-144 1353 0 0,81-70-1109 0 0,-290 226-203 0 0,-1 1 57 0 0,-1 0 0 0 0,1 0 0 0 0,-1 0 0 0 0,0-1 0 0 0,0 0 0 0 0,-1 0 0 0 0,6-9 0 0 0,-10 15-70 0 0,0-1-1 0 0,0 1 0 0 0,0 0 1 0 0,0 0-1 0 0,0 0 0 0 0,0 0 1 0 0,0-1-1 0 0,0 1 1 0 0,0 0-1 0 0,0 0 0 0 0,0 0 1 0 0,0 0-1 0 0,0-1 0 0 0,0 1 1 0 0,0 0-1 0 0,0 0 0 0 0,0 0 1 0 0,0 0-1 0 0,0-1 0 0 0,-1 1 1 0 0,1 0-1 0 0,0 0 1 0 0,0 0-1 0 0,0 0 0 0 0,0 0 1 0 0,0-1-1 0 0,0 1 0 0 0,-1 0 1 0 0,1 0-1 0 0,0 0 0 0 0,0 0 1 0 0,0 0-1 0 0,0 0 0 0 0,-1 0 1 0 0,1 0-1 0 0,0 0 1 0 0,0 0-1 0 0,0 0 0 0 0,0 0 1 0 0,-1 0-1 0 0,1 0 0 0 0,0 0 1 0 0,-2 0-1143 0 0,7 3-43 0 0,0-1 322 0 0</inkml:trace>
</inkml:ink>
</file>

<file path=ppt/ink/ink2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3:48.926"/>
    </inkml:context>
    <inkml:brush xml:id="br0">
      <inkml:brushProperty name="width" value="0.05" units="cm"/>
      <inkml:brushProperty name="height" value="0.05" units="cm"/>
      <inkml:brushProperty name="color" value="#E71224"/>
    </inkml:brush>
  </inkml:definitions>
  <inkml:trace contextRef="#ctx0" brushRef="#br0">1 412 128 0 0,'1'-2'5122'0'0,"36"-18"-4886"0"0,0-2-1 0 0,-1-2 0 0 0,38-32 1 0 0,-39 29-170 0 0,204-175 6 0 0,-233 197 40 0 0,-4 2 456 0 0,-12 3-428 0 0,13-3-839 0 0,0-1 1 0 0,0 0-1 0 0,0 1 0 0 0,-1-1 1 0 0,1 0-1 0 0,-1 0 0 0 0,2-4 1 0 0,4-8-467 0 0</inkml:trace>
</inkml:ink>
</file>

<file path=ppt/ink/ink2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3:49.749"/>
    </inkml:context>
    <inkml:brush xml:id="br0">
      <inkml:brushProperty name="width" value="0.05" units="cm"/>
      <inkml:brushProperty name="height" value="0.05" units="cm"/>
      <inkml:brushProperty name="color" value="#E71224"/>
    </inkml:brush>
  </inkml:definitions>
  <inkml:trace contextRef="#ctx0" brushRef="#br0">1 413 416 0 0,'6'0'827'0'0,"1"0"0"0"0,-1-1-1 0 0,1 0 1 0 0,-1-1 0 0 0,8-2-1 0 0,34-17 659 0 0,42-36-1759 0 0,-73 45 741 0 0,386-277-232 0 0,-392 278 98 0 0,-16 9 209 0 0,5 2-555 0 0,-1 0-1 0 0,0 0 1 0 0,0 0 0 0 0,0 0 0 0 0,1 0 0 0 0,-1 1-1 0 0,0-1 1 0 0,0 0 0 0 0,0 0 0 0 0,1 1 0 0 0,-1-1-1 0 0,0 1 1 0 0,1-1 0 0 0,-1 1 0 0 0,0-1 0 0 0,1 1-1 0 0,-1-1 1 0 0,1 1 0 0 0,-1 0 0 0 0,1-1 0 0 0,-2 2-1 0 0,26-16-5687 0 0,-17 6 4429 0 0</inkml:trace>
</inkml:ink>
</file>

<file path=ppt/ink/ink2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3:50.455"/>
    </inkml:context>
    <inkml:brush xml:id="br0">
      <inkml:brushProperty name="width" value="0.05" units="cm"/>
      <inkml:brushProperty name="height" value="0.05" units="cm"/>
      <inkml:brushProperty name="color" value="#E71224"/>
    </inkml:brush>
  </inkml:definitions>
  <inkml:trace contextRef="#ctx0" brushRef="#br0">1 446 380 0 0,'58'-43'5580'0'0,"70"-34"-5272"0"0,-17 10-231 0 0,-39 23-58 0 0,169-120 33 0 0,-211 139 104 0 0,-12 7-5275 0 0,-10 11 3958 0 0</inkml:trace>
</inkml:ink>
</file>

<file path=ppt/ink/ink2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3:51.171"/>
    </inkml:context>
    <inkml:brush xml:id="br0">
      <inkml:brushProperty name="width" value="0.05" units="cm"/>
      <inkml:brushProperty name="height" value="0.05" units="cm"/>
      <inkml:brushProperty name="color" value="#E71224"/>
    </inkml:brush>
  </inkml:definitions>
  <inkml:trace contextRef="#ctx0" brushRef="#br0">22 451 436 0 0,'-21'17'2740'0'0,"21"-17"-2719"0"0,0 0 0 0 0,0 0 0 0 0,0 0 0 0 0,0 0 0 0 0,0 0 0 0 0,0 0 0 0 0,0 0 0 0 0,0 0 0 0 0,0 0 0 0 0,0 0 0 0 0,0 0 0 0 0,0 0 1 0 0,0 0-1 0 0,0 0 0 0 0,0 0 0 0 0,0 1 0 0 0,0-1 0 0 0,-1 0 0 0 0,1 0 0 0 0,0 0 0 0 0,0 0 0 0 0,0 0 0 0 0,0 0 0 0 0,0 0 0 0 0,0 0 0 0 0,0 0 0 0 0,0 0 0 0 0,0 0 1 0 0,0 1-1 0 0,0-1 0 0 0,0 0 0 0 0,0 0 0 0 0,0 0 0 0 0,1 0 0 0 0,-1 0 0 0 0,0 0 0 0 0,0 0 0 0 0,0 0 0 0 0,0 0 0 0 0,0 0 0 0 0,0 0 0 0 0,0 0 0 0 0,0 0 0 0 0,0 1 1 0 0,0-1-1 0 0,0 0 0 0 0,0 0 0 0 0,0 0 0 0 0,0 0 0 0 0,0 0 0 0 0,0 0 0 0 0,0 0 0 0 0,1 0 0 0 0,-1 0 0 0 0,0 0 0 0 0,0 0 0 0 0,0 0 0 0 0,0 0 0 0 0,0 0 1 0 0,0 0-1 0 0,0 0 0 0 0,0 0 0 0 0,0 0 0 0 0,0 0 0 0 0,0 0 0 0 0,1 0 0 0 0,14-5 664 0 0,216-118 605 0 0,-101 51-1399 0 0,-58 33 119 0 0,-1-2 0 0 0,-3-4-1 0 0,99-83 1 0 0,-165 126 150 0 0,4-4-821 0 0,-8-4-4982 0 0</inkml:trace>
</inkml:ink>
</file>

<file path=ppt/ink/ink2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3:55.527"/>
    </inkml:context>
    <inkml:brush xml:id="br0">
      <inkml:brushProperty name="width" value="0.05" units="cm"/>
      <inkml:brushProperty name="height" value="0.05" units="cm"/>
      <inkml:brushProperty name="color" value="#E71224"/>
    </inkml:brush>
  </inkml:definitions>
  <inkml:trace contextRef="#ctx0" brushRef="#br0">0 33 540 0 0,'87'-2'4971'0'0,"43"-6"-2271"0"0,52-1-1052 0 0,-30 3-942 0 0,-128 3-602 0 0,-3 1-66 0 0,1 0 1 0 0,0 2 0 0 0,-1 0 0 0 0,41 6-1 0 0,-62-6-47 0 0,1 0-1 0 0,-1 0 1 0 0,0 0-1 0 0,0 0 1 0 0,0 0-1 0 0,1 0 1 0 0,-1 0-1 0 0,0 0 1 0 0,0 0-1 0 0,0 0 0 0 0,0 0 1 0 0,1 0-1 0 0,-1 0 1 0 0,0 1-1 0 0,0-1 1 0 0,0 0-1 0 0,0 0 1 0 0,0 0-1 0 0,1 0 1 0 0,-1 0-1 0 0,0 0 1 0 0,0 0-1 0 0,0 0 0 0 0,0 1 1 0 0,0-1-1 0 0,0 0 1 0 0,1 0-1 0 0,-1 0 1 0 0,0 0-1 0 0,0 0 1 0 0,0 1-1 0 0,0-1 1 0 0,0 0-1 0 0,0 0 1 0 0,0 0-1 0 0,0 0 1 0 0,0 1-1 0 0,0-1 0 0 0,0 0 1 0 0,0 0-1 0 0,0 0 1 0 0,0 1-1 0 0,0-1 1 0 0,0 0-1 0 0,0 0 1 0 0,0 0-1 0 0,0 0 1 0 0,0 1-1 0 0,0-1 1 0 0,0 0-1 0 0,0 0 0 0 0,-11 9-1348 0 0,-16 6-6231 0 0,21-14 6358 0 0</inkml:trace>
</inkml:ink>
</file>

<file path=ppt/ink/ink2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3:59.891"/>
    </inkml:context>
    <inkml:brush xml:id="br0">
      <inkml:brushProperty name="width" value="0.05" units="cm"/>
      <inkml:brushProperty name="height" value="0.05" units="cm"/>
      <inkml:brushProperty name="color" value="#E71224"/>
    </inkml:brush>
  </inkml:definitions>
  <inkml:trace contextRef="#ctx0" brushRef="#br0">0 54 608 0 0,'5'3'8313'0'0,"15"6"-4858"0"0,23-7 3325 0 0,-28-1-5932 0 0,0 0-1 0 0,28-3 1 0 0,106-7-933 0 0,-93 8 268 0 0,69-12 1 0 0,-46 2-410 0 0,153-3 1 0 0,-137 11 146 0 0,-62 0 24 0 0,1 2 1 0 0,-1 1-1 0 0,0 2 0 0 0,35 6 1 0 0,-10 1 102 0 0,75 3 0 0 0,-113-10-121 0 0,283 21-149 0 0,24-8-392 0 0,-303-16 592 0 0,0 1 100 0 0,0 0 0 0 0,46 8 0 0 0,33 8 655 0 0,149 3-1 0 0,-136-13-1215 0 0,-94-4 511 0 0,40 10 1 0 0,10 2 1086 0 0,25-6-926 0 0,97-6-1 0 0,98-17 185 0 0,-69 2-772 0 0,179-15-2272 0 0,-126-4 2202 0 0,279-16-487 0 0,-390 59 1603 0 0,2 0 517 0 0,399-41 725 0 0,-289 10-1982 0 0,-235 16 98 0 0,0 2-1 0 0,0 3 0 0 0,1 0 0 0 0,64 13 1 0 0,-68-8-28 0 0,0-2 1 0 0,0-1-1 0 0,77-5 1 0 0,45 3 360 0 0,-65 4 247 0 0,119-8 0 0 0,-174 3-421 0 0,1 1 1 0 0,47 9-1 0 0,34 0 467 0 0,190-8 169 0 0,-104-11-773 0 0,-196 9-6 0 0,0 1 0 0 0,24 3 0 0 0,12 1 79 0 0,-49-5-220 0 0,-24-7-8473 0 0,-11-7-2440 0 0,12 5 6613 0 0,9 4 2555 0 0</inkml:trace>
</inkml:ink>
</file>

<file path=ppt/ink/ink2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6:43.543"/>
    </inkml:context>
    <inkml:brush xml:id="br0">
      <inkml:brushProperty name="width" value="0.05" units="cm"/>
      <inkml:brushProperty name="height" value="0.05" units="cm"/>
      <inkml:brushProperty name="color" value="#E71224"/>
    </inkml:brush>
  </inkml:definitions>
  <inkml:trace contextRef="#ctx0" brushRef="#br0">1 210 712 0 0,'11'-3'5791'0'0,"19"4"-2044"0"0,-19 0-1733 0 0,165-10 15 0 0,-161 9-2061 0 0,0 0 0 0 0,0 0 1 0 0,0 2-1 0 0,18 3 0 0 0,37 3 10 0 0,73 4-57 0 0,-117-8 92 0 0,26 5-26 0 0,-37-5 10 0 0,-1-1-1 0 0,1-1 1 0 0,0-1 0 0 0,25 0 0 0 0,17-4 61 0 0,-1-3-1 0 0,107-26 0 0 0,-29-1 190 0 0,-42 12-12 0 0,-40 7-195 0 0,101-22 484 0 0,-135 35-451 0 0,-1 0 0 0 0,28 2-1 0 0,-27 0-165 0 0,0 0-1 0 0,25-4 1 0 0,27-5-218 0 0,84 0 0 0 0,-49 17 119 0 0,2 0-22 0 0,-43-8 116 0 0,-18 0 14 0 0,78-8 0 0 0,-88 3 51 0 0,57-2 0 0 0,-80 6-225 0 0,-1 1 0 0 0,0 0 0 0 0,0 1 0 0 0,0 0 0 0 0,0 1 0 0 0,0 1 0 0 0,0 0-1 0 0,15 7 1 0 0,-14-6 244 0 0,-1-1-1 0 0,1 0 0 0 0,-1 0 0 0 0,1-2 1 0 0,0 0-1 0 0,0 0 0 0 0,0-1 0 0 0,1 0 0 0 0,-1-2 1 0 0,17-1-1 0 0,16 1-1387 0 0,-44 1 1387 0 0,1 1 0 0 0,0-1 0 0 0,0 1 0 0 0,0 0 0 0 0,0 0 0 0 0,-1 0 0 0 0,1 0 0 0 0,0 1 0 0 0,-1-1 0 0 0,1 1 0 0 0,-1-1 0 0 0,4 4 0 0 0,22 11 990 0 0,4-7-711 0 0,1-2 0 0 0,1-1 0 0 0,49 2 0 0 0,39 6-540 0 0,-51 7 152 0 0,-56-15 541 0 0,1-1-1 0 0,0-1 1 0 0,31 5 0 0 0,232 6-539 0 0,-215-9 238 0 0,-32-2-268 0 0,-1-1 0 0 0,1-2-1 0 0,0-1 1 0 0,34-4 0 0 0,275-27-1301 0 0,-249 25-114 0 0,-80 4 1083 0 0,5 0-304 0 0,-17 2 752 0 0,0 0-1 0 0,1 0 1 0 0,-1 0-1 0 0,0 0 1 0 0,0 0-1 0 0,0 0 1 0 0,1 0-1 0 0,-1 1 1 0 0,0-1-1 0 0,0 0 0 0 0,0 0 1 0 0,1 0-1 0 0,-1 0 1 0 0,0 0-1 0 0,0 0 1 0 0,0 0-1 0 0,0 0 1 0 0,1 0-1 0 0,-1 1 1 0 0,0-1-1 0 0,0 0 1 0 0,0 0-1 0 0,0 0 1 0 0,0 0-1 0 0,0 0 1 0 0,0 1-1 0 0,1-1 1 0 0,-1 0-1 0 0,0 0 1 0 0,0 0-1 0 0,0 1 1 0 0,0-1-1 0 0,0 0 1 0 0,0 0-1 0 0,0 0 1 0 0,0 0-1 0 0,0 1 1 0 0,0-1-1 0 0,0 0 1 0 0,0 0-1 0 0,0 0 1 0 0,0 1-1 0 0,0-1 1 0 0,0 0-1 0 0,0 0 1 0 0,0 0-1 0 0,0 1 1 0 0,0-1-1 0 0,0 0 1 0 0,-1 0-1 0 0,1 0 1 0 0,0 0-1 0 0,0 1 1 0 0,0-1-1 0 0,0 0 1 0 0,0 0-1 0 0,-1 0 1 0 0,2 1-51 0 0,-1-1 0 0 0,1 1 1 0 0,-1 0-1 0 0,1-1 0 0 0,-1 1 1 0 0,1-1-1 0 0,-1 0 0 0 0,1 1 1 0 0,-1-1-1 0 0,1 1 0 0 0,0-1 1 0 0,-1 0-1 0 0,1 1 1 0 0,0-1-1 0 0,-1 0 0 0 0,1 0 1 0 0,0 0-1 0 0,-1 1 0 0 0,1-1 1 0 0,0 0-1 0 0,-1 0 0 0 0,1 0 1 0 0,0 0-1 0 0,0 0 1 0 0,-1 0-1 0 0,1 0 0 0 0,1-1 1 0 0,24 2 21 0 0,64-20-813 0 0,1 1 1244 0 0,83-12 1187 0 0,-35 4-1942 0 0,37 6 2549 0 0,-84 11-1484 0 0,97-22 1 0 0,-131 20 213 0 0,92-5-1 0 0,-30 4 115 0 0,-16-3-626 0 0,93-9 369 0 0,134-4 394 0 0,-253 26-478 0 0,87 7-1 0 0,-97-1-390 0 0,157 25 1283 0 0,-165-20-1126 0 0,52 4-440 0 0,-97-13-636 0 0,1 1-1 0 0,-1-2 0 0 0,0 0 0 0 0,0-1 1 0 0,21-6-1 0 0,-49-3-9344 0 0,4 6 8336 0 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9.259"/>
    </inkml:context>
    <inkml:brush xml:id="br0">
      <inkml:brushProperty name="width" value="0.05" units="cm"/>
      <inkml:brushProperty name="height" value="0.05" units="cm"/>
      <inkml:brushProperty name="color" value="#E71224"/>
    </inkml:brush>
  </inkml:definitions>
  <inkml:trace contextRef="#ctx0" brushRef="#br0">141 32 620 0 0,'-28'17'1393'0'0,"14"-10"-619"0"0,0 2 0 0 0,1-1 1 0 0,0 2-1 0 0,1 0 0 0 0,0 0 0 0 0,-17 20 1 0 0,28-30-754 0 0,1 0 0 0 0,-1 1 0 0 0,1-1 1 0 0,0 1-1 0 0,-1-1 0 0 0,1 1 0 0 0,0-1 1 0 0,-1 1-1 0 0,1-1 0 0 0,0 1 0 0 0,-1-1 1 0 0,1 1-1 0 0,0-1 0 0 0,0 1 0 0 0,0-1 1 0 0,0 1-1 0 0,-1 0 0 0 0,1-1 0 0 0,0 1 1 0 0,0 0-1 0 0,0-1 0 0 0,0 1 0 0 0,0-1 1 0 0,0 1-1 0 0,1 0 0 0 0,-1-1 0 0 0,0 1 1 0 0,0-1-1 0 0,1 2 0 0 0,0-1 5 0 0,0-1 0 0 0,-1 1 0 0 0,1-1 0 0 0,0 0 1 0 0,0 1-1 0 0,0-1 0 0 0,0 0 0 0 0,0 1 0 0 0,0-1 0 0 0,0 0 0 0 0,0 0 0 0 0,0 0 0 0 0,0 0 0 0 0,0 0 0 0 0,2 0 0 0 0,39-8 128 0 0,-12-4-518 0 0,0-2-1 0 0,-1-1 1 0 0,0-1 0 0 0,-1-1 0 0 0,35-29-1 0 0,-64 46 401 0 0,1 0 1 0 0,0 0-1 0 0,0 0 0 0 0,0 1 0 0 0,0-1 1 0 0,0 0-1 0 0,0 0 0 0 0,0 0 0 0 0,0 0 1 0 0,0 0-1 0 0,0 0 0 0 0,0 0 0 0 0,0 0 1 0 0,0 0-1 0 0,0 0 0 0 0,0 1 0 0 0,0-1 0 0 0,0 0 1 0 0,0 0-1 0 0,0 0 0 0 0,0 0 0 0 0,0 0 1 0 0,0 0-1 0 0,0 0 0 0 0,0 0 0 0 0,0 0 1 0 0,0 0-1 0 0,0 1 0 0 0,0-1 0 0 0,0 0 1 0 0,0 0-1 0 0,0 0 0 0 0,0 0 0 0 0,0 0 0 0 0,0 0 1 0 0,0 0-1 0 0,0 0 0 0 0,0 0 0 0 0,0 0 1 0 0,0 0-1 0 0,0 1 0 0 0,1-1 0 0 0,-1 0 1 0 0,0 0-1 0 0,0 0 0 0 0,0 0 0 0 0,0 0 1 0 0,0 0-1 0 0,0 0 0 0 0,0 0 0 0 0,0 0 0 0 0,0 0 1 0 0,0 0-1 0 0,1 0 0 0 0,-1 0 0 0 0,0 0 1 0 0,0 0-1 0 0,0 0 0 0 0,0 0 0 0 0,0 0 1 0 0,0 0-1 0 0,0 0 0 0 0,0 0 0 0 0,0 0 1 0 0,1 0-1 0 0,-1 0 0 0 0,-4 16 1604 0 0,-12 27 375 0 0,11-29-1240 0 0,3-9-636 0 0,1 0 0 0 0,-1 0 0 0 0,1 0 0 0 0,0 0 0 0 0,1 1 0 0 0,-1-1 0 0 0,1 0 0 0 0,0 1 0 0 0,0-1 0 0 0,1 0 0 0 0,0 1 0 0 0,0-1 0 0 0,2 9 0 0 0,-2-11-164 0 0,0-1 0 0 0,1 0 0 0 0,-1 0 0 0 0,0 0 0 0 0,1 0 0 0 0,-1 0 0 0 0,1 0 0 0 0,-1 0 0 0 0,1-1 0 0 0,0 1 0 0 0,0-1 0 0 0,0 1 0 0 0,0-1 0 0 0,0 1 0 0 0,0-1 0 0 0,0 0 0 0 0,0 0 0 0 0,0 0 0 0 0,1 0 0 0 0,-1-1-1 0 0,0 1 1 0 0,1-1 0 0 0,-1 1 0 0 0,0-1 0 0 0,1 0 0 0 0,-1 0 0 0 0,1 0 0 0 0,-1 0 0 0 0,0 0 0 0 0,1 0 0 0 0,-1-1 0 0 0,4 0 0 0 0,5-2-260 0 0,0 0 0 0 0,0-1 0 0 0,-1 0-1 0 0,0-1 1 0 0,1 0 0 0 0,-1 0 0 0 0,-1-1 0 0 0,1-1-1 0 0,-1 0 1 0 0,0 0 0 0 0,9-10 0 0 0,-14 13 249 0 0,0 0 1 0 0,-1-1 0 0 0,1 1-1 0 0,-1-1 1 0 0,-1 1 0 0 0,1-1-1 0 0,0 0 1 0 0,-1 0 0 0 0,0 0-1 0 0,0 0 1 0 0,1-7 0 0 0,-3 8 84 0 0,1 1 0 0 0,-1-1 0 0 0,0 0 0 0 0,0 1 0 0 0,-1-1 0 0 0,1 0-1 0 0,-1 1 1 0 0,0-1 0 0 0,1 0 0 0 0,-2 1 0 0 0,1-1 0 0 0,0 1 0 0 0,-1 0 0 0 0,1-1 0 0 0,-1 1 0 0 0,0 0 0 0 0,0 0 0 0 0,-3-3 0 0 0,4 5 25 0 0,0 0 0 0 0,0 0 0 0 0,1 0 0 0 0,-1 0 0 0 0,0 0 0 0 0,0 1 0 0 0,0-1 0 0 0,0 0 0 0 0,0 1 0 0 0,0-1 0 0 0,0 0 0 0 0,0 1 0 0 0,0-1 0 0 0,0 1 0 0 0,0 0 0 0 0,0-1 0 0 0,0 1 0 0 0,0 0 0 0 0,-1 0 0 0 0,1-1 0 0 0,0 1 0 0 0,0 0 0 0 0,0 0 0 0 0,-3 1 0 0 0,2 0 73 0 0,0-1 0 0 0,0 1 0 0 0,-1 0 0 0 0,1 0 0 0 0,0 1 0 0 0,0-1 0 0 0,0 0 0 0 0,0 1 0 0 0,1-1 0 0 0,-1 1 0 0 0,-2 3 0 0 0,-3 3 377 0 0,0 1 0 0 0,1 0-1 0 0,0 1 1 0 0,-6 11 0 0 0,7-11-308 0 0,1 0 0 0 0,0 0 0 0 0,0 1-1 0 0,1-1 1 0 0,0 1 0 0 0,1 0 0 0 0,0 0-1 0 0,0 20 1 0 0,2-27-234 0 0,0 0-1 0 0,1 0 1 0 0,-1 0-1 0 0,1 0 1 0 0,0 0 0 0 0,0 0-1 0 0,0-1 1 0 0,1 1-1 0 0,-1 0 1 0 0,1-1-1 0 0,0 1 1 0 0,0-1 0 0 0,0 1-1 0 0,0-1 1 0 0,1 0-1 0 0,0 0 1 0 0,-1 0 0 0 0,1 0-1 0 0,0-1 1 0 0,0 1-1 0 0,0-1 1 0 0,1 1 0 0 0,-1-1-1 0 0,1 0 1 0 0,-1-1-1 0 0,1 1 1 0 0,5 1-1 0 0,5 2-543 0 0,0-2-1 0 0,0 0 0 0 0,1-1 0 0 0,-1 0 0 0 0,1-1 0 0 0,-1 0 0 0 0,1-2 0 0 0,14-1 1 0 0,16-4-5015 0 0,53-15 0 0 0,-71 14 3548 0 0</inkml:trace>
</inkml:ink>
</file>

<file path=ppt/ink/ink2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6:46.839"/>
    </inkml:context>
    <inkml:brush xml:id="br0">
      <inkml:brushProperty name="width" value="0.05" units="cm"/>
      <inkml:brushProperty name="height" value="0.05" units="cm"/>
      <inkml:brushProperty name="color" value="#E71224"/>
    </inkml:brush>
  </inkml:definitions>
  <inkml:trace contextRef="#ctx0" brushRef="#br0">4 336 380 0 0,'0'0'225'0'0,"0"-1"1"0"0,-1 1-1 0 0,1 0 0 0 0,0-1 0 0 0,-1 1 1 0 0,1-1-1 0 0,0 1 0 0 0,0 0 1 0 0,-1-1-1 0 0,1 1 0 0 0,0-1 0 0 0,0 1 1 0 0,0-1-1 0 0,-1 1 0 0 0,1 0 1 0 0,0-1-1 0 0,0 1 0 0 0,0-1 0 0 0,0 1 1 0 0,0-1-1 0 0,0 1 0 0 0,0-1 1 0 0,0 1-1 0 0,0-1 0 0 0,0 1 0 0 0,1-1 1 0 0,-1 1-1 0 0,0 0 0 0 0,0-1 1 0 0,0 1-1 0 0,1-1 0 0 0,13-13 2432 0 0,-12 13-2567 0 0,0 0 0 0 0,0 0 0 0 0,0 0 0 0 0,0 0 1 0 0,0 0-1 0 0,0 0 0 0 0,1 1 0 0 0,-1-1 0 0 0,0 1 1 0 0,0 0-1 0 0,1-1 0 0 0,-1 1 0 0 0,0 0 0 0 0,0 0 0 0 0,1 1 1 0 0,-1-1-1 0 0,3 1 0 0 0,44 29 1111 0 0,-43-25-1068 0 0,0-1 0 0 0,0 0 1 0 0,0 0-1 0 0,1 0 0 0 0,-1-1 0 0 0,1 0 0 0 0,0 0 1 0 0,0-1-1 0 0,0 0 0 0 0,14 3 0 0 0,22-4-1 0 0,1-2-1 0 0,0-1 1 0 0,0-3 0 0 0,52-11-1 0 0,89-9 72 0 0,-144 21-166 0 0,-1-2-1 0 0,56-16 1 0 0,6-1-48 0 0,-63 18-54 0 0,0 2 1 0 0,0 2-1 0 0,57 5 1 0 0,47-1 56 0 0,-118-6 12 0 0,1 0 0 0 0,45-14-1 0 0,-49 10-35 0 0,0 2 0 0 0,1 1-1 0 0,0 0 1 0 0,23 0 0 0 0,191 1 206 0 0,-165 8-69 0 0,-53-2 114 0 0,0-2 1 0 0,0 0-1 0 0,31-3 0 0 0,38-13 226 0 0,-48 8-262 0 0,1 0 1 0 0,49 0-1 0 0,-64 6 57 0 0,1-2-1 0 0,37-9 0 0 0,14-1-178 0 0,179-36 1023 0 0,-74 10-727 0 0,-111 24-351 0 0,-31 6 39 0 0,43-4 0 0 0,-52 12 242 0 0,0 1 0 0 0,51 6 0 0 0,-55-5-200 0 0,1-1 0 0 0,-1-1 0 0 0,40-7 1 0 0,-40 4-185 0 0,1 1 1 0 0,-1 2 0 0 0,41 2 0 0 0,75 29 2578 0 0,-90-25-2403 0 0,1-2-1 0 0,0-2 0 0 0,78-9 0 0 0,-99 9-133 0 0,-37-2-1366 0 0,0-1-1 0 0,1 0 0 0 0,-1 0 0 0 0,0 0 1 0 0,1 0-1 0 0,0 0 0 0 0,-5-5 1 0 0,-2-2-3102 0 0,-13-7-473 0 0,9 7 3161 0 0</inkml:trace>
</inkml:ink>
</file>

<file path=ppt/ink/ink2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6:56.324"/>
    </inkml:context>
    <inkml:brush xml:id="br0">
      <inkml:brushProperty name="width" value="0.05" units="cm"/>
      <inkml:brushProperty name="height" value="0.05" units="cm"/>
      <inkml:brushProperty name="color" value="#E71224"/>
    </inkml:brush>
  </inkml:definitions>
  <inkml:trace contextRef="#ctx0" brushRef="#br0">18 2056 368 0 0,'3'-40'9105'0'0,"-1"37"-8998"0"0,0 1 1 0 0,-1-1 0 0 0,1 0-1 0 0,-1 0 1 0 0,1 0-1 0 0,-1-1 1 0 0,0 1 0 0 0,0 0-1 0 0,-1 0 1 0 0,1-1-1 0 0,-1 1 1 0 0,1 0 0 0 0,-1-7-1 0 0,-2-51 1537 0 0,2 55-1606 0 0,-16-167-59 0 0,-1-32-10 0 0,16 164-20 0 0,3 1 0 0 0,1-1 0 0 0,12-60 0 0 0,43-117-227 0 0,-49 192 174 0 0,2 1 0 0 0,0-1 0 0 0,2 2 0 0 0,24-36 1 0 0,73-85-427 0 0,-106 140 529 0 0,40-47 7 0 0,154-138 76 0 0,-128 127-60 0 0,-24 19-17 0 0,-1 5-5 0 0,26-14-12 0 0,5 6 7 0 0,41-18 54 0 0,-81 46 158 0 0,66-48 0 0 0,-83 51-16 0 0,0 0 1 0 0,22-26 0 0 0,-36 34 490 0 0,-4-5-4234 0 0,-15-13-4384 0 0,7 17 6593 0 0</inkml:trace>
</inkml:ink>
</file>

<file path=ppt/ink/ink2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19.318"/>
    </inkml:context>
    <inkml:brush xml:id="br0">
      <inkml:brushProperty name="width" value="0.05" units="cm"/>
      <inkml:brushProperty name="height" value="0.05" units="cm"/>
      <inkml:brushProperty name="color" value="#E71224"/>
    </inkml:brush>
  </inkml:definitions>
  <inkml:trace contextRef="#ctx0" brushRef="#br0">0 270 460 0 0,'125'-5'7519'0'0,"0"1"-5301"0"0,-30-1-749 0 0,175-31-1 0 0,28-4 367 0 0,-111 30-806 0 0,189 15 0 0 0,-371-4-1007 0 0,64 5 259 0 0,0-3 0 0 0,127-11 0 0 0,-147 4-198 0 0,25-5-52 0 0,-82 6-1369 0 0,1 0 1 0 0,-1 0-1 0 0,1 0 0 0 0,0-1 0 0 0,0 0 0 0 0,1 0 0 0 0,-12-10 0 0 0,15 10 1097 0 0,0 0 0 0 0,1 0-1 0 0,0 0 1 0 0,-1 0 0 0 0,1 0-1 0 0,1-1 1 0 0,-1 1 0 0 0,1 0-1 0 0,0-1 1 0 0,0 1 0 0 0,-1-7-1 0 0,2 7 411 0 0,0 1-1 0 0,-1-1 1 0 0,0 1-1 0 0,1-1 1 0 0,-1 1-1 0 0,0-1 1 0 0,-1 1-1 0 0,1 0 1 0 0,-1-1-1 0 0,1 1 1 0 0,-1 0-1 0 0,0 0 1 0 0,0 0-1 0 0,0 0 1 0 0,-1 1-1 0 0,1-1 1 0 0,-1 0-1 0 0,1 1 1 0 0,-6-4-1 0 0,5 5 127 0 0,1 1-1 0 0,0-1 1 0 0,-1 1-1 0 0,1-1 0 0 0,-1 1 1 0 0,1 0-1 0 0,-1 0 1 0 0,1 0-1 0 0,0 1 1 0 0,-1-1-1 0 0,1 1 0 0 0,-1-1 1 0 0,1 1-1 0 0,0 0 1 0 0,-1 0-1 0 0,1 0 0 0 0,0 0 1 0 0,0 0-1 0 0,0 0 1 0 0,0 0-1 0 0,0 1 1 0 0,-2 1-1 0 0,2-1-141 0 0,0-1 0 0 0,0 0 0 0 0,0 1 0 0 0,1-1 0 0 0,-1 1 0 0 0,1-1 0 0 0,-1 1-1 0 0,1 0 1 0 0,0-1 0 0 0,-1 1 0 0 0,1 0 0 0 0,0 0 0 0 0,0 0 0 0 0,1 0 0 0 0,-1 0 0 0 0,0 0 0 0 0,1 0 0 0 0,-1 0 0 0 0,1 1 0 0 0,-1-1 0 0 0,1 0 0 0 0,0 0-1 0 0,0 0 1 0 0,1 5 0 0 0,0-5-113 0 0,0-1 0 0 0,0 1 0 0 0,0-1 0 0 0,0 1 0 0 0,1 0 0 0 0,-1-1 0 0 0,1 0 0 0 0,-1 1 0 0 0,1-1 0 0 0,-1 0 0 0 0,1 0 0 0 0,0 0 0 0 0,0 0 0 0 0,0 0 0 0 0,-1 0 0 0 0,1-1 0 0 0,0 1 0 0 0,0-1 0 0 0,0 1 0 0 0,0-1 0 0 0,0 0-1 0 0,3 1 1 0 0,53 1 2 0 0,-47-2-31 0 0,-4 0-19 0 0,38 2-75 0 0,-44-2 77 0 0,0-1 0 0 0,1 1 1 0 0,-1 1-1 0 0,0-1 0 0 0,0 0 0 0 0,0 0 0 0 0,0 0 0 0 0,0 1 1 0 0,1-1-1 0 0,-1 0 0 0 0,0 1 0 0 0,0-1 0 0 0,0 1 1 0 0,0-1-1 0 0,0 1 0 0 0,0 0 0 0 0,0-1 0 0 0,0 1 0 0 0,-1 0 1 0 0,1 0-1 0 0,0 0 0 0 0,0 0 0 0 0,-1 0 0 0 0,1 0 1 0 0,0 0-1 0 0,-1 0 0 0 0,1 0 0 0 0,-1 0 0 0 0,1 2 0 0 0,-1 0 3 0 0,-1-1 0 0 0,0 1 0 0 0,0 0 0 0 0,0 0 0 0 0,0-1 0 0 0,0 1 0 0 0,0 0 0 0 0,-1-1 0 0 0,1 0 0 0 0,-1 1 0 0 0,0-1 0 0 0,0 0 0 0 0,-2 3 0 0 0,-30 26-10 0 0,33-30 12 0 0,-26 23-521 0 0,-76 59-518 0 0,66-61-3133 0 0,-1-5-4004 0 0,30-15 5881 0 0,3-2 338 0 0</inkml:trace>
</inkml:ink>
</file>

<file path=ppt/ink/ink2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21.069"/>
    </inkml:context>
    <inkml:brush xml:id="br0">
      <inkml:brushProperty name="width" value="0.05" units="cm"/>
      <inkml:brushProperty name="height" value="0.05" units="cm"/>
      <inkml:brushProperty name="color" value="#E71224"/>
    </inkml:brush>
  </inkml:definitions>
  <inkml:trace contextRef="#ctx0" brushRef="#br0">28 376 332 0 0,'13'14'6104'0'0,"-12"-13"-5754"0"0,0 1 0 0 0,0-1 0 0 0,0 1 0 0 0,0-1 0 0 0,1 1 0 0 0,-1-1 0 0 0,0 0 0 0 0,1 0-1 0 0,-1 0 1 0 0,1 0 0 0 0,2 1 0 0 0,-3-2-285 0 0,0 0 0 0 0,0 0 0 0 0,0 0 0 0 0,0 0 0 0 0,0 0-1 0 0,1 0 1 0 0,-1-1 0 0 0,0 1 0 0 0,0 0 0 0 0,0-1 0 0 0,0 1-1 0 0,0-1 1 0 0,0 0 0 0 0,0 1 0 0 0,-1-1 0 0 0,1 1 0 0 0,0-1-1 0 0,0 0 1 0 0,0 0 0 0 0,0 0 0 0 0,-1 1 0 0 0,1-1 0 0 0,-1 0-1 0 0,1 0 1 0 0,0-2 0 0 0,5-5 84 0 0,-1 0 0 0 0,0-1-1 0 0,-1 1 1 0 0,0-1 0 0 0,0-1 0 0 0,-1 1-1 0 0,4-19 1 0 0,-5 21 91 0 0,-1-1 0 0 0,0 1-1 0 0,0 0 1 0 0,-1 0 0 0 0,0-1 0 0 0,0 1-1 0 0,-1 0 1 0 0,0-1 0 0 0,0 1 0 0 0,-1 0-1 0 0,-3-10 1 0 0,5 16-167 0 0,0 1 1 0 0,0-1-1 0 0,-1 0 0 0 0,1 0 0 0 0,0 0 1 0 0,-1 0-1 0 0,1 1 0 0 0,-1-1 0 0 0,1 0 1 0 0,-1 0-1 0 0,1 1 0 0 0,-1-1 0 0 0,1 0 1 0 0,-1 1-1 0 0,0-1 0 0 0,1 1 0 0 0,-1-1 1 0 0,0 1-1 0 0,0-1 0 0 0,0 1 0 0 0,1-1 1 0 0,-1 1-1 0 0,0 0 0 0 0,0-1 0 0 0,0 1 1 0 0,0 0-1 0 0,1 0 0 0 0,-1 0 0 0 0,0-1 1 0 0,-2 1-1 0 0,2 1 12 0 0,-1 0 1 0 0,0 0 0 0 0,1-1-1 0 0,-1 1 1 0 0,1 0 0 0 0,-1 0-1 0 0,1 1 1 0 0,-1-1 0 0 0,1 0-1 0 0,0 0 1 0 0,-1 1 0 0 0,1-1-1 0 0,-2 4 1 0 0,-2 3 117 0 0,0 0 0 0 0,0 1 0 0 0,1-1 1 0 0,-5 16-1 0 0,7-16-135 0 0,0 0 0 0 0,1 0 1 0 0,0-1-1 0 0,0 1 0 0 0,1 0 1 0 0,0 0-1 0 0,0 0 0 0 0,1 0 0 0 0,0 0 1 0 0,0 0-1 0 0,3 8 0 0 0,2-1-2 0 0,-1 0 1 0 0,2-1-1 0 0,0 0 0 0 0,14 21 0 0 0,-19-32-63 0 0,0 0 0 0 0,0 0-1 0 0,0 1 1 0 0,-1-1 0 0 0,0 0 0 0 0,1 0 0 0 0,-1 1 0 0 0,-1-1-1 0 0,1 1 1 0 0,0-1 0 0 0,-1 0 0 0 0,0 1 0 0 0,1-1-1 0 0,-1 1 1 0 0,-1 0 0 0 0,1-1 0 0 0,0 0 0 0 0,-1 1 0 0 0,0-1-1 0 0,0 1 1 0 0,0-1 0 0 0,0 0 0 0 0,-1 1 0 0 0,1-1-1 0 0,-1 0 1 0 0,1 0 0 0 0,-1 0 0 0 0,-4 4 0 0 0,-1 2-255 0 0,-1-1 1 0 0,-1 0-1 0 0,0 0 0 0 0,0-1 1 0 0,0 0-1 0 0,-1-1 1 0 0,-14 8-1 0 0,24-14 223 0 0,0 0-1 0 0,0 0 0 0 0,0-1 1 0 0,1 1-1 0 0,-1 0 1 0 0,0 0-1 0 0,0 0 0 0 0,0 0 1 0 0,0 0-1 0 0,0 0 1 0 0,0 0-1 0 0,0 0 1 0 0,0 0-1 0 0,0 0 0 0 0,0 0 1 0 0,0-1-1 0 0,0 1 1 0 0,0 0-1 0 0,0 0 0 0 0,0 0 1 0 0,0 0-1 0 0,0 0 1 0 0,0 0-1 0 0,0 0 1 0 0,0 0-1 0 0,0 0 0 0 0,0 0 1 0 0,0-1-1 0 0,0 1 1 0 0,-1 0-1 0 0,1 0 0 0 0,0 0 1 0 0,0 0-1 0 0,0 0 1 0 0,0 0-1 0 0,0 0 1 0 0,0 0-1 0 0,0 0 0 0 0,0 0 1 0 0,0 0-1 0 0,0 0 1 0 0,0 0-1 0 0,0 0 0 0 0,0 0 1 0 0,-1 0-1 0 0,1 0 1 0 0,0-1-1 0 0,0 1 1 0 0,0 0-1 0 0,0 0 0 0 0,0 0 1 0 0,0 0-1 0 0,0 0 1 0 0,0 0-1 0 0,0 0 0 0 0,0 0 1 0 0,-1 0-1 0 0,1 0 1 0 0,0 1-1 0 0,0-1 0 0 0,7-14-1123 0 0,11-14-430 0 0,45-47-1475 0 0,-29 37 2116 0 0,-2-2 0 0 0,48-77-1 0 0,-72 102 1208 0 0,0-1-1 0 0,-2 1 0 0 0,1-1 1 0 0,-2-1-1 0 0,0 1 1 0 0,-1-1-1 0 0,-1 0 0 0 0,0 0 1 0 0,-1 0-1 0 0,-1 0 1 0 0,-1 0-1 0 0,-2-23 1 0 0,2 35-90 0 0,-1-4 397 0 0,0 1-1 0 0,0-1 1 0 0,0 0 0 0 0,-1 1-1 0 0,-1 0 1 0 0,-4-11 0 0 0,2 50 1066 0 0,0 97 388 0 0,4-59-876 0 0,-12 73-1 0 0,0-66-770 0 0,-13 103 148 0 0,26-153-278 0 0,4-25-27 0 0,5-14-148 0 0,20-61-137 0 0,-20 47-157 0 0,16-30 0 0 0,-22 50 167 0 0,1 0-1 0 0,0 0 1 0 0,1 1-1 0 0,-1-1 1 0 0,1 1 0 0 0,0 1-1 0 0,1-1 1 0 0,0 1-1 0 0,6-6 1 0 0,-11 11 44 0 0,0-1 1 0 0,-1 0-1 0 0,1 1 0 0 0,0-1 1 0 0,0 1-1 0 0,0-1 1 0 0,-1 1-1 0 0,1-1 1 0 0,0 1-1 0 0,0 0 0 0 0,0 0 1 0 0,0-1-1 0 0,0 1 1 0 0,0 0-1 0 0,0 0 0 0 0,0 0 1 0 0,-1 0-1 0 0,1 0 1 0 0,0 0-1 0 0,0 0 0 0 0,0 0 1 0 0,0 0-1 0 0,0 0 1 0 0,0 1-1 0 0,0-1 0 0 0,0 0 1 0 0,0 1-1 0 0,1 0 1 0 0,-1 0 2 0 0,1 1 1 0 0,-1 0 0 0 0,0-1-1 0 0,1 1 1 0 0,-1 0 0 0 0,0-1-1 0 0,0 1 1 0 0,0 0-1 0 0,-1 0 1 0 0,1 0 0 0 0,0 0-1 0 0,0 3 1 0 0,1 7 62 0 0,0 1-1 0 0,-1-1 1 0 0,0 17 0 0 0,-3 16 328 0 0,1-32-336 0 0,0 0 0 0 0,1-1 0 0 0,0 1 1 0 0,1 0-1 0 0,0 0 0 0 0,1 0 0 0 0,4 14 1 0 0,-6-26-85 0 0,0-1 0 0 0,0 1 1 0 0,0-1-1 0 0,1 1 0 0 0,-1 0 1 0 0,0-1-1 0 0,0 1 0 0 0,1-1 1 0 0,-1 1-1 0 0,0-1 0 0 0,1 1 1 0 0,-1-1-1 0 0,1 1 0 0 0,-1-1 1 0 0,1 0-1 0 0,-1 1 1 0 0,1-1-1 0 0,-1 1 0 0 0,1-1 1 0 0,-1 0-1 0 0,1 0 0 0 0,0 1 1 0 0,-1-1-1 0 0,1 0 0 0 0,-1 0 1 0 0,1 0-1 0 0,0 0 0 0 0,-1 1 1 0 0,1-1-1 0 0,0 0 0 0 0,-1 0 1 0 0,1 0-1 0 0,0-1 1 0 0,2 1-115 0 0,-1-1 0 0 0,0 0 0 0 0,1 0 0 0 0,-1 0 0 0 0,0 0 0 0 0,0 0 0 0 0,0-1 0 0 0,0 1 0 0 0,2-3 0 0 0,3-2-784 0 0,0-1 0 0 0,-1 0 0 0 0,11-15 0 0 0,-10 11-565 0 0,-1-1 0 0 0,-1 1 0 0 0,0-1 0 0 0,-1-1 0 0 0,0 1-1 0 0,-1 0 1 0 0,0-1 0 0 0,-1 0 0 0 0,0-16 0 0 0,0 10-239 0 0</inkml:trace>
</inkml:ink>
</file>

<file path=ppt/ink/ink2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22.078"/>
    </inkml:context>
    <inkml:brush xml:id="br0">
      <inkml:brushProperty name="width" value="0.05" units="cm"/>
      <inkml:brushProperty name="height" value="0.05" units="cm"/>
      <inkml:brushProperty name="color" value="#E71224"/>
    </inkml:brush>
  </inkml:definitions>
  <inkml:trace contextRef="#ctx0" brushRef="#br0">68 156 448 0 0,'-1'5'850'0'0,"0"0"1"0"0,1 0-1 0 0,0-1 1 0 0,0 1-1 0 0,0 0 0 0 0,1 0 1 0 0,-1-1-1 0 0,1 1 1 0 0,1 0-1 0 0,1 6 0 0 0,-2-10-743 0 0,-1-1-1 0 0,0 1 1 0 0,1 0-1 0 0,-1-1 1 0 0,0 1-1 0 0,1 0 1 0 0,-1-1-1 0 0,1 1 1 0 0,-1-1-1 0 0,1 1 1 0 0,-1-1 0 0 0,1 1-1 0 0,0-1 1 0 0,-1 1-1 0 0,1-1 1 0 0,-1 0-1 0 0,1 1 1 0 0,0-1-1 0 0,0 0 1 0 0,-1 1-1 0 0,1-1 1 0 0,0 0-1 0 0,-1 0 1 0 0,1 0-1 0 0,0 0 1 0 0,1 0-1 0 0,-1 0-40 0 0,1-1-1 0 0,0 1 0 0 0,0-1 1 0 0,0 0-1 0 0,0 0 1 0 0,-1 0-1 0 0,1 0 0 0 0,0 0 1 0 0,-1 0-1 0 0,1-1 1 0 0,-1 1-1 0 0,1 0 0 0 0,-1-1 1 0 0,0 1-1 0 0,2-3 1 0 0,1-2-64 0 0,1 0 0 0 0,-1 0 0 0 0,0-1 1 0 0,-1 0-1 0 0,0 1 0 0 0,0-1 0 0 0,0-1 1 0 0,-1 1-1 0 0,0 0 0 0 0,0-1 0 0 0,0-8 1 0 0,-1 12-13 0 0,0-1 1 0 0,-1 0 0 0 0,0 0-1 0 0,0 0 1 0 0,-1 0 0 0 0,1 0-1 0 0,-1 0 1 0 0,0 0 0 0 0,0 1-1 0 0,0-1 1 0 0,-1 0 0 0 0,0 1-1 0 0,0-1 1 0 0,0 1 0 0 0,0-1 0 0 0,-1 1-1 0 0,0 0 1 0 0,-4-5 0 0 0,6 8 40 0 0,0 0 1 0 0,0 0 0 0 0,0 0 0 0 0,0 1 0 0 0,0-1 0 0 0,0 0-1 0 0,0 1 1 0 0,0-1 0 0 0,0 1 0 0 0,0-1 0 0 0,0 1 0 0 0,0-1-1 0 0,0 1 1 0 0,-1 0 0 0 0,1 0 0 0 0,0-1 0 0 0,0 1 0 0 0,0 0-1 0 0,-1 0 1 0 0,1 0 0 0 0,0 0 0 0 0,0 0 0 0 0,0 1 0 0 0,-1-1-1 0 0,-1 1 1 0 0,0 0 107 0 0,0 1-1 0 0,1-1 0 0 0,-1 1 1 0 0,0 0-1 0 0,0 0 0 0 0,1 0 1 0 0,-1 0-1 0 0,1 0 0 0 0,-4 4 1 0 0,-1 4 373 0 0,0-1 1 0 0,1 1-1 0 0,-1 0 1 0 0,-6 16-1 0 0,7-11 28 0 0,0 1 0 0 0,-5 26 1 0 0,10-38-453 0 0,0 1 1 0 0,0-1 0 0 0,1 0 0 0 0,-1 0-1 0 0,1 0 1 0 0,0 0 0 0 0,0 1 0 0 0,1-1 0 0 0,-1 0-1 0 0,1 0 1 0 0,0 0 0 0 0,0 0 0 0 0,0 0 0 0 0,1 0-1 0 0,-1 0 1 0 0,3 4 0 0 0,-3-7-87 0 0,0 0 1 0 0,0-1-1 0 0,0 1 1 0 0,0 0-1 0 0,0-1 1 0 0,1 1-1 0 0,-1-1 1 0 0,0 1-1 0 0,0-1 0 0 0,1 1 1 0 0,-1-1-1 0 0,0 0 1 0 0,1 0-1 0 0,-1 0 1 0 0,0 1-1 0 0,0-1 1 0 0,1-1-1 0 0,-1 1 1 0 0,0 0-1 0 0,1 0 0 0 0,-1 0 1 0 0,0-1-1 0 0,1 1 1 0 0,-1 0-1 0 0,0-1 1 0 0,0 1-1 0 0,0-1 1 0 0,0 0-1 0 0,1 1 0 0 0,-1-1 1 0 0,0 0-1 0 0,0 0 1 0 0,1-1-1 0 0,4-2-155 0 0,0 0 1 0 0,-1-1-1 0 0,1 0 0 0 0,7-9 0 0 0,-6 4 97 0 0,0-1 1 0 0,-1 1-1 0 0,0-1 0 0 0,-1-1 0 0 0,0 1 1 0 0,-1-1-1 0 0,-1 0 0 0 0,1 1 0 0 0,-2-2 1 0 0,0 1-1 0 0,0 0 0 0 0,-1-14 1 0 0,-2 62 1394 0 0,0-25-1159 0 0,0-1 0 0 0,1 1 1 0 0,1 0-1 0 0,-1-1 0 0 0,2 1 0 0 0,-1-1 0 0 0,1 0 0 0 0,5 14 0 0 0,-5-19-137 0 0,0 0 0 0 0,0-1 0 0 0,1 1 1 0 0,-1 0-1 0 0,1-1 0 0 0,0 1 0 0 0,0-1 0 0 0,1 0 1 0 0,-1 0-1 0 0,1-1 0 0 0,0 1 0 0 0,0-1 1 0 0,0 1-1 0 0,8 3 0 0 0,-10-6-57 0 0,1 0-1 0 0,0 0 1 0 0,0 0 0 0 0,0 0-1 0 0,0-1 1 0 0,0 1 0 0 0,0-1 0 0 0,0 0-1 0 0,0 0 1 0 0,0 0 0 0 0,0 0-1 0 0,0 0 1 0 0,-1-1 0 0 0,1 1 0 0 0,0-1-1 0 0,0 0 1 0 0,0 0 0 0 0,0 0-1 0 0,-1 0 1 0 0,1-1 0 0 0,0 1 0 0 0,-1-1-1 0 0,1 1 1 0 0,-1-1 0 0 0,1 0-1 0 0,-1 0 1 0 0,2-2 0 0 0,2-2-32 0 0,-1 0-1 0 0,0 0 1 0 0,0 0 0 0 0,0 0 0 0 0,-1-1 0 0 0,0 0 0 0 0,-1 0-1 0 0,1 0 1 0 0,-1 0 0 0 0,-1-1 0 0 0,1 1 0 0 0,2-16-1 0 0,-1-3-214 0 0,-2-1 0 0 0,0-39 0 0 0,-2 65 252 0 0,0-1 0 0 0,0 1 0 0 0,0 0 0 0 0,0-1-1 0 0,0 1 1 0 0,0-1 0 0 0,0 1 0 0 0,-1 0 0 0 0,1-1 0 0 0,-1 1 0 0 0,1-1 0 0 0,-1 1 0 0 0,1 0 0 0 0,-2-2 0 0 0,2 2 10 0 0,-1 1 0 0 0,1 0-1 0 0,0 0 1 0 0,-1 0 0 0 0,1 0 0 0 0,0 0 0 0 0,-1 0-1 0 0,1-1 1 0 0,-1 1 0 0 0,1 0 0 0 0,0 0 0 0 0,-1 0-1 0 0,1 0 1 0 0,0 0 0 0 0,-1 0 0 0 0,1 1 0 0 0,-1-1-1 0 0,1 0 1 0 0,0 0 0 0 0,-1 0 0 0 0,1 0 0 0 0,0 0-1 0 0,-1 0 1 0 0,1 1 0 0 0,0-1 0 0 0,-1 0-1 0 0,1 0 1 0 0,0 1 0 0 0,-1-1 0 0 0,1 0 0 0 0,0 0-1 0 0,-1 1 1 0 0,-2 2 39 0 0,1 1 0 0 0,-1-1-1 0 0,0 1 1 0 0,1-1 0 0 0,0 1-1 0 0,0 0 1 0 0,-3 7 0 0 0,3-6-9 0 0,1 0 0 0 0,0 0 1 0 0,0-1-1 0 0,1 1 0 0 0,0 0 1 0 0,-1 0-1 0 0,1 0 0 0 0,1-1 1 0 0,-1 1-1 0 0,1 0 0 0 0,0 0 1 0 0,2 5-1 0 0,2 6 178 0 0,1-1 0 0 0,11 20 0 0 0,5 13 323 0 0,-17-31-485 0 0,-4-13-69 0 0,0 0 0 0 0,0-1 0 0 0,0 1 0 0 0,0-1 0 0 0,1 1 1 0 0,-1-1-1 0 0,1 0 0 0 0,0 1 0 0 0,4 4 0 0 0,-5-8-32 0 0,0 0 0 0 0,-1 1 0 0 0,1-1 0 0 0,0 0 0 0 0,0 0 1 0 0,0 0-1 0 0,-1-1 0 0 0,1 1 0 0 0,0 0 0 0 0,0 0 0 0 0,-1 0 0 0 0,1-1 0 0 0,0 1 1 0 0,-1 0-1 0 0,1 0 0 0 0,0-1 0 0 0,-1 1 0 0 0,1-1 0 0 0,0 1 0 0 0,-1-1 0 0 0,1 1 1 0 0,-1-1-1 0 0,1 1 0 0 0,-1-1 0 0 0,1 1 0 0 0,-1-1 0 0 0,1 0 0 0 0,0 0 1 0 0,14-19-2220 0 0,6-12-3694 0 0,-2-1 0 0 0,20-46 0 0 0,-29 54 4384 0 0</inkml:trace>
</inkml:ink>
</file>

<file path=ppt/ink/ink2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23.058"/>
    </inkml:context>
    <inkml:brush xml:id="br0">
      <inkml:brushProperty name="width" value="0.05" units="cm"/>
      <inkml:brushProperty name="height" value="0.05" units="cm"/>
      <inkml:brushProperty name="color" value="#E71224"/>
    </inkml:brush>
  </inkml:definitions>
  <inkml:trace contextRef="#ctx0" brushRef="#br0">84 266 676 0 0,'-3'19'2098'0'0,"1"-14"-1581"0"0,1 1 0 0 0,0-1 0 0 0,1 1 0 0 0,-1 0 0 0 0,1 0 0 0 0,0-1 0 0 0,0 1 0 0 0,1 0-1 0 0,0-1 1 0 0,0 1 0 0 0,0 0 0 0 0,2 5 0 0 0,-2-10-486 0 0,-1-1 1 0 0,0 0-1 0 0,0 1 0 0 0,1-1 0 0 0,-1 1 0 0 0,0-1 1 0 0,0 0-1 0 0,1 1 0 0 0,-1-1 0 0 0,0 0 0 0 0,1 0 1 0 0,-1 1-1 0 0,0-1 0 0 0,1 0 0 0 0,-1 0 0 0 0,1 0 1 0 0,-1 1-1 0 0,1-1 0 0 0,-1 0 0 0 0,0 0 0 0 0,1 0 1 0 0,-1 0-1 0 0,1 0 0 0 0,-1 0 0 0 0,1 0 0 0 0,-1 0 1 0 0,0 0-1 0 0,1 0 0 0 0,-1 0 0 0 0,2 0 0 0 0,13-10 333 0 0,8-16-159 0 0,-20 20-150 0 0,0 0 1 0 0,-1 0-1 0 0,0 0 0 0 0,-1 0 0 0 0,1-1 0 0 0,-1 1 0 0 0,0-1 0 0 0,0 1 1 0 0,-1-1-1 0 0,-1-10 0 0 0,1 14 63 0 0,0 0 0 0 0,0-1-1 0 0,-1 1 1 0 0,1 0 0 0 0,-1 0 0 0 0,0 0 0 0 0,0 0 0 0 0,0 0 0 0 0,0 0-1 0 0,-1 0 1 0 0,1 0 0 0 0,-1 0 0 0 0,0 1 0 0 0,0-1 0 0 0,0 1 0 0 0,0-1-1 0 0,0 1 1 0 0,0 0 0 0 0,-1 0 0 0 0,1 0 0 0 0,-1 0 0 0 0,1 0-1 0 0,-6-3 1 0 0,6 5 21 0 0,0 0 1 0 0,0 0-1 0 0,1 0 0 0 0,-1 0 0 0 0,0 0 0 0 0,0 0 0 0 0,0 0 0 0 0,0 0 0 0 0,1 1 0 0 0,-1-1 0 0 0,0 1 1 0 0,0 0-1 0 0,1-1 0 0 0,-1 1 0 0 0,0 0 0 0 0,1 0 0 0 0,-1 0 0 0 0,1 0 0 0 0,-1 0 0 0 0,1 0 1 0 0,-1 0-1 0 0,1 1 0 0 0,0-1 0 0 0,0 0 0 0 0,-1 1 0 0 0,1-1 0 0 0,0 1 0 0 0,0 0 0 0 0,0 1 0 0 0,-7 9 779 0 0,2-1-1 0 0,-10 22 0 0 0,15-30-740 0 0,-5 13 435 0 0,0 0-1 0 0,1 0 1 0 0,-4 23 0 0 0,8-32-500 0 0,0 0 0 0 0,0 1 0 0 0,0-1 0 0 0,1 0 0 0 0,0 1 1 0 0,1-1-1 0 0,0 0 0 0 0,0 0 0 0 0,0 0 0 0 0,4 10 0 0 0,-5-17-115 0 0,0 1 0 0 0,1 0 1 0 0,-1 0-1 0 0,0-1 0 0 0,1 1 0 0 0,-1 0 0 0 0,1-1 1 0 0,-1 1-1 0 0,1-1 0 0 0,-1 1 0 0 0,1 0 0 0 0,-1-1 1 0 0,1 1-1 0 0,0-1 0 0 0,-1 1 0 0 0,1-1 0 0 0,-1 0 1 0 0,1 1-1 0 0,0-1 0 0 0,0 0 0 0 0,-1 1 0 0 0,1-1 1 0 0,0 0-1 0 0,0 0 0 0 0,-1 0 0 0 0,1 0 0 0 0,0 1 1 0 0,1-1-1 0 0,1-1-56 0 0,-1 1 1 0 0,0-1-1 0 0,0 0 0 0 0,1 1 1 0 0,-1-1-1 0 0,0 0 1 0 0,0 0-1 0 0,0 0 0 0 0,4-3 1 0 0,35-33-1657 0 0,-33 26 1388 0 0,1-1 1 0 0,-2 0 0 0 0,1 0 0 0 0,-2 0-1 0 0,0-1 1 0 0,0 0 0 0 0,-1 0-1 0 0,-1-1 1 0 0,0 1 0 0 0,-1-1-1 0 0,2-20 1 0 0,1-20-32 0 0,-3-88-1 0 0,-4 100 785 0 0,-7 97 1946 0 0,0-12-1505 0 0,0 138 2418 0 0,9-154-3145 0 0,0-1-1 0 0,3 1 1 0 0,0-1 0 0 0,14 47 0 0 0,-17-69-139 0 0,1 0-1 0 0,-1-1 1 0 0,1 1-1 0 0,0 0 1 0 0,0 0-1 0 0,0-1 1 0 0,0 1-1 0 0,1-1 1 0 0,0 0-1 0 0,-1 0 1 0 0,1 0-1 0 0,0 0 1 0 0,1 0-1 0 0,-1-1 1 0 0,0 1 0 0 0,1-1-1 0 0,-1 0 1 0 0,1 0-1 0 0,0 0 1 0 0,7 2-1 0 0,-8-3-64 0 0,0-1 0 0 0,0 0 0 0 0,0 0 0 0 0,0 0 1 0 0,0 0-1 0 0,0 0 0 0 0,0 0 0 0 0,0-1 0 0 0,0 0 0 0 0,0 0 0 0 0,0 1 0 0 0,0-2 0 0 0,0 1 0 0 0,0 0 0 0 0,-1 0 0 0 0,1-1 0 0 0,0 0 0 0 0,-1 1 0 0 0,1-1 1 0 0,-1 0-1 0 0,0 0 0 0 0,0-1 0 0 0,1 1 0 0 0,-1 0 0 0 0,-1-1 0 0 0,1 1 0 0 0,0-1 0 0 0,2-4 0 0 0,0-4-125 0 0,1 1 0 0 0,-2-1 0 0 0,1 0 0 0 0,-1 0 0 0 0,2-18 1 0 0,3-42 567 0 0,-8 66 1241 0 0,1 30-1082 0 0,0 0-1 0 0,7 33 1 0 0,-6-47-618 0 0,1-1 0 0 0,-1 1 0 0 0,2-1 0 0 0,0 0 0 0 0,0 0 0 0 0,1 0 1 0 0,10 17-1 0 0,-14-26-48 0 0,-1 0 0 0 0,1-1 0 0 0,-1 1 0 0 0,1 0 0 0 0,-1-1 1 0 0,1 1-1 0 0,0 0 0 0 0,-1-1 0 0 0,1 1 0 0 0,0-1 0 0 0,0 1 0 0 0,-1-1 1 0 0,1 1-1 0 0,0-1 0 0 0,0 0 0 0 0,-1 1 0 0 0,1-1 0 0 0,0 0 0 0 0,0 0 1 0 0,0 0-1 0 0,0 1 0 0 0,0-1 0 0 0,0 0 0 0 0,-1 0 0 0 0,1 0 0 0 0,0 0 1 0 0,0 0-1 0 0,0-1 0 0 0,0 1 0 0 0,1 0 0 0 0,0-1-265 0 0,0-1 0 0 0,0 1-1 0 0,0 0 1 0 0,0-1 0 0 0,0 1-1 0 0,0-1 1 0 0,0 0 0 0 0,0 0 0 0 0,-1 0-1 0 0,4-3 1 0 0,1-6-1371 0 0,1 1 0 0 0,-1-1 0 0 0,6-17 0 0 0,-6 11 229 0 0,-1 0 1 0 0,-1-1-1 0 0,-1 0 1 0 0,-1 1-1 0 0,1-34 1 0 0,-3 16 233 0 0</inkml:trace>
</inkml:ink>
</file>

<file path=ppt/ink/ink2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23.416"/>
    </inkml:context>
    <inkml:brush xml:id="br0">
      <inkml:brushProperty name="width" value="0.05" units="cm"/>
      <inkml:brushProperty name="height" value="0.05" units="cm"/>
      <inkml:brushProperty name="color" value="#E71224"/>
    </inkml:brush>
  </inkml:definitions>
  <inkml:trace contextRef="#ctx0" brushRef="#br0">130 9 608 0 0,'-2'-1'449'0'0,"0"-1"-1"0"0,0 1 0 0 0,0 1 1 0 0,0-1-1 0 0,0 0 1 0 0,0 0-1 0 0,0 1 1 0 0,0-1-1 0 0,0 1 1 0 0,-1 0-1 0 0,1-1 1 0 0,0 1-1 0 0,0 0 1 0 0,0 0-1 0 0,-1 1 0 0 0,1-1 1 0 0,0 0-1 0 0,0 1 1 0 0,0-1-1 0 0,0 1 1 0 0,0 0-1 0 0,-4 1 1 0 0,3 1-74 0 0,0-1 0 0 0,0 1 1 0 0,0-1-1 0 0,0 1 0 0 0,1 0 1 0 0,-1 0-1 0 0,1 0 0 0 0,0 0 1 0 0,0 0-1 0 0,0 1 0 0 0,0-1 1 0 0,-1 6-1 0 0,-1 1 88 0 0,0 1 1 0 0,1 0-1 0 0,1 0 1 0 0,-2 20-1 0 0,3 11 889 0 0,1-41-1372 0 0,0 0 0 0 0,0 0-1 0 0,0 0 1 0 0,0 0 0 0 0,0-1 0 0 0,0 1 0 0 0,0 0-1 0 0,0 0 1 0 0,1 0 0 0 0,-1 0 0 0 0,0 0 0 0 0,1 0-1 0 0,-1 0 1 0 0,0-1 0 0 0,1 1 0 0 0,-1 0 0 0 0,1 0-1 0 0,-1 0 1 0 0,1-1 0 0 0,-1 1 0 0 0,1 0-1 0 0,0-1 1 0 0,-1 1 0 0 0,1-1 0 0 0,0 1 0 0 0,0 0-1 0 0,-1-1 1 0 0,1 0 0 0 0,0 1 0 0 0,0-1 0 0 0,0 1-1 0 0,0-1 1 0 0,-1 0 0 0 0,1 0 0 0 0,0 1 0 0 0,0-1-1 0 0,0 0 1 0 0,0 0 0 0 0,0 0 0 0 0,0 0-1 0 0,0 0 1 0 0,0 0 0 0 0,0 0 0 0 0,0-1 0 0 0,-1 1-1 0 0,1 0 1 0 0,0 0 0 0 0,0-1 0 0 0,0 1 0 0 0,0 0-1 0 0,0-1 1 0 0,-1 1 0 0 0,1-1 0 0 0,0 1 0 0 0,0-1-1 0 0,-1 0 1 0 0,1 1 0 0 0,0-2 0 0 0,4-1-182 0 0,-1 0 1 0 0,0 0-1 0 0,0-1 1 0 0,0 0-1 0 0,-1 0 1 0 0,1 0-1 0 0,-1 0 1 0 0,6-9 0 0 0,-7 8 214 0 0,-1 1 0 0 0,1-1 0 0 0,-1 0 0 0 0,0 1 0 0 0,0-1 0 0 0,0 0 1 0 0,-1 0-1 0 0,1 0 0 0 0,-1 0 0 0 0,0 0 0 0 0,-1 0 0 0 0,1 1 1 0 0,-1-1-1 0 0,0 0 0 0 0,0 0 0 0 0,-1 0 0 0 0,1 1 0 0 0,-1-1 1 0 0,0 1-1 0 0,0-1 0 0 0,-1 1 0 0 0,-3-5 0 0 0,5 8 0 0 0,0 1 0 0 0,1-1 0 0 0,-1 1 0 0 0,0-1-1 0 0,0 1 1 0 0,0-1 0 0 0,0 1 0 0 0,0 0 0 0 0,0-1 0 0 0,0 1 0 0 0,0 0 0 0 0,0 0-1 0 0,0 0 1 0 0,0 0 0 0 0,0 0 0 0 0,0 0 0 0 0,0 0 0 0 0,0 0 0 0 0,0 0-1 0 0,0 0 1 0 0,0 1 0 0 0,0-1 0 0 0,0 0 0 0 0,0 1 0 0 0,0-1 0 0 0,0 1-1 0 0,0-1 1 0 0,0 1 0 0 0,0-1 0 0 0,0 1 0 0 0,1 0 0 0 0,-1-1 0 0 0,0 1-1 0 0,0 0 1 0 0,1 0 0 0 0,-1-1 0 0 0,1 1 0 0 0,-2 2 0 0 0,-26 36-1201 0 0,27-37 1010 0 0,-2 2-440 0 0,0 0 0 0 0,0 0 0 0 0,0 1 0 0 0,1-1 0 0 0,0 1-1 0 0,0 0 1 0 0,0 0 0 0 0,0-1 0 0 0,1 1 0 0 0,0 0 0 0 0,0 0 0 0 0,0 1 0 0 0,0-1-1 0 0,1 0 1 0 0,0 0 0 0 0,0 0 0 0 0,1 0 0 0 0,-1 0 0 0 0,1 0 0 0 0,0 0 0 0 0,2 6 0 0 0,5 9-1100 0 0</inkml:trace>
</inkml:ink>
</file>

<file path=ppt/ink/ink2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24.676"/>
    </inkml:context>
    <inkml:brush xml:id="br0">
      <inkml:brushProperty name="width" value="0.05" units="cm"/>
      <inkml:brushProperty name="height" value="0.05" units="cm"/>
      <inkml:brushProperty name="color" value="#E71224"/>
    </inkml:brush>
  </inkml:definitions>
  <inkml:trace contextRef="#ctx0" brushRef="#br0">35 43 220 0 0,'0'0'403'0'0,"-1"0"1"0"0,0 0-1 0 0,1-1 0 0 0,-1 1 0 0 0,1 0 1 0 0,-1-1-1 0 0,1 1 0 0 0,-1-1 404 0 0,0 0-404 0 0,1 1 0 0 0,-1-1 1 0 0,1 1-1 0 0,0-1 0 0 0,-1 1 1 0 0,1-1-1 0 0,0 1 0 0 0,0-1 0 0 0,-1 0 1 0 0,1 1-1 0 0,0-1 0 0 0,0 1 1 0 0,0-1-1 0 0,0 0 0 0 0,0 1 0 0 0,0-1 1 0 0,0 0-1 0 0,0 1 0 0 0,0-1 1 0 0,0-1-1 0 0,1-7 3763 0 0,-2 50 2476 0 0,-9 22-4905 0 0,9-61-1693 0 0,-3 13 120 0 0,0-1 0 0 0,2 1 0 0 0,-2 18 0 0 0,4-33-163 0 0,0 1-1 0 0,0-1 1 0 0,0 0 0 0 0,0 0-1 0 0,0 0 1 0 0,0 0 0 0 0,0 0-1 0 0,0 0 1 0 0,0 1 0 0 0,0-1-1 0 0,0 0 1 0 0,0 0 0 0 0,0 0-1 0 0,0 0 1 0 0,0 0-1 0 0,0 0 1 0 0,0 0 0 0 0,0 1-1 0 0,0-1 1 0 0,0 0 0 0 0,0 0-1 0 0,0 0 1 0 0,0 0 0 0 0,0 0-1 0 0,0 0 1 0 0,0 0 0 0 0,0 0-1 0 0,1 0 1 0 0,-1 1 0 0 0,0-1-1 0 0,0 0 1 0 0,0 0 0 0 0,0 0-1 0 0,0 0 1 0 0,0 0 0 0 0,0 0-1 0 0,0 0 1 0 0,1 0-1 0 0,-1 0 1 0 0,0 0 0 0 0,0 0-1 0 0,0 0 1 0 0,0 0 0 0 0,0 0-1 0 0,0 0 1 0 0,1 0 0 0 0,-1 0-1 0 0,0 0 1 0 0,0 0 0 0 0,0 0-1 0 0,0 0 1 0 0,0 0 0 0 0,0 0-1 0 0,0 0 1 0 0,1 0 0 0 0,-1 0-1 0 0,0 0 1 0 0,0 0 0 0 0,0 0-1 0 0,0-1 1 0 0,0 1-1 0 0,0 0 1 0 0,0 0 0 0 0,11-9-7 0 0,6-14-91 0 0,-8 8-114 0 0,-1 0 1 0 0,9-23-1 0 0,-13 27 138 0 0,1 0 0 0 0,-1 1-1 0 0,2 0 1 0 0,-1 0 0 0 0,1 0-1 0 0,1 1 1 0 0,14-16 0 0 0,-21 24 77 0 0,0 1 1 0 0,1-1 0 0 0,-1 1 0 0 0,1 0 0 0 0,-1-1-1 0 0,1 1 1 0 0,-1-1 0 0 0,1 1 0 0 0,0 0 0 0 0,-1-1-1 0 0,1 1 1 0 0,-1 0 0 0 0,1 0 0 0 0,0-1 0 0 0,-1 1-1 0 0,1 0 1 0 0,0 0 0 0 0,-1 0 0 0 0,1 0 0 0 0,0 0-1 0 0,-1 0 1 0 0,1 0 0 0 0,0 0 0 0 0,-1 0 0 0 0,1 0 0 0 0,-1 0-1 0 0,1 0 1 0 0,0 1 0 0 0,0-1 0 0 0,0 1 17 0 0,0 0 0 0 0,0 0 0 0 0,0 0 1 0 0,0 0-1 0 0,0 0 0 0 0,0 0 0 0 0,0 1 1 0 0,-1-1-1 0 0,1 0 0 0 0,0 0 0 0 0,-1 1 0 0 0,1-1 1 0 0,0 2-1 0 0,8 46 627 0 0,-9-45-601 0 0,1 9 37 0 0,1 1 1 0 0,1-1 0 0 0,0 0 0 0 0,1 0 0 0 0,0 0-1 0 0,9 19 1 0 0,-12-30-117 0 0,1 1 0 0 0,-1 0 1 0 0,1-1-1 0 0,-1 0 0 0 0,1 1 0 0 0,0-1 0 0 0,0 0 0 0 0,0 0 0 0 0,0 0 1 0 0,0 0-1 0 0,0 0 0 0 0,0-1 0 0 0,1 1 0 0 0,-1-1 0 0 0,1 1 0 0 0,-1-1 1 0 0,1 0-1 0 0,0 0 0 0 0,0 0 0 0 0,-1 0 0 0 0,1 0 0 0 0,0-1 0 0 0,0 1 0 0 0,0-1 1 0 0,0 0-1 0 0,-1 0 0 0 0,1 0 0 0 0,0 0 0 0 0,0-1 0 0 0,0 1 0 0 0,0-1 1 0 0,-1 1-1 0 0,1-1 0 0 0,0 0 0 0 0,0 0 0 0 0,4-3 0 0 0,0 1-112 0 0,0-1-1 0 0,0 1 1 0 0,-1-1 0 0 0,0-1-1 0 0,1 1 1 0 0,-2-1-1 0 0,1 0 1 0 0,0-1-1 0 0,-1 1 1 0 0,0-1-1 0 0,0 0 1 0 0,-1 0 0 0 0,0-1-1 0 0,0 0 1 0 0,0 1-1 0 0,-1-1 1 0 0,0 0-1 0 0,0 0 1 0 0,-1-1 0 0 0,0 1-1 0 0,0-1 1 0 0,-1 1-1 0 0,0-1 1 0 0,0 1-1 0 0,-1-1 1 0 0,1 0-1 0 0,-2 1 1 0 0,-1-12 0 0 0,2 18 165 0 0,0 0 1 0 0,0 0-1 0 0,0 0 1 0 0,0 0-1 0 0,0 0 1 0 0,0 0-1 0 0,0 0 1 0 0,-1 1-1 0 0,1-1 1 0 0,0 0 0 0 0,-1 0-1 0 0,1 0 1 0 0,0 0-1 0 0,-1 1 1 0 0,1-1-1 0 0,-1 0 1 0 0,1 1-1 0 0,-1-1 1 0 0,0 0-1 0 0,1 1 1 0 0,-1-1-1 0 0,0 0 1 0 0,1 1 0 0 0,-1-1-1 0 0,0 1 1 0 0,0-1-1 0 0,1 1 1 0 0,-1 0-1 0 0,0-1 1 0 0,0 1-1 0 0,0 0 1 0 0,0 0-1 0 0,1-1 1 0 0,-1 1-1 0 0,0 0 1 0 0,0 0 0 0 0,0 0-1 0 0,0 0 1 0 0,0 0-1 0 0,0 0 1 0 0,0 0-1 0 0,1 0 1 0 0,-1 1-1 0 0,0-1 1 0 0,0 0-1 0 0,0 0 1 0 0,0 1-1 0 0,1-1 1 0 0,-1 1 0 0 0,0-1-1 0 0,0 0 1 0 0,0 1-1 0 0,1 0 1 0 0,-1-1-1 0 0,0 2 1 0 0,-4 1 193 0 0,0 1 0 0 0,1-1 0 0 0,0 1 0 0 0,-1 0 1 0 0,1 1-1 0 0,1-1 0 0 0,-5 7 0 0 0,2-1 46 0 0,1 2-1 0 0,0-1 1 0 0,1 0 0 0 0,0 1-1 0 0,-3 18 1 0 0,5-24-234 0 0,1 0 0 0 0,0 0 0 0 0,1 0 0 0 0,-1 0 0 0 0,1 0 1 0 0,0 0-1 0 0,1 0 0 0 0,0 0 0 0 0,0-1 0 0 0,0 1 0 0 0,0 0 0 0 0,1 0 1 0 0,3 6-1 0 0,-5-11-51 0 0,0 0 0 0 0,1-1 0 0 0,-1 1 0 0 0,0 0 0 0 0,1-1 0 0 0,-1 1 0 0 0,1 0 0 0 0,-1-1 0 0 0,1 1 0 0 0,-1-1 0 0 0,1 1 0 0 0,-1-1 0 0 0,1 1 0 0 0,0-1 1 0 0,-1 0-1 0 0,1 1 0 0 0,0-1 0 0 0,-1 1 0 0 0,1-1 0 0 0,0 0 0 0 0,0 0 0 0 0,-1 0 0 0 0,1 1 0 0 0,0-1 0 0 0,0 0 0 0 0,-1 0 0 0 0,1 0 0 0 0,0 0 0 0 0,1 0 0 0 0,-1-1-44 0 0,1 1 0 0 0,0-1 0 0 0,0 0 0 0 0,-1 0 0 0 0,1 0 0 0 0,-1 0 0 0 0,1 0 0 0 0,-1 0 0 0 0,1 0 0 0 0,-1-1 0 0 0,3-2 0 0 0,1-2-128 0 0,-1 0-1 0 0,1-1 1 0 0,-1 1 0 0 0,6-14-1 0 0,-6 10 170 0 0,-1 1 0 0 0,0-2 0 0 0,-1 1-1 0 0,0 0 1 0 0,-1 0 0 0 0,1-13 0 0 0,-2 63 1574 0 0,8 62-1 0 0,-2-38-1389 0 0,-2 0-1 0 0,-4 0 0 0 0,-2 0 0 0 0,-18 113 0 0 0,18-160-147 0 0,-17 80 28 0 0,16-86-49 0 0,0 0 0 0 0,-1 0 1 0 0,0-1-1 0 0,-1 1 0 0 0,0-1 0 0 0,-10 15 0 0 0,14-24-7 0 0,1 0 0 0 0,-1 0 0 0 0,0 0 0 0 0,0 0-1 0 0,1 0 1 0 0,-1 0 0 0 0,0 0 0 0 0,0-1-1 0 0,0 1 1 0 0,0 0 0 0 0,0 0 0 0 0,0-1 0 0 0,0 1-1 0 0,-1-1 1 0 0,1 1 0 0 0,0-1 0 0 0,0 1-1 0 0,0-1 1 0 0,0 0 0 0 0,-1 0 0 0 0,1 1 0 0 0,0-1-1 0 0,0 0 1 0 0,-1 0 0 0 0,-1-1 0 0 0,1 1-29 0 0,0-1 0 0 0,0 0 0 0 0,0 0-1 0 0,0 0 1 0 0,0 0 0 0 0,0 0 0 0 0,1 0 0 0 0,-1-1 0 0 0,0 1 0 0 0,1-1 0 0 0,-1 1 0 0 0,0-1 0 0 0,-1-2 0 0 0,-2-3-112 0 0,1 1 0 0 0,-1-2 0 0 0,1 1 0 0 0,1 0 0 0 0,-1-1 0 0 0,-3-13 0 0 0,2 1 2 0 0,2 0 0 0 0,0 0 0 0 0,1-1 0 0 0,1 1 0 0 0,1-1 0 0 0,1 1 0 0 0,1 0 0 0 0,1-1 0 0 0,0 1 0 0 0,2 0-1 0 0,12-36 1 0 0,-11 42 120 0 0,0 0-1 0 0,1 0 0 0 0,0 0 0 0 0,1 1 0 0 0,1 0 0 0 0,0 1 0 0 0,1 0 1 0 0,0 1-1 0 0,1-1 0 0 0,0 2 0 0 0,1 0 0 0 0,0 0 0 0 0,0 1 0 0 0,1 1 0 0 0,0 0 1 0 0,20-9-1 0 0,25 0-119 0 0,-10 4-3146 0 0,-19 0-5556 0 0,-20 1 1021 0 0,-8 8 5966 0 0</inkml:trace>
</inkml:ink>
</file>

<file path=ppt/ink/ink2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30.898"/>
    </inkml:context>
    <inkml:brush xml:id="br0">
      <inkml:brushProperty name="width" value="0.05" units="cm"/>
      <inkml:brushProperty name="height" value="0.05" units="cm"/>
      <inkml:brushProperty name="color" value="#E71224"/>
    </inkml:brush>
  </inkml:definitions>
  <inkml:trace contextRef="#ctx0" brushRef="#br0">50 3 80 0 0,'-3'3'1355'0'0,"3"-3"-1170"0"0,0 1 0 0 0,0-1-1 0 0,-1 1 1 0 0,1-1 0 0 0,0 1 0 0 0,-1-1-1 0 0,1 1 1 0 0,0-1 0 0 0,-1 0 0 0 0,1 1-1 0 0,-1-1 1 0 0,1 0 0 0 0,0 1 0 0 0,-1-1 0 0 0,1 0-1 0 0,-1 0 1 0 0,1 1 0 0 0,-1-1 0 0 0,1 0-1 0 0,-1 0 1 0 0,1 0 0 0 0,-1 0 0 0 0,1 0-1 0 0,-1 0 1 0 0,1 1 0 0 0,-1-1 0 0 0,0 0 0 0 0,1-1-1 0 0,-1 1 1 0 0,1 0 0 0 0,-1 0 0 0 0,1 0-1 0 0,-1 0 1 0 0,1 0 0 0 0,-1 0 0 0 0,1-1-1 0 0,-1 1 1 0 0,1 0 0 0 0,-1 0 0 0 0,1-1 0 0 0,0 1-1 0 0,-1 0 1 0 0,0-1 0 0 0,-15-9 3626 0 0,8 19-3434 0 0,5-6 45 0 0</inkml:trace>
</inkml:ink>
</file>

<file path=ppt/ink/ink2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33.438"/>
    </inkml:context>
    <inkml:brush xml:id="br0">
      <inkml:brushProperty name="width" value="0.05" units="cm"/>
      <inkml:brushProperty name="height" value="0.05" units="cm"/>
      <inkml:brushProperty name="color" value="#E71224"/>
    </inkml:brush>
  </inkml:definitions>
  <inkml:trace contextRef="#ctx0" brushRef="#br0">0 81 832 0 0,'21'-6'13708'0'0,"-9"5"-13567"0"0,177-5 3445 0 0,153-1-3276 0 0,-306 7-328 0 0,89-3-87 0 0,102-4 37 0 0,-12-6 188 0 0,-206 11-110 0 0,152-11 3 0 0,-109 5-21 0 0,-50 8 5 0 0,-1-1 1 0 0,0 1-6 0 0,-20-9-14389 0 0,12 6 12270 0 0,0 2 463 0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49.602"/>
    </inkml:context>
    <inkml:brush xml:id="br0">
      <inkml:brushProperty name="width" value="0.05" units="cm"/>
      <inkml:brushProperty name="height" value="0.05" units="cm"/>
      <inkml:brushProperty name="color" value="#E71224"/>
    </inkml:brush>
  </inkml:definitions>
  <inkml:trace contextRef="#ctx0" brushRef="#br0">109 1 420 0 0,'-2'2'742'0'0,"1"1"0"0"0,0 0 0 0 0,0 0 0 0 0,1 0 0 0 0,-1 0 0 0 0,1 0 0 0 0,-1 0 0 0 0,1 0 0 0 0,0 0 0 0 0,0 4 0 0 0,1-2 116 0 0,0 0 0 0 0,1-1 0 0 0,0 1-1 0 0,-1 0 1 0 0,1-1 0 0 0,1 1-1 0 0,-1-1 1 0 0,4 4 0 0 0,8 17 2375 0 0,-13-23-3047 0 0,0 0-1 0 0,0 0 0 0 0,0 1 1 0 0,0-1-1 0 0,0 0 1 0 0,-1 1-1 0 0,1-1 1 0 0,-1 1-1 0 0,0-1 0 0 0,0 1 1 0 0,0-1-1 0 0,0 1 1 0 0,0-1-1 0 0,0 1 1 0 0,-1-1-1 0 0,1 0 0 0 0,-2 4 1 0 0,1-2-550 0 0,-1-1 0 0 0,0 1 0 0 0,0-1 0 0 0,0 0 0 0 0,0 0 1 0 0,0 0-1 0 0,-1 0 0 0 0,0 0 0 0 0,1-1 0 0 0,-5 4 0 0 0,-2 1-1524 0 0,0-2 0 0 0,0 1 0 0 0,-1-1 0 0 0,1-1 0 0 0,-1 1 0 0 0,0-2 0 0 0,-14 4 0 0 0,3-2-658 0 0</inkml:trace>
</inkml:ink>
</file>

<file path=ppt/ink/ink2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47.060"/>
    </inkml:context>
    <inkml:brush xml:id="br0">
      <inkml:brushProperty name="width" value="0.05" units="cm"/>
      <inkml:brushProperty name="height" value="0.05" units="cm"/>
      <inkml:brushProperty name="color" value="#E71224"/>
    </inkml:brush>
  </inkml:definitions>
  <inkml:trace contextRef="#ctx0" brushRef="#br0">10 514 716 0 0,'-1'-1'299'0'0,"0"1"-1"0"0,1 0 0 0 0,-1-1 1 0 0,1 1-1 0 0,-1-1 1 0 0,0 1-1 0 0,1-1 1 0 0,-1 1-1 0 0,1-1 1 0 0,0 1-1 0 0,-1-1 0 0 0,1 0 1 0 0,-1 1-1 0 0,1-1 1 0 0,0 1-1 0 0,-1-1 1 0 0,1 0-1 0 0,0 1 1 0 0,0-1-1 0 0,0 0 1 0 0,-1 0-1 0 0,1 1 0 0 0,0-1 1 0 0,0 0-1 0 0,0 1 1 0 0,0-1-1 0 0,0-1 1 0 0,18-11 2424 0 0,-4 5-3097 0 0,474-339-1698 0 0,-376 263 620 0 0,-98 74 889 0 0,-7 5-455 0 0,1 0 0 0 0,-1-1 0 0 0,10-11 0 0 0,-15 16-173 0 0,-2 3 63 0 0</inkml:trace>
</inkml:ink>
</file>

<file path=ppt/ink/ink2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47.468"/>
    </inkml:context>
    <inkml:brush xml:id="br0">
      <inkml:brushProperty name="width" value="0.05" units="cm"/>
      <inkml:brushProperty name="height" value="0.05" units="cm"/>
      <inkml:brushProperty name="color" value="#E71224"/>
    </inkml:brush>
  </inkml:definitions>
  <inkml:trace contextRef="#ctx0" brushRef="#br0">206 522 580 0 0,'-46'41'2407'0'0,"15"-16"-851"0"0,2 2 0 0 0,1 1 0 0 0,-37 46 0 0 0,65-73-1530 0 0,-1-1 1 0 0,1 1-1 0 0,-1-1 0 0 0,1 1 1 0 0,-1 0-1 0 0,1-1 0 0 0,-1 1 1 0 0,1 0-1 0 0,0-1 0 0 0,-1 1 1 0 0,1 0-1 0 0,0 0 0 0 0,-1-1 1 0 0,1 1-1 0 0,0 0 0 0 0,0 0 1 0 0,0 0-1 0 0,0-1 0 0 0,0 1 1 0 0,0 0-1 0 0,0 0 0 0 0,0 0 1 0 0,0-1-1 0 0,0 1 0 0 0,1 1 1 0 0,-1-2 30 0 0,1 1 1 0 0,0-1 0 0 0,-1 1 0 0 0,1-1 0 0 0,0 0 0 0 0,0 0 0 0 0,-1 1 0 0 0,1-1 0 0 0,0 0 0 0 0,0 0 0 0 0,0 0 0 0 0,-1 1 0 0 0,1-1 0 0 0,0 0-1 0 0,0 0 1 0 0,0 0 0 0 0,-1-1 0 0 0,1 1 0 0 0,1 0 0 0 0,41-13 1479 0 0,7-13-1220 0 0,-1-2 1 0 0,63-47-1 0 0,83-80-1264 0 0,-132 103 542 0 0,393-327-524 0 0,-448 373 943 0 0,-1 1 771 0 0,-18 12-2183 0 0,10-7 1037 0 0,0 0 1 0 0,1 0-1 0 0,-1 1 0 0 0,0-1 0 0 0,0 0 1 0 0,0 0-1 0 0,1 0 0 0 0,-1 0 1 0 0,0 0-1 0 0,0 0 0 0 0,0 0 1 0 0,1 0-1 0 0,-1 0 0 0 0,0 0 0 0 0,0-1 1 0 0,0 1-1 0 0,1 0 0 0 0,-1 0 1 0 0,0-1-1 0 0,0 1 0 0 0,1 0 1 0 0,-1-1-1 0 0,-1 0 0 0 0,-3-2-1217 0 0</inkml:trace>
</inkml:ink>
</file>

<file path=ppt/ink/ink2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48.409"/>
    </inkml:context>
    <inkml:brush xml:id="br0">
      <inkml:brushProperty name="width" value="0.05" units="cm"/>
      <inkml:brushProperty name="height" value="0.05" units="cm"/>
      <inkml:brushProperty name="color" value="#E71224"/>
    </inkml:brush>
  </inkml:definitions>
  <inkml:trace contextRef="#ctx0" brushRef="#br0">10 571 1040 0 0,'-9'4'11676'0'0,"9"-4"-11588"0"0,1 0 1 0 0,0-1 0 0 0,0 1 0 0 0,0 0 0 0 0,0 0 0 0 0,0 0-1 0 0,-1 0 1 0 0,1-1 0 0 0,0 1 0 0 0,0 0 0 0 0,0-1-1 0 0,-1 1 1 0 0,1 0 0 0 0,0-1 0 0 0,0 1 0 0 0,-1-1 0 0 0,1 0-1 0 0,0 1 1 0 0,0-2 0 0 0,74-58 93 0 0,211-151-2087 0 0,-83 88 890 0 0,-34 22-1069 0 0,-59 30-2463 0 0,-115 74 2405 0 0,-11 7 629 0 0,2-2 613 0 0</inkml:trace>
</inkml:ink>
</file>

<file path=ppt/ink/ink2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47:48.766"/>
    </inkml:context>
    <inkml:brush xml:id="br0">
      <inkml:brushProperty name="width" value="0.05" units="cm"/>
      <inkml:brushProperty name="height" value="0.05" units="cm"/>
      <inkml:brushProperty name="color" value="#E71224"/>
    </inkml:brush>
  </inkml:definitions>
  <inkml:trace contextRef="#ctx0" brushRef="#br0">197 477 312 0 0,'-3'3'250'0'0,"-37"28"2828"0"0,2 2 0 0 0,-65 75 0 0 0,101-107-3017 0 0,1 0 1 0 0,0 1-1 0 0,0-1 0 0 0,0 1 0 0 0,0 0 0 0 0,0-1 0 0 0,0 1 1 0 0,0 0-1 0 0,1 0 0 0 0,-1 0 0 0 0,1-1 0 0 0,-1 1 0 0 0,1 0 1 0 0,0 0-1 0 0,-1 0 0 0 0,1 0 0 0 0,0 3 0 0 0,0-5-45 0 0,1 1-1 0 0,-1-1 1 0 0,0 0-1 0 0,0 1 1 0 0,0-1-1 0 0,1 1 1 0 0,-1-1-1 0 0,0 0 1 0 0,1 1-1 0 0,-1-1 1 0 0,0 0-1 0 0,0 0 1 0 0,1 1-1 0 0,-1-1 1 0 0,1 0-1 0 0,-1 0 1 0 0,0 1-1 0 0,1-1 1 0 0,-1 0-1 0 0,0 0 1 0 0,1 0-1 0 0,-1 0 1 0 0,1 0-1 0 0,-1 1 1 0 0,1-1-1 0 0,-1 0 1 0 0,1 0 0 0 0,21-6 535 0 0,31-24 460 0 0,-1-1 0 0 0,56-46 0 0 0,-9 7-1091 0 0,335-199-1759 0 0,-122 67 1575 0 0,-308 200 251 0 0,3-3 369 0 0,-22 11-10713 0 0,12-6 8782 0 0</inkml:trace>
</inkml:ink>
</file>

<file path=ppt/ink/ink2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37.550"/>
    </inkml:context>
    <inkml:brush xml:id="br0">
      <inkml:brushProperty name="width" value="0.05" units="cm"/>
      <inkml:brushProperty name="height" value="0.05" units="cm"/>
      <inkml:brushProperty name="color" value="#E71224"/>
    </inkml:brush>
  </inkml:definitions>
  <inkml:trace contextRef="#ctx0" brushRef="#br0">16 31 824 0 0,'-1'1'520'0'0,"0"0"0"0"0,-1 0-1 0 0,1 0 1 0 0,0 0 0 0 0,0 0 0 0 0,0 0 0 0 0,0 0-1 0 0,0 0 1 0 0,0 0 0 0 0,1 0 0 0 0,-1 0 0 0 0,0 1-1 0 0,1-1 1 0 0,-1 0 0 0 0,0 1 0 0 0,0 2 0 0 0,2-3-389 0 0,0-1 1 0 0,0 1-1 0 0,0 0 1 0 0,-1-1 0 0 0,1 1-1 0 0,0-1 1 0 0,0 1-1 0 0,0-1 1 0 0,0 1-1 0 0,0-1 1 0 0,0 0 0 0 0,0 1-1 0 0,0-1 1 0 0,0 0-1 0 0,1 0 1 0 0,-1 0 0 0 0,0 0-1 0 0,0 0 1 0 0,0 0-1 0 0,0 0 1 0 0,0 0 0 0 0,2-1-1 0 0,41-1 273 0 0,1-3 0 0 0,-1-1 0 0 0,48-14 0 0 0,34-5-348 0 0,-117 25-645 0 0,-13 6 2173 0 0,-5-1-3389 0 0</inkml:trace>
</inkml:ink>
</file>

<file path=ppt/ink/ink2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38.715"/>
    </inkml:context>
    <inkml:brush xml:id="br0">
      <inkml:brushProperty name="width" value="0.05" units="cm"/>
      <inkml:brushProperty name="height" value="0.05" units="cm"/>
      <inkml:brushProperty name="color" value="#E71224"/>
    </inkml:brush>
  </inkml:definitions>
  <inkml:trace contextRef="#ctx0" brushRef="#br0">115 319 404 0 0,'-1'2'1512'0'0,"0"-2"-1259"0"0,1 0-1 0 0,0 1 0 0 0,0-1 0 0 0,-1 0 0 0 0,1 1 0 0 0,0-1 0 0 0,0 0 0 0 0,0 1 0 0 0,0-1 0 0 0,0 1 0 0 0,-1-1 0 0 0,1 0 0 0 0,0 1 1 0 0,0-1-1 0 0,0 0 0 0 0,0 1 0 0 0,0-1 0 0 0,0 1 0 0 0,0-1 0 0 0,0 0 0 0 0,1 1 0 0 0,-1-1 0 0 0,0 1 0 0 0,0-1 0 0 0,0 0 0 0 0,0 1 1 0 0,1 0-1 0 0,11-7 2075 0 0,17-22-1781 0 0,-25 22-479 0 0,-1 0 1 0 0,-1 0-1 0 0,0 0 0 0 0,1-1 1 0 0,-2 1-1 0 0,1-1 0 0 0,-1 0 1 0 0,0 0-1 0 0,0 1 1 0 0,-1-1-1 0 0,-1-8 0 0 0,1 12 2 0 0,0 0-1 0 0,0 0 1 0 0,0-1-1 0 0,-1 1 0 0 0,0 0 1 0 0,1 0-1 0 0,-1 0 1 0 0,0 0-1 0 0,-1 0 1 0 0,1 0-1 0 0,0 0 1 0 0,-1 1-1 0 0,0-1 0 0 0,0 0 1 0 0,0 1-1 0 0,0-1 1 0 0,0 1-1 0 0,0 0 1 0 0,0-1-1 0 0,-1 1 0 0 0,1 0 1 0 0,-1 1-1 0 0,0-1 1 0 0,1 0-1 0 0,-1 1 1 0 0,-4-2-1 0 0,5 3 21 0 0,-1-1 0 0 0,0 1-1 0 0,0 0 1 0 0,0 0 0 0 0,0 0 0 0 0,0 0 0 0 0,0 0 0 0 0,1 1-1 0 0,-1 0 1 0 0,0-1 0 0 0,0 1 0 0 0,1 0 0 0 0,-1 0-1 0 0,0 0 1 0 0,1 1 0 0 0,-1-1 0 0 0,1 1 0 0 0,-1-1 0 0 0,1 1-1 0 0,0 0 1 0 0,0 0 0 0 0,0 0 0 0 0,0 0 0 0 0,0 0-1 0 0,-2 4 1 0 0,-4 4 163 0 0,0 1-1 0 0,1-1 1 0 0,1 2-1 0 0,-8 14 0 0 0,11-19-216 0 0,1 1 0 0 0,-1 0 0 0 0,1 0 0 0 0,1 0 0 0 0,0 0-1 0 0,0 0 1 0 0,0 0 0 0 0,1 0 0 0 0,0 0 0 0 0,2 12 0 0 0,-2-17-38 0 0,0-1 0 0 0,1 0 0 0 0,-1 1 0 0 0,1-1 0 0 0,-1 1 0 0 0,1-1 0 0 0,0 0-1 0 0,0 1 1 0 0,0-1 0 0 0,0 0 0 0 0,0 0 0 0 0,1 0 0 0 0,-1 0 0 0 0,1 0 0 0 0,-1 0 0 0 0,1 0 0 0 0,0-1 0 0 0,0 1 0 0 0,0 0 0 0 0,0-1 0 0 0,0 0 0 0 0,0 1 0 0 0,0-1 0 0 0,0 0 0 0 0,0 0 0 0 0,1 0 0 0 0,-1 0 0 0 0,0-1 0 0 0,1 1 0 0 0,-1 0 0 0 0,1-1 0 0 0,-1 0 0 0 0,0 0-1 0 0,1 0 1 0 0,-1 0 0 0 0,1 0 0 0 0,4-1 0 0 0,-3 0 0 0 0,1 0 0 0 0,-1 0-1 0 0,0-1 1 0 0,1 1 0 0 0,-1-1-1 0 0,0 0 1 0 0,0-1 0 0 0,0 1-1 0 0,0-1 1 0 0,-1 1-1 0 0,1-1 1 0 0,-1 0 0 0 0,0 0-1 0 0,1-1 1 0 0,-1 1 0 0 0,-1-1-1 0 0,1 0 1 0 0,-1 1 0 0 0,1-1-1 0 0,-1 0 1 0 0,0 0 0 0 0,0-1-1 0 0,-1 1 1 0 0,1 0-1 0 0,0-6 1 0 0,1-1 11 0 0,-1 0 0 0 0,0 0 0 0 0,0 0 0 0 0,-1 0 0 0 0,-1 0 0 0 0,0 0 0 0 0,0-1 0 0 0,-1 1-1 0 0,-3-12 1 0 0,-5-2 78 0 0,6 23-33 0 0,4 16-40 0 0,2 1-2 0 0,0 0 0 0 0,2-1 0 0 0,-1 1-1 0 0,2-1 1 0 0,0 0 0 0 0,1-1 0 0 0,8 15-1 0 0,-12-24-5 0 0,0 1 0 0 0,0-1 0 0 0,0 0-1 0 0,0 0 1 0 0,1-1 0 0 0,-1 1 0 0 0,1-1-1 0 0,0 0 1 0 0,0 0 0 0 0,0 0 0 0 0,0 0 0 0 0,1-1-1 0 0,-1 1 1 0 0,1-1 0 0 0,0 0 0 0 0,0-1-1 0 0,-1 1 1 0 0,1-1 0 0 0,0 0 0 0 0,0 0-1 0 0,0 0 1 0 0,0-1 0 0 0,0 0 0 0 0,0 0 0 0 0,6-1-1 0 0,-5 0-2 0 0,0-1 0 0 0,0 0-1 0 0,0 0 1 0 0,0 0 0 0 0,0-1-1 0 0,0 0 1 0 0,-1 0 0 0 0,1 0-1 0 0,-1-1 1 0 0,0 0 0 0 0,0 0 0 0 0,-1 0-1 0 0,1 0 1 0 0,-1-1 0 0 0,0 0-1 0 0,0 0 1 0 0,0 0 0 0 0,-1 0-1 0 0,1-1 1 0 0,-1 0 0 0 0,-1 1-1 0 0,1-1 1 0 0,1-7 0 0 0,2-2 2 0 0,-2-1 0 0 0,0-1 1 0 0,-1 1-1 0 0,0-1 0 0 0,-2 1 0 0 0,0-1 1 0 0,-1-26-1 0 0,-1 40-2 0 0,-5-48 420 0 0,6 47-376 0 0,-1 1 1 0 0,0-1-1 0 0,0 1 1 0 0,0-1-1 0 0,-1 1 1 0 0,1 0-1 0 0,-1-1 1 0 0,0 1-1 0 0,0 0 1 0 0,0 0 0 0 0,-4-5-1 0 0,6 8-22 0 0,0 0 0 0 0,-1 0 0 0 0,1 0 0 0 0,0-1 0 0 0,0 1 0 0 0,-1 0 0 0 0,1 0 0 0 0,0 0 0 0 0,0 0 0 0 0,-1 0 0 0 0,1 0 0 0 0,0 0 0 0 0,0-1 0 0 0,-1 1 0 0 0,1 0 0 0 0,0 0 0 0 0,-1 0 0 0 0,1 0 0 0 0,0 0 0 0 0,0 0 0 0 0,-1 0 0 0 0,1 0 0 0 0,0 0 0 0 0,-1 0-1 0 0,1 1 1 0 0,0-1 0 0 0,0 0 0 0 0,-1 0 0 0 0,1 0 0 0 0,0 0 0 0 0,0 0 0 0 0,-1 0 0 0 0,1 1 0 0 0,0-1 0 0 0,0 0 0 0 0,0 0 0 0 0,-1 0 0 0 0,1 1 0 0 0,0-1 0 0 0,0 0 0 0 0,-8 17 404 0 0,0 16-184 0 0,6-13-218 0 0,1 0 0 0 0,0 1 0 0 0,1-1 0 0 0,2 0 0 0 0,0 0 0 0 0,5 22 0 0 0,-3-27-31 0 0,0 0 0 0 0,0-1 1 0 0,1 1-1 0 0,1-1 0 0 0,0 0 0 0 0,1 0 0 0 0,1-1 0 0 0,15 20 1 0 0,-21-30-1 0 0,0 0 1 0 0,0 0-1 0 0,1-1 1 0 0,-1 1-1 0 0,1-1 1 0 0,-1 0-1 0 0,1 0 1 0 0,0 0-1 0 0,0 0 1 0 0,0 0-1 0 0,0-1 1 0 0,0 1-1 0 0,0-1 1 0 0,1 0-1 0 0,-1 0 1 0 0,0 0-1 0 0,1 0 1 0 0,-1-1-1 0 0,1 1 1 0 0,-1-1-1 0 0,0 0 1 0 0,1 0-1 0 0,-1 0 1 0 0,1 0 0 0 0,-1-1-1 0 0,1 0 1 0 0,-1 1-1 0 0,0-1 1 0 0,1 0-1 0 0,-1-1 1 0 0,0 1-1 0 0,0 0 1 0 0,0-1-1 0 0,0 0 1 0 0,0 0-1 0 0,0 0 1 0 0,0 0-1 0 0,3-3 1 0 0,2-3 1 0 0,0 1-1 0 0,0-1 1 0 0,-1 0 0 0 0,0-1 0 0 0,-1 0 0 0 0,0 0 0 0 0,0 0 0 0 0,-1-1-1 0 0,0 0 1 0 0,-1 0 0 0 0,4-12 0 0 0,-5 8 2 0 0,0 0 1 0 0,-1 0-1 0 0,0-1 0 0 0,-1-26 1 0 0,-2 33 20 0 0,1 0 0 0 0,-1 0 0 0 0,0 0 1 0 0,-1 0-1 0 0,0 0 0 0 0,0 0 0 0 0,-1 0 1 0 0,0 0-1 0 0,0 1 0 0 0,-5-8 0 0 0,8 15-18 0 0,0 0 0 0 0,0-1 1 0 0,0 1-1 0 0,0 0 0 0 0,0 0 0 0 0,0 0 0 0 0,0 0 0 0 0,0 0 0 0 0,0 0 0 0 0,-1-1 0 0 0,1 1 0 0 0,0 0 0 0 0,0 0 1 0 0,0 0-1 0 0,0 0 0 0 0,0 0 0 0 0,0 0 0 0 0,0 0 0 0 0,-1 0 0 0 0,1-1 0 0 0,0 1 0 0 0,0 0 0 0 0,0 0 0 0 0,0 0 1 0 0,0 0-1 0 0,-1 0 0 0 0,1 0 0 0 0,0 0 0 0 0,0 0 0 0 0,0 0 0 0 0,0 0 0 0 0,0 0 0 0 0,-1 0 0 0 0,1 0 0 0 0,0 0 1 0 0,0 0-1 0 0,0 0 0 0 0,0 0 0 0 0,0 0 0 0 0,-1 0 0 0 0,1 0 0 0 0,0 0 0 0 0,0 0 0 0 0,0 1 0 0 0,0-1 0 0 0,0 0 1 0 0,0 0-1 0 0,-1 0 0 0 0,-3 10 53 0 0,1 12 29 0 0,4 6 22 0 0,1-1 0 0 0,2 1 1 0 0,0 0-1 0 0,2-1 1 0 0,1 0-1 0 0,1 0 1 0 0,1 0-1 0 0,2-1 0 0 0,15 29 1 0 0,-24-52-111 0 0,0 0-1 0 0,0 1 1 0 0,1-1 0 0 0,-1 0 0 0 0,1-1 0 0 0,-1 1 0 0 0,1 0-1 0 0,0-1 1 0 0,0 0 0 0 0,6 4 0 0 0,-6-4-358 0 0,0-1 1 0 0,0 0 0 0 0,0 0-1 0 0,0 0 1 0 0,0-1-1 0 0,0 1 1 0 0,0-1 0 0 0,0 1-1 0 0,1-1 1 0 0,-1 0-1 0 0,0 0 1 0 0,0-1 0 0 0,0 1-1 0 0,1-1 1 0 0,-1 1-1 0 0,5-3 1 0 0,4-2-1191 0 0,-1 0-1 0 0,0-1 1 0 0,-1-1 0 0 0,1 1-1 0 0,-1-2 1 0 0,-1 1 0 0 0,12-12-1 0 0,8-11-1217 0 0</inkml:trace>
</inkml:ink>
</file>

<file path=ppt/ink/ink2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0.392"/>
    </inkml:context>
    <inkml:brush xml:id="br0">
      <inkml:brushProperty name="width" value="0.05" units="cm"/>
      <inkml:brushProperty name="height" value="0.05" units="cm"/>
      <inkml:brushProperty name="color" value="#E71224"/>
    </inkml:brush>
  </inkml:definitions>
  <inkml:trace contextRef="#ctx0" brushRef="#br0">19 312 936 0 0,'0'-1'302'0'0,"0"1"0"0"0,-1-1 0 0 0,1 1 1 0 0,0-1-1 0 0,-1 0 0 0 0,1 1 0 0 0,0-1 0 0 0,-1 1 0 0 0,1 0 0 0 0,0-1 0 0 0,-1 1 0 0 0,1-1 1 0 0,-1 1-1 0 0,1 0 0 0 0,-1-1 0 0 0,1 1 0 0 0,-1 0 0 0 0,1-1 0 0 0,-1 1 0 0 0,1 0 0 0 0,-1 0 1 0 0,0-1-1 0 0,1 1 0 0 0,-1 0 0 0 0,1 0 0 0 0,-1 0 0 0 0,0 0 0 0 0,0 0 0 0 0,0 0-218 0 0,1 0 1 0 0,0 0-1 0 0,0 1 0 0 0,-1-1 0 0 0,1 0 0 0 0,0 0 0 0 0,0 1 0 0 0,-1-1 0 0 0,1 0 0 0 0,0 0 0 0 0,0 1 0 0 0,0-1 0 0 0,-1 0 1 0 0,1 0-1 0 0,0 1 0 0 0,0-1 0 0 0,0 0 0 0 0,0 1 0 0 0,0-1 0 0 0,0 0 0 0 0,0 1 0 0 0,-1-1 0 0 0,1 0 0 0 0,0 1 0 0 0,0-1 1 0 0,0 0-1 0 0,0 1 0 0 0,1-1 0 0 0,-1 0 0 0 0,0 1 0 0 0,0-1 0 0 0,0 0 0 0 0,0 1 0 0 0,0-1 0 0 0,0 0 0 0 0,0 0 1 0 0,1 1-1 0 0,-1-1 0 0 0,0 0 0 0 0,0 1 0 0 0,0-1 0 0 0,1 0 0 0 0,-1 0 0 0 0,0 1 0 0 0,0-1 0 0 0,1 0 0 0 0,-1 0 0 0 0,0 0 1 0 0,0 0-1 0 0,1 1 0 0 0,-1-1 0 0 0,0 0 0 0 0,1 0 0 0 0,4 6 143 0 0,0-1 1 0 0,1 0-1 0 0,-1 0 1 0 0,1-1-1 0 0,0 0 0 0 0,0 0 1 0 0,1 0-1 0 0,-1-1 1 0 0,1 0-1 0 0,0 0 0 0 0,9 3 1 0 0,-13-6-235 0 0,0 1 1 0 0,0-1 0 0 0,1 1-1 0 0,-1-1 1 0 0,0 0 0 0 0,1 0-1 0 0,-1 0 1 0 0,0-1-1 0 0,0 1 1 0 0,1-1 0 0 0,-1 0-1 0 0,0 0 1 0 0,0 0-1 0 0,0 0 1 0 0,0-1 0 0 0,0 1-1 0 0,0-1 1 0 0,0 0-1 0 0,0 0 1 0 0,-1 0 0 0 0,1 0-1 0 0,-1 0 1 0 0,1 0-1 0 0,-1-1 1 0 0,0 1 0 0 0,4-6-1 0 0,-1-1-1 0 0,-1 1 0 0 0,1-1 0 0 0,-1 0 0 0 0,-1-1 0 0 0,1 1-1 0 0,-2-1 1 0 0,1 1 0 0 0,-1-1 0 0 0,-1 0 0 0 0,1-13 0 0 0,-1 4 161 0 0,-1-1-1 0 0,-1 1 1 0 0,-1 0 0 0 0,-5-26 0 0 0,9 54-51 0 0,0 0 0 0 0,1-1 0 0 0,0 1 0 0 0,1-1 1 0 0,0 1-1 0 0,0-1 0 0 0,6 7 0 0 0,-8-12-104 0 0,-1-1-1 0 0,1 0 1 0 0,0 1 0 0 0,0-1 0 0 0,0 0-1 0 0,1 0 1 0 0,-1 0 0 0 0,0 0 0 0 0,1 0-1 0 0,-1-1 1 0 0,1 1 0 0 0,0-1 0 0 0,-1 0 0 0 0,1 0-1 0 0,0 0 1 0 0,0 0 0 0 0,0 0 0 0 0,0 0-1 0 0,-1-1 1 0 0,1 1 0 0 0,0-1 0 0 0,0 0-1 0 0,0 0 1 0 0,0 0 0 0 0,0 0 0 0 0,0-1-1 0 0,0 1 1 0 0,4-2 0 0 0,-3 1 8 0 0,0-1 0 0 0,1 0 0 0 0,-1 0 0 0 0,0 0 0 0 0,-1 0 0 0 0,1-1 0 0 0,0 0-1 0 0,-1 1 1 0 0,1-1 0 0 0,-1 0 0 0 0,0-1 0 0 0,0 1 0 0 0,0-1 0 0 0,-1 1 0 0 0,1-1 0 0 0,-1 0 0 0 0,0 0 0 0 0,0 0 0 0 0,0 0 0 0 0,0 0 0 0 0,-1-1-1 0 0,0 1 1 0 0,1 0 0 0 0,-2-1 0 0 0,1 1 0 0 0,0-1 0 0 0,-1 1 0 0 0,0-6 0 0 0,-1 6 309 0 0,-2 8-122 0 0,-1 10 0 0 0,3-4-91 0 0,1 1 0 0 0,1 0 0 0 0,0 0-1 0 0,0-1 1 0 0,1 1 0 0 0,1-1 0 0 0,-1 1 0 0 0,2-1 0 0 0,-1 0 0 0 0,2 0 0 0 0,-1 0 0 0 0,10 14 0 0 0,-9-16-85 0 0,-1-1 0 0 0,1 0 0 0 0,0-1-1 0 0,1 1 1 0 0,0-1 0 0 0,0 0 0 0 0,0-1 0 0 0,1 1 0 0 0,0-1 0 0 0,0-1 0 0 0,0 1-1 0 0,0-1 1 0 0,1 0 0 0 0,0-1 0 0 0,0 0 0 0 0,12 4 0 0 0,-17-7-21 0 0,-1 1 0 0 0,1-1 0 0 0,-1 0 0 0 0,1 0-1 0 0,0 0 1 0 0,-1 0 0 0 0,1 0 0 0 0,-1-1 0 0 0,1 1 0 0 0,-1-1 0 0 0,1 0 0 0 0,-1 1 0 0 0,1-1 0 0 0,-1 0 0 0 0,0 0-1 0 0,1-1 1 0 0,-1 1 0 0 0,0 0 0 0 0,3-4 0 0 0,-1 2 1 0 0,0-1 1 0 0,-1-1-1 0 0,1 1 0 0 0,-1 0 1 0 0,0-1-1 0 0,-1 0 0 0 0,1 1 1 0 0,-1-1-1 0 0,2-5 0 0 0,2-10-6 0 0,0 1-1 0 0,-2-1 0 0 0,4-39 1 0 0,-7 53 6 0 0,1-32-5 0 0,-2 36 12 0 0,0 1 0 0 0,0-1 0 0 0,0 1-1 0 0,0-1 1 0 0,-1 0 0 0 0,1 1 0 0 0,0-1 0 0 0,-1 1 0 0 0,1-1-1 0 0,-1 1 1 0 0,1-1 0 0 0,-1 1 0 0 0,0-1 0 0 0,0 1-1 0 0,1 0 1 0 0,-1-1 0 0 0,0 1 0 0 0,-2-2 0 0 0,2 3-3 0 0,0 0 0 0 0,1 0 1 0 0,-1 0-1 0 0,0 0 0 0 0,1 0 1 0 0,-1 0-1 0 0,0 0 0 0 0,1 1 1 0 0,-1-1-1 0 0,0 0 0 0 0,1 1 0 0 0,-1-1 1 0 0,1 0-1 0 0,-1 1 0 0 0,0-1 1 0 0,1 0-1 0 0,-1 1 0 0 0,1-1 1 0 0,0 1-1 0 0,-1-1 0 0 0,1 1 1 0 0,-1-1-1 0 0,1 1 0 0 0,0 0 1 0 0,-1-1-1 0 0,1 1 0 0 0,0-1 1 0 0,-1 1-1 0 0,1 0 0 0 0,0-1 1 0 0,0 1-1 0 0,0 0 0 0 0,0 0 1 0 0,-10 26 21 0 0,10-26-21 0 0,-2 6 2 0 0,1 0 0 0 0,0 0-1 0 0,0 0 1 0 0,1 1-1 0 0,0-1 1 0 0,0 0 0 0 0,1 0-1 0 0,-1 0 1 0 0,2 0 0 0 0,-1 0-1 0 0,1 0 1 0 0,0 0 0 0 0,0 0-1 0 0,1-1 1 0 0,0 1 0 0 0,0-1-1 0 0,1 1 1 0 0,0-1 0 0 0,0 0-1 0 0,0-1 1 0 0,1 1 0 0 0,6 6-1 0 0,-8-9-8 0 0,1 0 0 0 0,-1 0 0 0 0,1 0-1 0 0,-1-1 1 0 0,1 1 0 0 0,0-1 0 0 0,0 0-1 0 0,0 0 1 0 0,0 0 0 0 0,0-1 0 0 0,1 1 0 0 0,-1-1-1 0 0,1 0 1 0 0,-1 0 0 0 0,0-1 0 0 0,1 1-1 0 0,-1-1 1 0 0,1 0 0 0 0,-1 0 0 0 0,1-1-1 0 0,-1 1 1 0 0,1-1 0 0 0,-1 0 0 0 0,1 0 0 0 0,-1-1-1 0 0,0 1 1 0 0,0-1 0 0 0,0 0 0 0 0,0 0-1 0 0,0 0 1 0 0,0 0 0 0 0,0-1 0 0 0,-1 0 0 0 0,1 0-1 0 0,-1 0 1 0 0,4-4 0 0 0,0 0-14 0 0,0-1 1 0 0,-1 0 0 0 0,0-1-1 0 0,0 0 1 0 0,-1 0-1 0 0,0 0 1 0 0,0 0-1 0 0,-1-1 1 0 0,0 1-1 0 0,-1-1 1 0 0,4-20-1 0 0,-5 15 8 0 0,0-1-1 0 0,-1 1 0 0 0,0 0 0 0 0,-1-1 0 0 0,-1 1 0 0 0,-1 0 0 0 0,-4-24 0 0 0,6 38 14 0 0,0 0-1 0 0,0 0 0 0 0,-1-1 0 0 0,1 1 1 0 0,0 0-1 0 0,0 0 0 0 0,-1 0 1 0 0,1 0-1 0 0,0 0 0 0 0,-1 0 1 0 0,1 0-1 0 0,-1 0 0 0 0,0 0 1 0 0,1 0-1 0 0,-1 0 0 0 0,0 1 1 0 0,1-1-1 0 0,-1 0 0 0 0,0 0 0 0 0,0 0 1 0 0,0 1-1 0 0,-1-2 0 0 0,1 3 2 0 0,1-1-1 0 0,-1 0 1 0 0,0 1-1 0 0,0-1 1 0 0,1 0-1 0 0,-1 1 1 0 0,0-1-1 0 0,1 1 0 0 0,-1 0 1 0 0,1-1-1 0 0,-1 1 1 0 0,0-1-1 0 0,1 1 1 0 0,-1 0-1 0 0,1-1 1 0 0,-1 1-1 0 0,1 0 1 0 0,0 0-1 0 0,-1-1 0 0 0,1 1 1 0 0,0 1-1 0 0,-4 6 18 0 0,1 1 0 0 0,0 0 0 0 0,-3 17 0 0 0,4-5-15 0 0,1 0 1 0 0,1 0-1 0 0,1 0 0 0 0,1-1 0 0 0,1 1 0 0 0,1 0 0 0 0,0-1 1 0 0,2 0-1 0 0,0 0 0 0 0,1 0 0 0 0,1-1 0 0 0,15 26 1 0 0,-22-43-12 0 0,0-1 1 0 0,1 1 0 0 0,-1 0-1 0 0,0 0 1 0 0,1 0 0 0 0,0-1-1 0 0,-1 1 1 0 0,1-1 0 0 0,0 0-1 0 0,0 1 1 0 0,0-1 0 0 0,0 0 0 0 0,0 0-1 0 0,0 0 1 0 0,0 0 0 0 0,4 1-1 0 0,-4-2-315 0 0,1 0 0 0 0,-1 0-1 0 0,0 0 1 0 0,1 0-1 0 0,-1 0 1 0 0,0 0 0 0 0,0-1-1 0 0,0 1 1 0 0,1-1-1 0 0,-1 0 1 0 0,0 0 0 0 0,0 0-1 0 0,0 0 1 0 0,2-1 0 0 0,3-3-1232 0 0,-1 0 0 0 0,1 0 1 0 0,-1 0-1 0 0,-1-1 1 0 0,1 0-1 0 0,-1 0 0 0 0,0-1 1 0 0,5-8-1 0 0,-3 3-43 0 0</inkml:trace>
</inkml:ink>
</file>

<file path=ppt/ink/ink2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1.290"/>
    </inkml:context>
    <inkml:brush xml:id="br0">
      <inkml:brushProperty name="width" value="0.05" units="cm"/>
      <inkml:brushProperty name="height" value="0.05" units="cm"/>
      <inkml:brushProperty name="color" value="#E71224"/>
    </inkml:brush>
  </inkml:definitions>
  <inkml:trace contextRef="#ctx0" brushRef="#br0">148 236 852 0 0,'-2'5'1074'0'0,"-4"27"5976"0"0,6-32-6980 0 0,0 1 1 0 0,0-1-1 0 0,0 0 1 0 0,0 0 0 0 0,0 1-1 0 0,0-1 1 0 0,0 0-1 0 0,0 0 1 0 0,0 1 0 0 0,1-1-1 0 0,-1 0 1 0 0,0 0-1 0 0,0 1 1 0 0,0-1-1 0 0,0 0 1 0 0,0 0 0 0 0,0 1-1 0 0,1-1 1 0 0,-1 0-1 0 0,0 0 1 0 0,0 0 0 0 0,0 1-1 0 0,1-1 1 0 0,-1 0-1 0 0,0 0 1 0 0,0 0 0 0 0,0 0-1 0 0,1 0 1 0 0,-1 1-1 0 0,0-1 1 0 0,0 0-1 0 0,1 0 1 0 0,-1 0 0 0 0,1 0-1 0 0,16-8 490 0 0,-14 4-541 0 0,1 0-1 0 0,-1 1 0 0 0,0-1 0 0 0,0 0 1 0 0,-1 0-1 0 0,1-1 0 0 0,-1 1 0 0 0,0 0 0 0 0,0-1 1 0 0,0 0-1 0 0,0 1 0 0 0,-1-1 0 0 0,0 0 0 0 0,0 0 1 0 0,0 0-1 0 0,0-5 0 0 0,-1 7-16 0 0,0-1 0 0 0,0 1 1 0 0,0-1-1 0 0,0 1 0 0 0,0-1 0 0 0,0 1 1 0 0,-1-1-1 0 0,0 1 0 0 0,0-1 0 0 0,0 1 0 0 0,0 0 1 0 0,0-1-1 0 0,-1 1 0 0 0,1 0 0 0 0,-1 0 0 0 0,0 0 1 0 0,0 0-1 0 0,0 0 0 0 0,0 1 0 0 0,-1-1 1 0 0,1 1-1 0 0,-1-1 0 0 0,-4-2 0 0 0,4 3 53 0 0,0 1 0 0 0,-1 0-1 0 0,1 0 1 0 0,-1 1 0 0 0,1-1-1 0 0,-1 1 1 0 0,1 0 0 0 0,-1 0-1 0 0,1 0 1 0 0,-1 0 0 0 0,1 0-1 0 0,-1 1 1 0 0,1 0 0 0 0,0 0-1 0 0,-1 0 1 0 0,1 0 0 0 0,0 0 0 0 0,-1 0-1 0 0,1 1 1 0 0,0 0 0 0 0,0 0-1 0 0,0 0 1 0 0,-5 4 0 0 0,-1 1 227 0 0,0 0 0 0 0,1 1 0 0 0,-1 0 0 0 0,2 0-1 0 0,-1 1 1 0 0,-6 10 0 0 0,12-15-208 0 0,-1 0-1 0 0,1 1 0 0 0,1-1 1 0 0,-1 1-1 0 0,1-1 0 0 0,-1 1 0 0 0,1-1 1 0 0,1 1-1 0 0,-1 0 0 0 0,1 0 1 0 0,-1-1-1 0 0,2 1 0 0 0,-1 0 0 0 0,0 0 1 0 0,3 8-1 0 0,-3-11-71 0 0,1 0 1 0 0,-1 0-1 0 0,1 0 1 0 0,0 0-1 0 0,0 0 1 0 0,-1 0-1 0 0,2 0 1 0 0,-1 0-1 0 0,0 0 1 0 0,0-1-1 0 0,0 1 1 0 0,1-1-1 0 0,-1 1 1 0 0,1-1-1 0 0,-1 1 1 0 0,1-1-1 0 0,0 0 1 0 0,-1 0-1 0 0,1 0 1 0 0,0 0-1 0 0,0 0 1 0 0,0 0-1 0 0,0 0 0 0 0,0 0 1 0 0,0-1-1 0 0,0 1 1 0 0,0-1-1 0 0,0 0 1 0 0,0 1-1 0 0,0-1 1 0 0,0 0-1 0 0,0 0 1 0 0,0 0-1 0 0,0-1 1 0 0,1 1-1 0 0,-1 0 1 0 0,3-2-1 0 0,0 0 15 0 0,0 0 0 0 0,-1 0-1 0 0,0 0 1 0 0,1 0 0 0 0,-1-1-1 0 0,0 0 1 0 0,0 0 0 0 0,0 0 0 0 0,-1 0-1 0 0,1-1 1 0 0,-1 0 0 0 0,0 1-1 0 0,0-1 1 0 0,0 0 0 0 0,0 0 0 0 0,-1-1-1 0 0,0 1 1 0 0,1 0 0 0 0,-2-1-1 0 0,1 0 1 0 0,0 1 0 0 0,-1-1 0 0 0,0 0-1 0 0,0 0 1 0 0,-1 0 0 0 0,1 0-1 0 0,-1 1 1 0 0,0-1 0 0 0,0 0 0 0 0,-1 0-1 0 0,-1-8 1 0 0,2 13-10 0 0,0 0 0 0 0,0 0 1 0 0,1 0-1 0 0,-1 0 0 0 0,0 0 0 0 0,0 0 1 0 0,0 0-1 0 0,0 0 0 0 0,0 0 0 0 0,0 0 1 0 0,0 0-1 0 0,0 0 0 0 0,0 0 0 0 0,0 0 1 0 0,0 0-1 0 0,0 0 0 0 0,0 0 0 0 0,1 0 1 0 0,-1 0-1 0 0,0 0 0 0 0,0 0 0 0 0,0 0 1 0 0,0 0-1 0 0,0 0 0 0 0,0 0 0 0 0,0 0 1 0 0,0 0-1 0 0,0 0 0 0 0,0 0 0 0 0,0 0 1 0 0,0 0-1 0 0,0 0 0 0 0,1 0 0 0 0,-1 0 1 0 0,0 0-1 0 0,0 0 0 0 0,0 0 0 0 0,0 0 1 0 0,0 0-1 0 0,0 0 0 0 0,0 0 0 0 0,0 0 1 0 0,0 0-1 0 0,0-1 0 0 0,0 1 0 0 0,0 0 1 0 0,0 0-1 0 0,0 0 0 0 0,0 0 0 0 0,0 0 1 0 0,0 0-1 0 0,0 0 0 0 0,0 0 0 0 0,0 0 1 0 0,0 0-1 0 0,0 0 0 0 0,0 0 0 0 0,0-1 1 0 0,0 1-1 0 0,0 0 0 0 0,9 10 280 0 0,18 22 30 0 0,-14-15-129 0 0,-8-11-169 0 0,0 0 1 0 0,1 0-1 0 0,0-1 1 0 0,-1 0-1 0 0,2 0 0 0 0,-1-1 1 0 0,0 1-1 0 0,1-1 1 0 0,0-1-1 0 0,0 1 0 0 0,12 3 1 0 0,-15-6-22 0 0,-1-1 1 0 0,1 1-1 0 0,0-1 1 0 0,0 0-1 0 0,-1 1 1 0 0,1-2-1 0 0,0 1 1 0 0,0 0 0 0 0,-1-1-1 0 0,1 0 1 0 0,0 0-1 0 0,-1 0 1 0 0,1 0-1 0 0,-1-1 1 0 0,1 1-1 0 0,-1-1 1 0 0,0 0-1 0 0,1 0 1 0 0,-1 0 0 0 0,0 0-1 0 0,0 0 1 0 0,-1-1-1 0 0,1 0 1 0 0,0 1-1 0 0,4-7 1 0 0,-2 1-1 0 0,1 1 0 0 0,-1-1 1 0 0,0-1-1 0 0,-1 1 0 0 0,0-1 1 0 0,0 0-1 0 0,-1 0 1 0 0,0 0-1 0 0,-1 0 0 0 0,0 0 1 0 0,0-1-1 0 0,0-9 0 0 0,-1 1 4 0 0,-1 0 0 0 0,-1 0-1 0 0,-1 0 1 0 0,0 0 0 0 0,-7-24-1 0 0,9 41 1 0 0,0 1 0 0 0,0 0 0 0 0,0 0 0 0 0,0-1 0 0 0,0 1 0 0 0,0 0 0 0 0,0 0 0 0 0,0-1 0 0 0,0 1 0 0 0,0 0 0 0 0,0-1 0 0 0,0 1-1 0 0,0 0 1 0 0,0 0 0 0 0,0-1 0 0 0,0 1 0 0 0,-1 0 0 0 0,1 0 0 0 0,0-1 0 0 0,0 1 0 0 0,0 0 0 0 0,0 0 0 0 0,0-1 0 0 0,-1 1 0 0 0,1 0 0 0 0,0 0 0 0 0,0 0-1 0 0,0 0 1 0 0,-1-1 0 0 0,1 1 0 0 0,0 0 0 0 0,0 0 0 0 0,0 0 0 0 0,-1 0 0 0 0,1 0 0 0 0,0-1 0 0 0,-1 1 0 0 0,1 0 0 0 0,0 0 0 0 0,0 0 0 0 0,-1 0-1 0 0,1 0 1 0 0,0 0 0 0 0,-1 0 0 0 0,-5 14 40 0 0,-1 22 31 0 0,5-16 102 0 0,1 1 1 0 0,1-1 0 0 0,1 0-1 0 0,1 0 1 0 0,1 0-1 0 0,0 0 1 0 0,2 0 0 0 0,0 0-1 0 0,10 23 1 0 0,-14-41-186 0 0,-1 0-1 0 0,1 0 1 0 0,0 0 0 0 0,0-1 0 0 0,0 1 0 0 0,0 0-1 0 0,0-1 1 0 0,1 1 0 0 0,-1 0 0 0 0,1-1 0 0 0,-1 0-1 0 0,1 1 1 0 0,-1-1 0 0 0,1 0 0 0 0,-1 0 0 0 0,1 0-1 0 0,0 0 1 0 0,0 0 0 0 0,0 0 0 0 0,0 0-1 0 0,2 0 1 0 0,-1-1-280 0 0,0 0-1 0 0,-1 0 0 0 0,1 0 1 0 0,0 0-1 0 0,-1 0 1 0 0,1-1-1 0 0,0 0 0 0 0,-1 1 1 0 0,1-1-1 0 0,-1 0 1 0 0,1 0-1 0 0,-1 0 0 0 0,1-1 1 0 0,1-1-1 0 0,5-2-1347 0 0,-2-1-1 0 0,1-1 0 0 0,0 1 0 0 0,-1-1 1 0 0,-1-1-1 0 0,1 1 0 0 0,8-15 0 0 0,-7 9-195 0 0</inkml:trace>
</inkml:ink>
</file>

<file path=ppt/ink/ink2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2.328"/>
    </inkml:context>
    <inkml:brush xml:id="br0">
      <inkml:brushProperty name="width" value="0.05" units="cm"/>
      <inkml:brushProperty name="height" value="0.05" units="cm"/>
      <inkml:brushProperty name="color" value="#E71224"/>
    </inkml:brush>
  </inkml:definitions>
  <inkml:trace contextRef="#ctx0" brushRef="#br0">94 338 1164 0 0,'-22'10'2593'0'0,"1"1"0"0"0,-28 21 0 0 0,49-32-2585 0 0,0 0 0 0 0,0 0 0 0 0,0 0 0 0 0,0 0-1 0 0,0 0 1 0 0,0 0 0 0 0,0 0 0 0 0,0 0 0 0 0,1 0-1 0 0,-1 0 1 0 0,0 0 0 0 0,0 0 0 0 0,0 1 0 0 0,0-1-1 0 0,0 0 1 0 0,0 0 0 0 0,0 0 0 0 0,0 0 0 0 0,0 0-1 0 0,0 0 1 0 0,0 0 0 0 0,0 0 0 0 0,0 0 0 0 0,0 1-1 0 0,0-1 1 0 0,0 0 0 0 0,0 0 0 0 0,0 0 0 0 0,0 0-1 0 0,0 0 1 0 0,0 0 0 0 0,0 0 0 0 0,0 0 0 0 0,0 1-1 0 0,0-1 1 0 0,0 0 0 0 0,0 0 0 0 0,0 0 0 0 0,0 0-1 0 0,0 0 1 0 0,0 0 0 0 0,0 0 0 0 0,0 0 0 0 0,0 0-1 0 0,0 1 1 0 0,0-1 0 0 0,-1 0 0 0 0,1 0 0 0 0,0 0-1 0 0,0 0 1 0 0,0 0 0 0 0,0 0 0 0 0,0 0 0 0 0,0 0-1 0 0,0 0 1 0 0,0 0 0 0 0,0 0 0 0 0,-1 0 0 0 0,1 0-1 0 0,0 0 1 0 0,0 0 0 0 0,0 0 0 0 0,0 0 0 0 0,0 0-1 0 0,13-1 121 0 0,18-8-120 0 0,27-19 45 0 0,-25 12-63 0 0,0 1 0 0 0,1 1 0 0 0,40-10 0 0 0,-72 24 52 0 0,-1-1 1 0 0,1 1 0 0 0,0 0-1 0 0,0 0 1 0 0,0-1-1 0 0,0 1 1 0 0,0 0 0 0 0,0 1-1 0 0,0-1 1 0 0,-1 0-1 0 0,5 1 1 0 0,-6 0 50 0 0,1-1-1 0 0,0 1 1 0 0,0-1 0 0 0,-1 0 0 0 0,1 1-1 0 0,-1-1 1 0 0,1 1 0 0 0,0-1 0 0 0,-1 1 0 0 0,1 0-1 0 0,-1-1 1 0 0,1 1 0 0 0,-1 0 0 0 0,0-1-1 0 0,1 1 1 0 0,-1 0 0 0 0,0-1 0 0 0,1 1-1 0 0,-1 0 1 0 0,0 1 0 0 0,1 2 319 0 0,-1 1 0 0 0,0-1 0 0 0,0 1 1 0 0,-1-1-1 0 0,1 1 0 0 0,-1-1 0 0 0,0 0 0 0 0,-2 7 0 0 0,-1 1 344 0 0,2-4-475 0 0,-1-1 0 0 0,1 1 0 0 0,1-1 0 0 0,0 1-1 0 0,-1 13 1 0 0,2-20-271 0 0,0-1-1 0 0,0 1 1 0 0,0 0-1 0 0,0 0 1 0 0,1 0-1 0 0,-1 0 0 0 0,0 0 1 0 0,0 0-1 0 0,1 0 1 0 0,-1 0-1 0 0,1-1 1 0 0,-1 1-1 0 0,1 0 1 0 0,-1 0-1 0 0,1-1 0 0 0,-1 1 1 0 0,1 0-1 0 0,0 0 1 0 0,-1-1-1 0 0,1 1 1 0 0,1 0-1 0 0,0 0-13 0 0,-1-1 0 0 0,1 1-1 0 0,0-1 1 0 0,0 0 0 0 0,-1 0-1 0 0,1 1 1 0 0,0-1 0 0 0,0 0 0 0 0,-1 0-1 0 0,1-1 1 0 0,0 1 0 0 0,0 0 0 0 0,-1-1-1 0 0,1 1 1 0 0,3-2 0 0 0,5-2-49 0 0,0 0 0 0 0,0-1 0 0 0,0 0 0 0 0,-1-1 0 0 0,0 0 0 0 0,0-1 0 0 0,0 1 1 0 0,-1-2-1 0 0,0 1 0 0 0,-1-1 0 0 0,1 0 0 0 0,-1-1 0 0 0,-1 0 0 0 0,0 0 0 0 0,0 0 0 0 0,-1-1 1 0 0,8-18-1 0 0,-13 27 53 0 0,1 0 0 0 0,-1 0 0 0 0,0 0 0 0 0,0 1 0 0 0,1-1 0 0 0,-1 0 0 0 0,0 0 0 0 0,0 0 0 0 0,0 0 0 0 0,0 0 1 0 0,0 0-1 0 0,0 0 0 0 0,0 0 0 0 0,0 0 0 0 0,0 0 0 0 0,-1 0 0 0 0,1 0 0 0 0,0 0 0 0 0,-1 0 0 0 0,1 0 0 0 0,-1 0 1 0 0,1 1-1 0 0,-2-2 0 0 0,2 1 5 0 0,-1 1 1 0 0,0-1 0 0 0,0 1-1 0 0,0 0 1 0 0,0-1 0 0 0,0 1-1 0 0,0 0 1 0 0,0 0 0 0 0,1 0-1 0 0,-1 0 1 0 0,0 0-1 0 0,0 0 1 0 0,0 0 0 0 0,0 0-1 0 0,0 0 1 0 0,0 0 0 0 0,0 1-1 0 0,0-1 1 0 0,-1 1 0 0 0,-4 1 63 0 0,0 1 1 0 0,0-1 0 0 0,1 1-1 0 0,-1 1 1 0 0,-8 6-1 0 0,2 1 210 0 0,0 1-1 0 0,1 0 1 0 0,0 0-1 0 0,-11 19 1 0 0,16-22-147 0 0,1-1 1 0 0,0 1 0 0 0,0 0 0 0 0,1 0 0 0 0,1 1-1 0 0,-1-1 1 0 0,1 1 0 0 0,-1 12 0 0 0,3-19-130 0 0,1-1 0 0 0,0 1 0 0 0,0 0 1 0 0,0-1-1 0 0,0 1 0 0 0,0 0 0 0 0,0 0 0 0 0,1-1 1 0 0,-1 1-1 0 0,1-1 0 0 0,0 1 0 0 0,0 0 0 0 0,0-1 0 0 0,0 1 1 0 0,0-1-1 0 0,1 0 0 0 0,-1 1 0 0 0,1-1 0 0 0,0 0 1 0 0,2 2-1 0 0,-1-1-23 0 0,0 0 1 0 0,1-1 0 0 0,0 0 0 0 0,-1 0-1 0 0,1 0 1 0 0,0 0 0 0 0,0 0 0 0 0,0-1-1 0 0,1 0 1 0 0,-1 0 0 0 0,7 1-1 0 0,5 0-335 0 0,0-1-1 0 0,0-1 1 0 0,0-1-1 0 0,0 0 0 0 0,27-6 1 0 0,-15 1-1243 0 0,0-1 0 0 0,0-2 0 0 0,-1-1 0 0 0,37-18 1 0 0,-53 22 1337 0 0,0 0 1 0 0,-1-1 0 0 0,0 0-1 0 0,0 0 1 0 0,-1-1 0 0 0,1 0 0 0 0,-2-1-1 0 0,1 0 1 0 0,-1-1 0 0 0,-1 1 0 0 0,0-2-1 0 0,12-20 1 0 0,-18 30 338 0 0,0-1 0 0 0,-1 1 0 0 0,1-1 0 0 0,0 1 0 0 0,-1-1 1 0 0,1 0-1 0 0,-1 0 0 0 0,1 1 0 0 0,-1-1 0 0 0,0 0 0 0 0,0 0 0 0 0,0 1 0 0 0,0-1 0 0 0,0 0 0 0 0,0 0 1 0 0,0 1-1 0 0,-1-1 0 0 0,1 0 0 0 0,-1 1 0 0 0,1-1 0 0 0,-2-2 0 0 0,2 4-3 0 0,0-1 1 0 0,-1 1-1 0 0,1 0 0 0 0,-1-1 1 0 0,1 1-1 0 0,-1 0 0 0 0,1-1 1 0 0,-1 1-1 0 0,1 0 0 0 0,-1 0 1 0 0,1-1-1 0 0,-1 1 0 0 0,0 0 1 0 0,1 0-1 0 0,-1 0 0 0 0,1 0 1 0 0,-1 0-1 0 0,1 0 0 0 0,-1 0 1 0 0,0 0-1 0 0,1 0 0 0 0,-1 0 1 0 0,0 0-1 0 0,-21 11 1431 0 0,11-3-1026 0 0,0 1 0 0 0,1 0 0 0 0,1 1 1 0 0,-1 0-1 0 0,1 0 0 0 0,1 1 0 0 0,0 0 0 0 0,1 0 0 0 0,0 1 0 0 0,0 0 0 0 0,1 0 1 0 0,-7 24-1 0 0,12-34-475 0 0,1 0 1 0 0,-1 0 0 0 0,1 0-1 0 0,0 0 1 0 0,-1 0-1 0 0,1 0 1 0 0,0 0 0 0 0,0 0-1 0 0,1 0 1 0 0,-1-1 0 0 0,0 1-1 0 0,1 0 1 0 0,-1 0-1 0 0,1 0 1 0 0,0 0 0 0 0,-1 0-1 0 0,1-1 1 0 0,1 3 0 0 0,-1-3-6 0 0,0 0 0 0 0,0 0 0 0 0,0-1-1 0 0,0 1 1 0 0,0 0 0 0 0,0 0 0 0 0,1-1 0 0 0,-1 1 0 0 0,0 0 0 0 0,0-1 0 0 0,1 1 0 0 0,-1-1 0 0 0,0 0 0 0 0,1 1 0 0 0,-1-1 0 0 0,1 0 0 0 0,-1 0 0 0 0,0 0 0 0 0,3 0 0 0 0,0 0-22 0 0,1-1 0 0 0,0 0 0 0 0,0 0-1 0 0,0 0 1 0 0,0-1 0 0 0,-1 0 0 0 0,1 0 0 0 0,-1 0 0 0 0,1 0 0 0 0,-1-1 0 0 0,0 1-1 0 0,7-6 1 0 0,-2-1-38 0 0,0 0-1 0 0,-1-1 1 0 0,0 0-1 0 0,-1 0 1 0 0,0-1-1 0 0,0 0 1 0 0,-1 0-1 0 0,0 0 1 0 0,-1-1-1 0 0,-1 0 1 0 0,0 0 0 0 0,0 0-1 0 0,-1 0 1 0 0,2-25-1 0 0,-2-5 66 0 0,-2-1 0 0 0,-2 1 0 0 0,-7-46 0 0 0,7 78-5 0 0,0 1 240 0 0,0 0 1 0 0,0 1-1 0 0,-1-1 1 0 0,0 0-1 0 0,-1 1 1 0 0,-6-16-1 0 0,9 24-208 0 0,0-1-1 0 0,-1 1 1 0 0,1 0-1 0 0,0 0 1 0 0,0-1-1 0 0,0 1 0 0 0,0 0 1 0 0,0 0-1 0 0,0 0 1 0 0,0-1-1 0 0,-1 1 1 0 0,1 0-1 0 0,0 0 1 0 0,0 0-1 0 0,0 0 1 0 0,-1-1-1 0 0,1 1 1 0 0,0 0-1 0 0,0 0 1 0 0,0 0-1 0 0,-1 0 1 0 0,1 0-1 0 0,0 0 1 0 0,0 0-1 0 0,-1 0 1 0 0,1-1-1 0 0,0 1 1 0 0,0 0-1 0 0,0 0 1 0 0,-1 0-1 0 0,1 0 1 0 0,0 0-1 0 0,0 0 1 0 0,-1 0-1 0 0,1 1 1 0 0,0-1-1 0 0,0 0 1 0 0,-1 0-1 0 0,1 0 1 0 0,0 0-1 0 0,-8 10 810 0 0,-2 16 20 0 0,5-1-672 0 0,2 0 0 0 0,0 0 0 0 0,2 1 0 0 0,1-1 0 0 0,1 0 0 0 0,1 1 0 0 0,1-1 0 0 0,1 0 0 0 0,1 0 0 0 0,1-1 0 0 0,2 1 0 0 0,0-2 0 0 0,23 44 0 0 0,-28-61-406 0 0,0 0 1 0 0,0-1-1 0 0,1 0 1 0 0,0 0-1 0 0,0 0 1 0 0,1 0-1 0 0,-1-1 1 0 0,1 1-1 0 0,10 6 1 0 0,-10-9-518 0 0,0 1 0 0 0,0-1-1 0 0,0 0 1 0 0,0-1 0 0 0,0 1 0 0 0,1-1 0 0 0,-1 0 0 0 0,0 0 0 0 0,1-1 0 0 0,-1 0 0 0 0,1 0 0 0 0,-1 0 0 0 0,1 0 0 0 0,-1-1 0 0 0,0 0 0 0 0,1 0 0 0 0,-1-1 0 0 0,6-1-1 0 0,51-22-5035 0 0,-30 7 3701 0 0</inkml:trace>
</inkml:ink>
</file>

<file path=ppt/ink/ink2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3.909"/>
    </inkml:context>
    <inkml:brush xml:id="br0">
      <inkml:brushProperty name="width" value="0.05" units="cm"/>
      <inkml:brushProperty name="height" value="0.05" units="cm"/>
      <inkml:brushProperty name="color" value="#E71224"/>
    </inkml:brush>
  </inkml:definitions>
  <inkml:trace contextRef="#ctx0" brushRef="#br0">115 390 1260 0 0,'7'11'8582'0'0,"-2"-8"-4789"0"0,10-17-2815 0 0,-11 10-852 0 0,1-2-113 0 0,0-1 0 0 0,0 1 0 0 0,-1-1 0 0 0,0 0 0 0 0,0 0 0 0 0,-1 0 0 0 0,0-1 0 0 0,0 1 0 0 0,-1-1 0 0 0,0 0-1 0 0,0 0 1 0 0,1-9 0 0 0,-3 13-13 0 0,0 1-1 0 0,1-1 1 0 0,-2 0-1 0 0,1 1 1 0 0,0-1-1 0 0,-1 0 1 0 0,1 1-1 0 0,-1-1 1 0 0,0 1 0 0 0,0-1-1 0 0,-1 1 1 0 0,1-1-1 0 0,-1 1 1 0 0,1 0-1 0 0,-1 0 1 0 0,0-1-1 0 0,0 1 1 0 0,-1 1-1 0 0,1-1 1 0 0,-1 0-1 0 0,1 1 1 0 0,-1-1-1 0 0,0 1 1 0 0,0 0-1 0 0,0-1 1 0 0,0 1-1 0 0,0 1 1 0 0,-6-3-1 0 0,7 3 20 0 0,0 0-1 0 0,-1 0 0 0 0,1 1 1 0 0,0-1-1 0 0,0 1 0 0 0,-1-1 1 0 0,1 1-1 0 0,0 0 0 0 0,-1 0 1 0 0,1 0-1 0 0,0 0 1 0 0,-1 1-1 0 0,1-1 0 0 0,0 1 1 0 0,0-1-1 0 0,-1 1 0 0 0,1 0 1 0 0,-3 1-1 0 0,1 0 69 0 0,0 0 1 0 0,1 1-1 0 0,-1 0 1 0 0,0 0-1 0 0,1 0 1 0 0,-1 0-1 0 0,1 1 1 0 0,-5 5-1 0 0,1 2 231 0 0,0 1 0 0 0,0-1 0 0 0,1 1 0 0 0,1 0 0 0 0,-7 20 0 0 0,9-21-89 0 0,1 0 0 0 0,-1 1-1 0 0,2-1 1 0 0,0 1 0 0 0,0 18 0 0 0,1-26-207 0 0,0-1-1 0 0,0 1 1 0 0,1-1 0 0 0,-1 1 0 0 0,1-1 0 0 0,-1 0-1 0 0,1 1 1 0 0,0-1 0 0 0,0 0 0 0 0,1 1-1 0 0,-1-1 1 0 0,1 0 0 0 0,0 0 0 0 0,-1 0 0 0 0,1-1-1 0 0,0 1 1 0 0,1 0 0 0 0,-1-1 0 0 0,0 1-1 0 0,1-1 1 0 0,0 0 0 0 0,-1 1 0 0 0,5 1-1 0 0,-5-4-21 0 0,1 1 0 0 0,0-1 0 0 0,0 1 0 0 0,0-1 0 0 0,0 0 0 0 0,-1 0 0 0 0,1-1 0 0 0,0 1 0 0 0,0 0 0 0 0,0-1 0 0 0,0 0 0 0 0,-1 1 0 0 0,1-1-1 0 0,0 0 1 0 0,-1-1 0 0 0,1 1 0 0 0,-1 0 0 0 0,1-1 0 0 0,-1 1 0 0 0,1-1 0 0 0,-1 0 0 0 0,0 0 0 0 0,0 0 0 0 0,0 0 0 0 0,2-3 0 0 0,6-6-22 0 0,0 0 0 0 0,-1-1-1 0 0,11-18 1 0 0,-12 16 6 0 0,-1 0 0 0 0,0-1 0 0 0,-2 0-1 0 0,0 0 1 0 0,0-1 0 0 0,-1 0-1 0 0,-1 1 1 0 0,-1-1 0 0 0,1-30-1 0 0,-3 23 20 0 0,-1 1-1 0 0,-1-1 0 0 0,0 1 0 0 0,-2 0 1 0 0,-1 0-1 0 0,-11-33 0 0 0,16 54 5 0 0,0 1 0 0 0,0-1 0 0 0,-1 0 0 0 0,1 0 0 0 0,0 0 0 0 0,0 0 0 0 0,-1 0 0 0 0,1 1 0 0 0,-1-1 0 0 0,1 0 1 0 0,-1 0-1 0 0,1 1 0 0 0,-1-1 0 0 0,1 0 0 0 0,-1 1 0 0 0,1-1 0 0 0,-1 0 0 0 0,0 1 0 0 0,1-1 0 0 0,-1 1 0 0 0,-1-1 0 0 0,1 1 0 0 0,1 1 0 0 0,-1-1-1 0 0,1 1 1 0 0,-1-1 0 0 0,1 1 0 0 0,-1-1 0 0 0,1 1 0 0 0,-1-1 0 0 0,1 1-1 0 0,0 0 1 0 0,-1-1 0 0 0,1 1 0 0 0,0 0 0 0 0,0-1 0 0 0,0 1-1 0 0,-1 0 1 0 0,1 0 0 0 0,0-1 0 0 0,0 2 0 0 0,-3 44 171 0 0,4-17-118 0 0,2-1-1 0 0,1 1 0 0 0,1-1 1 0 0,2 0-1 0 0,0 0 0 0 0,2-1 1 0 0,1 0-1 0 0,2 0 0 0 0,0-2 1 0 0,17 27-1 0 0,-27-48-155 0 0,1-1 0 0 0,0 1 1 0 0,-1-1-1 0 0,1 0 0 0 0,0 0 0 0 0,1 0 1 0 0,-1 0-1 0 0,1-1 0 0 0,-1 1 0 0 0,1-1 1 0 0,0 0-1 0 0,-1 0 0 0 0,1 0 0 0 0,0 0 1 0 0,0-1-1 0 0,1 0 0 0 0,-1 0 1 0 0,0 0-1 0 0,0 0 0 0 0,1-1 0 0 0,4 1 1 0 0,-4-2-158 0 0,0 1 0 0 0,0-1 1 0 0,0 0-1 0 0,0-1 0 0 0,0 1 1 0 0,0-1-1 0 0,0 0 0 0 0,-1 0 1 0 0,1-1-1 0 0,-1 1 0 0 0,0-1 1 0 0,1 0-1 0 0,-1 0 1 0 0,-1 0-1 0 0,1-1 0 0 0,0 1 1 0 0,5-9-1 0 0,-3 5 248 0 0,-1 0 0 0 0,0 0-1 0 0,-1-1 1 0 0,0 0 0 0 0,0 0 0 0 0,-1 0 0 0 0,1 0 0 0 0,-2-1-1 0 0,1 1 1 0 0,-1-1 0 0 0,-1 0 0 0 0,0 0 0 0 0,0 1 0 0 0,0-1-1 0 0,-1 0 1 0 0,0 0 0 0 0,-1 0 0 0 0,0 0 0 0 0,-3-9 0 0 0,4 18 51 0 0,0-1 1 0 0,0 0 0 0 0,0 1 0 0 0,0-1-1 0 0,0 0 1 0 0,0 1 0 0 0,-1-1 0 0 0,1 0 0 0 0,0 1-1 0 0,0-1 1 0 0,-1 1 0 0 0,1-1 0 0 0,-1 0-1 0 0,1 1 1 0 0,0-1 0 0 0,-1 1 0 0 0,1-1-1 0 0,-1 1 1 0 0,1-1 0 0 0,-1 1 0 0 0,1-1 0 0 0,-1 1-1 0 0,0 0 1 0 0,1-1 0 0 0,-1 1 0 0 0,1 0-1 0 0,-2-1 1 0 0,1 1 17 0 0,0 1-1 0 0,0-1 0 0 0,0 0 1 0 0,0 1-1 0 0,0-1 0 0 0,0 1 1 0 0,1-1-1 0 0,-1 1 1 0 0,0-1-1 0 0,0 1 0 0 0,1 0 1 0 0,-1-1-1 0 0,0 1 1 0 0,1 0-1 0 0,-1-1 0 0 0,-1 3 1 0 0,-17 35 1195 0 0,18-33-1145 0 0,-8 23 495 0 0,-5 41 0 0 0,12-61-591 0 0,2-1 1 0 0,-1 1 0 0 0,1 0 0 0 0,0 0-1 0 0,0-1 1 0 0,1 1 0 0 0,0 0 0 0 0,1-1 0 0 0,0 1-1 0 0,4 13 1 0 0,-5-21-21 0 0,-1 1-1 0 0,0 0 1 0 0,0 0-1 0 0,1 0 1 0 0,-1 0-1 0 0,1-1 1 0 0,-1 1-1 0 0,1 0 1 0 0,-1 0-1 0 0,1-1 1 0 0,-1 1 0 0 0,1 0-1 0 0,-1-1 1 0 0,1 1-1 0 0,0-1 1 0 0,-1 1-1 0 0,1-1 1 0 0,0 1-1 0 0,0-1 1 0 0,-1 1-1 0 0,1-1 1 0 0,0 0-1 0 0,0 1 1 0 0,0-1 0 0 0,0 0-1 0 0,-1 0 1 0 0,1 0-1 0 0,0 1 1 0 0,1-1-1 0 0,0-1-1 0 0,-1 0 0 0 0,1 1 0 0 0,-1-1 0 0 0,1 0 0 0 0,-1 0 0 0 0,0 0 0 0 0,1 0 0 0 0,-1 0 0 0 0,0 0 0 0 0,0 0 0 0 0,1 0 0 0 0,-1 0 0 0 0,0-1 0 0 0,1-1-1 0 0,2-4-1 0 0,1 0 0 0 0,-1-1 0 0 0,-1 1 0 0 0,1-1 0 0 0,2-11 0 0 0,-4 9 35 0 0,0-1 0 0 0,0 0 0 0 0,-1 1 0 0 0,-1-1 1 0 0,0 1-1 0 0,0-1 0 0 0,-1 0 0 0 0,0 1 0 0 0,-1-1 1 0 0,-1 1-1 0 0,1-1 0 0 0,-9-18 0 0 0,8 38 481 0 0,3 7-335 0 0,3 4-114 0 0,0-1 0 0 0,2 1-1 0 0,0-1 1 0 0,10 22 0 0 0,-13-35-75 0 0,1 0 0 0 0,-1-1 0 0 0,1 1 1 0 0,1 0-1 0 0,-1-1 0 0 0,1 0 0 0 0,0 0 1 0 0,0 0-1 0 0,1 0 0 0 0,-1-1 0 0 0,1 0 0 0 0,0 0 1 0 0,0 0-1 0 0,1 0 0 0 0,-1-1 0 0 0,1 0 1 0 0,6 3-1 0 0,-10-5-24 0 0,1 0 0 0 0,-1-1 0 0 0,1 1 0 0 0,-1-1 1 0 0,1 0-1 0 0,-1 1 0 0 0,1-1 0 0 0,-1 0 0 0 0,1-1 0 0 0,-1 1 0 0 0,1 0 1 0 0,-1-1-1 0 0,1 1 0 0 0,-1-1 0 0 0,1 0 0 0 0,-1 0 0 0 0,0 0 1 0 0,5-2-1 0 0,-3 0-20 0 0,0 0 1 0 0,0 0 0 0 0,0-1-1 0 0,-1 1 1 0 0,1-1-1 0 0,-1 0 1 0 0,0 0 0 0 0,6-8-1 0 0,-2-1 11 0 0,0-1 0 0 0,-1 0-1 0 0,-1 0 1 0 0,0 0 0 0 0,4-22-1 0 0,-4 12 76 0 0,-2 0 0 0 0,0 0 0 0 0,-2 0 0 0 0,-1 0 0 0 0,-1-1 0 0 0,-5-34 0 0 0,3 53 236 0 0,1 6-50 0 0,-3 15 90 0 0,-1 22-4 0 0,13 128 50 0 0,-4-139-384 0 0,1-1 0 0 0,1 0-1 0 0,2 0 1 0 0,13 34 0 0 0,-20-57-50 0 0,1-1 1 0 0,-1 1 0 0 0,1-1 0 0 0,-1 1 0 0 0,1-1-1 0 0,0 1 1 0 0,0-1 0 0 0,0 1 0 0 0,0-1 0 0 0,0 0-1 0 0,0 0 1 0 0,0 0 0 0 0,0 1 0 0 0,0-1 0 0 0,1 0 0 0 0,-1 0-1 0 0,0-1 1 0 0,1 1 0 0 0,-1 0 0 0 0,1 0 0 0 0,-1-1-1 0 0,1 1 1 0 0,2 0 0 0 0,-2-1-273 0 0,0 0 0 0 0,0-1 0 0 0,0 1 0 0 0,0 0-1 0 0,0-1 1 0 0,0 0 0 0 0,0 1 0 0 0,0-1 0 0 0,0 0 0 0 0,0 0 0 0 0,-1 0 0 0 0,1 0-1 0 0,0 0 1 0 0,-1 0 0 0 0,4-4 0 0 0,3-3-1423 0 0,0 0 0 0 0,-1-1 1 0 0,0-1-1 0 0,0 1 0 0 0,7-15 0 0 0,-5 6 236 0 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50.567"/>
    </inkml:context>
    <inkml:brush xml:id="br0">
      <inkml:brushProperty name="width" value="0.05" units="cm"/>
      <inkml:brushProperty name="height" value="0.05" units="cm"/>
      <inkml:brushProperty name="color" value="#E71224"/>
    </inkml:brush>
  </inkml:definitions>
  <inkml:trace contextRef="#ctx0" brushRef="#br0">52 146 768 0 0,'-4'-2'1216'0'0,"-27"-14"6222"0"0,30 15-6965 0 0,-1 0 0 0 0,1 0 0 0 0,0 0 0 0 0,0 0 0 0 0,0 0 1 0 0,0 0-1 0 0,0 0 0 0 0,0 0 0 0 0,0 0 0 0 0,0-1 0 0 0,1 1 0 0 0,-1 0 0 0 0,0-1 0 0 0,1 1 0 0 0,-1 0 0 0 0,1-1 0 0 0,-1 1 1 0 0,1-1-1 0 0,-1-2 0 0 0,11 32 3362 0 0,-6-3-2919 0 0,0 48 1 0 0,3 18-426 0 0,-6-82-485 0 0,1 0-1 0 0,0-1 1 0 0,1 1 0 0 0,-1-1 0 0 0,2 0-1 0 0,-1 0 1 0 0,9 15 0 0 0,-10-21-35 0 0,-1 0-1 0 0,1 0 1 0 0,-1 0 0 0 0,1 0 0 0 0,0 0-1 0 0,0-1 1 0 0,0 1 0 0 0,0-1 0 0 0,0 1-1 0 0,0-1 1 0 0,0 0 0 0 0,0 0 0 0 0,1 0-1 0 0,-1 0 1 0 0,0 0 0 0 0,1 0 0 0 0,-1-1 0 0 0,5 2-1 0 0,-2-2-55 0 0,-1 0-1 0 0,1 0 0 0 0,0-1 1 0 0,-1 1-1 0 0,1-1 1 0 0,0 0-1 0 0,-1 0 1 0 0,1-1-1 0 0,6-2 0 0 0,-3 0 2 0 0,0 0-1 0 0,0-1 0 0 0,0 0 0 0 0,-1 0 0 0 0,1 0 0 0 0,-1-1 0 0 0,-1 0 1 0 0,1-1-1 0 0,-1 1 0 0 0,6-9 0 0 0,-6 4 61 0 0,-2 0 1 0 0,1 0-1 0 0,-1-1 0 0 0,-1 1 1 0 0,0-1-1 0 0,0 0 0 0 0,-1 1 0 0 0,-1-1 1 0 0,1-20-1 0 0,2-12-57 0 0,-5 44 80 0 0,1 0 1 0 0,0 0-1 0 0,0 0 0 0 0,0-1 0 0 0,0 1 1 0 0,0 0-1 0 0,0 0 0 0 0,0 0 0 0 0,0 0 1 0 0,0 0-1 0 0,0 0 0 0 0,0-1 0 0 0,0 1 1 0 0,0 0-1 0 0,0 0 0 0 0,0 0 0 0 0,0 0 1 0 0,0 0-1 0 0,0 0 0 0 0,0-1 0 0 0,0 1 1 0 0,0 0-1 0 0,0 0 0 0 0,0 0 0 0 0,0 0 1 0 0,0 0-1 0 0,0 0 0 0 0,0-1 0 0 0,0 1 1 0 0,0 0-1 0 0,0 0 0 0 0,0 0 0 0 0,0 0 1 0 0,0 0-1 0 0,0 0 0 0 0,1 0 0 0 0,-1 0 1 0 0,0-1-1 0 0,0 1 0 0 0,0 0 0 0 0,0 0 1 0 0,0 0-1 0 0,0 0 0 0 0,0 0 0 0 0,1 0 1 0 0,-1 0-1 0 0,0 0 0 0 0,0 0 1 0 0,0 0-1 0 0,0 0 0 0 0,0 0 0 0 0,0 0 1 0 0,1 0-1 0 0,-1 0 0 0 0,0 0 0 0 0,0 0 1 0 0,0 0-1 0 0,0 0 0 0 0,0 0 0 0 0,0 0 1 0 0,1 0-1 0 0,-1 0 0 0 0,0 0 0 0 0,0 0 1 0 0,0 0-1 0 0,0 0 0 0 0,0 1 0 0 0,6 11 2 0 0,4 18 44 0 0,-7-19-47 0 0,0 0-1 0 0,1 0 1 0 0,1 0-1 0 0,-1-1 1 0 0,2 0-1 0 0,-1 0 1 0 0,2 0-1 0 0,-1-1 1 0 0,16 18-1 0 0,-19-24-95 0 0,1 0 0 0 0,0 0-1 0 0,0 0 1 0 0,0 0 0 0 0,0-1 0 0 0,0 0-1 0 0,0 1 1 0 0,1-2 0 0 0,-1 1-1 0 0,1 0 1 0 0,-1-1 0 0 0,1 0-1 0 0,0 0 1 0 0,0 0 0 0 0,-1-1 0 0 0,1 1-1 0 0,0-1 1 0 0,0-1 0 0 0,0 1-1 0 0,-1 0 1 0 0,1-1 0 0 0,0 0 0 0 0,0 0-1 0 0,-1-1 1 0 0,1 1 0 0 0,5-4-1 0 0,-4 3-12 0 0,0-1 0 0 0,0 1-1 0 0,-1-1 1 0 0,1-1-1 0 0,-1 1 1 0 0,1-1-1 0 0,-1 0 1 0 0,0-1-1 0 0,-1 1 1 0 0,1-1-1 0 0,-1 0 1 0 0,0 0 0 0 0,0 0-1 0 0,0 0 1 0 0,-1-1-1 0 0,0 0 1 0 0,4-10-1 0 0,-3 4 98 0 0,-1 0 0 0 0,0 0 0 0 0,-2 0 0 0 0,1-1 0 0 0,-1 1 0 0 0,-1-1 0 0 0,0 1 0 0 0,-3-17 0 0 0,1 1 20 0 0,1 5 144 0 0,-2 0 0 0 0,-7-32 0 0 0,10 55-140 0 0,0 0-1 0 0,0-1 1 0 0,0 1-1 0 0,-1 0 0 0 0,1 0 1 0 0,0-1-1 0 0,0 1 1 0 0,0 0-1 0 0,0 0 1 0 0,0-1-1 0 0,-1 1 0 0 0,1 0 1 0 0,0 0-1 0 0,0 0 1 0 0,0 0-1 0 0,-1-1 1 0 0,1 1-1 0 0,0 0 0 0 0,0 0 1 0 0,-1 0-1 0 0,1 0 1 0 0,0 0-1 0 0,0 0 1 0 0,-1 0-1 0 0,1-1 0 0 0,0 1 1 0 0,0 0-1 0 0,-1 0 1 0 0,1 0-1 0 0,0 0 1 0 0,-1 0-1 0 0,1 0 0 0 0,0 0 1 0 0,0 0-1 0 0,-1 1 1 0 0,1-1-1 0 0,0 0 1 0 0,0 0-1 0 0,-1 0 0 0 0,1 0 1 0 0,0 0-1 0 0,0 0 1 0 0,-1 1-1 0 0,-16 10 283 0 0,-10 20 550 0 0,21-21-433 0 0,1 0 0 0 0,1 1 0 0 0,0 0-1 0 0,0-1 1 0 0,1 2 0 0 0,0-1 0 0 0,1 0 0 0 0,-1 21 0 0 0,1 11 537 0 0,5 44 0 0 0,-1-38-726 0 0,2 56-956 0 0,31 190-1 0 0,-34-293 897 0 0,0 3-884 0 0,0-1 0 0 0,0 1 0 0 0,0-1-1 0 0,0 1 1 0 0,1-1 0 0 0,3 6 0 0 0,-5-9 449 0 0,1-1 0 0 0,-1 1 0 0 0,1-1 0 0 0,-1 1 1 0 0,1-1-1 0 0,0 1 0 0 0,-1-1 0 0 0,1 1 1 0 0,-1-1-1 0 0,1 0 0 0 0,0 1 0 0 0,0-1 0 0 0,-1 0 1 0 0,1 0-1 0 0,0 1 0 0 0,0-1 0 0 0,-1 0 0 0 0,1 0 1 0 0,0 0-1 0 0,0 0 0 0 0,-1 0 0 0 0,1 0 1 0 0,0 0-1 0 0,0 0 0 0 0,0 0 0 0 0,-1 0 0 0 0,1-1 1 0 0,0 1-1 0 0,0 0 0 0 0,-1 0 0 0 0,1-1 0 0 0,0 1 1 0 0,-1 0-1 0 0,1-1 0 0 0,0 1 0 0 0,-1-1 1 0 0,1 1-1 0 0,-1-1 0 0 0,1 1 0 0 0,-1-1 0 0 0,1 0 1 0 0,-1 1-1 0 0,1-1 0 0 0,0-1 0 0 0,20-18-4443 0 0,-8 6 3013 0 0</inkml:trace>
</inkml:ink>
</file>

<file path=ppt/ink/ink2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4.499"/>
    </inkml:context>
    <inkml:brush xml:id="br0">
      <inkml:brushProperty name="width" value="0.05" units="cm"/>
      <inkml:brushProperty name="height" value="0.05" units="cm"/>
      <inkml:brushProperty name="color" value="#E71224"/>
    </inkml:brush>
  </inkml:definitions>
  <inkml:trace contextRef="#ctx0" brushRef="#br0">121 97 120 0 0,'-38'22'2963'0'0,"25"-15"-1435"0"0,0 0 1 0 0,1 1-1 0 0,0 0 1 0 0,-20 19-1 0 0,32-27-1501 0 0,1 1 0 0 0,-1-1 0 0 0,1 0-1 0 0,-1 1 1 0 0,0-1 0 0 0,1 0 0 0 0,-1 0 0 0 0,1 1 0 0 0,-1-1 0 0 0,1 0 0 0 0,-1 0-1 0 0,1 0 1 0 0,-1 0 0 0 0,1 0 0 0 0,-1 0 0 0 0,1 1 0 0 0,-1-1 0 0 0,1 0 0 0 0,-1-1-1 0 0,1 1 1 0 0,0 0 0 0 0,-1 0 0 0 0,1 0 0 0 0,-1 0 0 0 0,1 0 0 0 0,-1 0 0 0 0,1-1-1 0 0,-1 1 1 0 0,0 0 0 0 0,1-1 0 0 0,24-3 18 0 0,94-32 475 0 0,174-76-1 0 0,-242 91-537 0 0,-50 20 60 0 0,-1 1-1 0 0,1 0 1 0 0,-1-1-1 0 0,0 1 0 0 0,1 0 1 0 0,-1 0-1 0 0,1-1 0 0 0,-1 1 1 0 0,1 0-1 0 0,-1 0 0 0 0,1 0 1 0 0,-1 0-1 0 0,1 0 0 0 0,-1 0 1 0 0,1 0-1 0 0,-1 0 0 0 0,1 0 1 0 0,-1 0-1 0 0,1 0 0 0 0,0 0 1 0 0,-1 0-1 0 0,1 0 0 0 0,-1 0 1 0 0,1 1-1 0 0,-5 9 1340 0 0,-24 21 1431 0 0,23-26-2221 0 0,-10 11 949 0 0,-5 4 628 0 0,-25 36-1 0 0,40-51-2061 0 0,1 1-1 0 0,1 0 0 0 0,-1 0 0 0 0,1 0 0 0 0,0 0 1 0 0,1 1-1 0 0,-1-1 0 0 0,1 1 0 0 0,1 0 0 0 0,-1 0 1 0 0,0 12-1 0 0,2-18-106 0 0,0 1-1 0 0,-1-1 1 0 0,1 0 0 0 0,1 1 0 0 0,-1-1 0 0 0,0 0 0 0 0,0 1-1 0 0,0-1 1 0 0,1 0 0 0 0,-1 0 0 0 0,1 1 0 0 0,-1-1 0 0 0,1 0-1 0 0,-1 0 1 0 0,1 1 0 0 0,0-1 0 0 0,0 0 0 0 0,-1 0 0 0 0,1 0-1 0 0,0 0 1 0 0,0 0 0 0 0,0 0 0 0 0,0 0 0 0 0,0-1 0 0 0,3 2 0 0 0,-2-1-42 0 0,0 0 1 0 0,1-1 0 0 0,-1 1 0 0 0,1-1 0 0 0,-1 0-1 0 0,0 0 1 0 0,1 0 0 0 0,-1 0 0 0 0,1 0 0 0 0,-1 0 0 0 0,1-1-1 0 0,-1 1 1 0 0,3-2 0 0 0,5-1-279 0 0,-1 0 0 0 0,0-1-1 0 0,0-1 1 0 0,0 1 0 0 0,0-1 0 0 0,8-7 0 0 0,-11 7 137 0 0,1-1 0 0 0,-1 0 1 0 0,0 0-1 0 0,-1 0 0 0 0,1-1 1 0 0,-1 0-1 0 0,0 0 1 0 0,-1 0-1 0 0,6-12 0 0 0,-8 14 228 0 0,0 0 0 0 0,-1-1 0 0 0,1 1-1 0 0,-1 0 1 0 0,0-1 0 0 0,-1 1 0 0 0,1-1-1 0 0,-1 1 1 0 0,0-1 0 0 0,0 0 0 0 0,-1 1 0 0 0,1-1-1 0 0,-1 1 1 0 0,-1 0 0 0 0,-2-9 0 0 0,9 26 241 0 0,0 0 0 0 0,1-1 0 0 0,0 1 0 0 0,1-1 1 0 0,0-1-1 0 0,1 1 0 0 0,0-1 0 0 0,13 12 0 0 0,-16-18-666 0 0,0 0 0 0 0,0 0-1 0 0,0 0 1 0 0,1-1-1 0 0,-1 1 1 0 0,1-1-1 0 0,0-1 1 0 0,8 4-1 0 0,-10-5-444 0 0,0 0 0 0 0,1 0 0 0 0,-1-1 0 0 0,1 1 0 0 0,0-1 0 0 0,-1 0 0 0 0,1 0 0 0 0,-1 0 0 0 0,1-1 0 0 0,-1 0 0 0 0,1 0 0 0 0,7-2 0 0 0,40-21-5885 0 0,-23 7 4228 0 0</inkml:trace>
</inkml:ink>
</file>

<file path=ppt/ink/ink2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5.014"/>
    </inkml:context>
    <inkml:brush xml:id="br0">
      <inkml:brushProperty name="width" value="0.05" units="cm"/>
      <inkml:brushProperty name="height" value="0.05" units="cm"/>
      <inkml:brushProperty name="color" value="#E71224"/>
    </inkml:brush>
  </inkml:definitions>
  <inkml:trace contextRef="#ctx0" brushRef="#br0">15 0 588 0 0,'0'8'15362'0'0,"3"10"-10314"0"0,2 6-3382 0 0,3 18-1507 0 0,-4-19 1716 0 0,-2-3-1803 0 0,-1-1 1 0 0,0 1 0 0 0,-2 0 0 0 0,0 0 0 0 0,-4 23-1 0 0,-9-100-15512 0 0,1 0 7433 0 0,8 36 6356 0 0</inkml:trace>
</inkml:ink>
</file>

<file path=ppt/ink/ink2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5.369"/>
    </inkml:context>
    <inkml:brush xml:id="br0">
      <inkml:brushProperty name="width" value="0.05" units="cm"/>
      <inkml:brushProperty name="height" value="0.05" units="cm"/>
      <inkml:brushProperty name="color" value="#E71224"/>
    </inkml:brush>
  </inkml:definitions>
  <inkml:trace contextRef="#ctx0" brushRef="#br0">11 115 92 0 0,'-4'-22'1256'0'0,"1"3"116"0"0,0 2 108 0 0,3 3-163 0 0,0 2-433 0 0,2 2-304 0 0,1 2-216 0 0,2 1-120 0 0,0 4-160 0 0,1 0-224 0 0,1 3-288 0 0,1 4-396 0 0,0 1-385 0 0,0 2-183 0 0,2 4-56 0 0,-2-1 100 0 0</inkml:trace>
</inkml:ink>
</file>

<file path=ppt/ink/ink2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5.707"/>
    </inkml:context>
    <inkml:brush xml:id="br0">
      <inkml:brushProperty name="width" value="0.05" units="cm"/>
      <inkml:brushProperty name="height" value="0.05" units="cm"/>
      <inkml:brushProperty name="color" value="#E71224"/>
    </inkml:brush>
  </inkml:definitions>
  <inkml:trace contextRef="#ctx0" brushRef="#br0">36 1 912 0 0,'-17'59'15240'0'0,"15"-44"-13245"0"0,0 1 0 0 0,1-1 0 0 0,1 29 0 0 0,9 75-549 0 0,-26-145-1480 0 0,15 18 11 0 0,0 0-1 0 0,1-1 0 0 0,1 1 1 0 0,-1 0-1 0 0,1 0 0 0 0,1-1 1 0 0,0 1-1 0 0,0 0 0 0 0,0 0 1 0 0,1 0-1 0 0,0 0 0 0 0,1 0 1 0 0,0 0-1 0 0,0 1 0 0 0,0-1 1 0 0,1 1-1 0 0,6-9 0 0 0,-7 11 16 0 0,1 0-1 0 0,0 0 1 0 0,0 1-1 0 0,1-1 1 0 0,-1 1-1 0 0,1 0 1 0 0,0 0-1 0 0,0 0 1 0 0,0 1 0 0 0,1-1-1 0 0,-1 1 1 0 0,1 1-1 0 0,-1-1 1 0 0,1 1-1 0 0,0 0 1 0 0,0 0-1 0 0,0 1 1 0 0,1-1-1 0 0,-1 2 1 0 0,0-1-1 0 0,0 0 1 0 0,1 1-1 0 0,7 1 1 0 0,-10 0 18 0 0,0 0 0 0 0,-1-1 0 0 0,1 2 0 0 0,0-1 0 0 0,-1 0 0 0 0,1 1 0 0 0,0-1 0 0 0,-1 1 0 0 0,0 0 0 0 0,1 0 0 0 0,-1 1 0 0 0,0-1 0 0 0,0 1 1 0 0,-1-1-1 0 0,1 1 0 0 0,0 0 0 0 0,-1 0 0 0 0,1 0 0 0 0,-1 1 0 0 0,0-1 0 0 0,0 0 0 0 0,-1 1 0 0 0,1-1 0 0 0,-1 1 0 0 0,1 0 0 0 0,-1-1 0 0 0,0 1 0 0 0,-1 0 0 0 0,2 5 0 0 0,-1 2-276 0 0,0 0 0 0 0,0 1 0 0 0,-1-1 0 0 0,0 1 0 0 0,-1-1 1 0 0,0 1-1 0 0,-1-1 0 0 0,-6 21 0 0 0,5-25-1967 0 0,9-30-17789 0 0</inkml:trace>
</inkml:ink>
</file>

<file path=ppt/ink/ink2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6.838"/>
    </inkml:context>
    <inkml:brush xml:id="br0">
      <inkml:brushProperty name="width" value="0.05" units="cm"/>
      <inkml:brushProperty name="height" value="0.05" units="cm"/>
      <inkml:brushProperty name="color" value="#E71224"/>
    </inkml:brush>
  </inkml:definitions>
  <inkml:trace contextRef="#ctx0" brushRef="#br0">1 344 1728 0 0,'1'2'12170'0'0,"4"1"-9202"0"0,8-10-2626 0 0,-1 0-1 0 0,-1 0 1 0 0,1-1-1 0 0,-2 0 1 0 0,1-1-1 0 0,-1-1 1 0 0,0 1-1 0 0,-1-2 1 0 0,9-10-1 0 0,-4 1-382 0 0,-1 0-1 0 0,0 0 0 0 0,-2-2 1 0 0,13-29-1 0 0,-5-5 25 0 0,-18 52 22 0 0,0 0 1 0 0,0 0-1 0 0,-1-1 1 0 0,1 1-1 0 0,-1 0 1 0 0,1 0-1 0 0,-1 0 1 0 0,-1 0-1 0 0,1 0 1 0 0,-1 0-1 0 0,1-1 1 0 0,-2-3-1 0 0,2 8-2 0 0,-1 0-1 0 0,1-1 0 0 0,0 1 1 0 0,0 0-1 0 0,0 0 1 0 0,0-1-1 0 0,0 1 0 0 0,0 0 1 0 0,0 0-1 0 0,-1-1 0 0 0,1 1 1 0 0,0 0-1 0 0,0 0 1 0 0,0 0-1 0 0,0 0 0 0 0,-1-1 1 0 0,1 1-1 0 0,0 0 1 0 0,0 0-1 0 0,-1 0 0 0 0,1 0 1 0 0,0 0-1 0 0,0-1 1 0 0,-1 1-1 0 0,1 0 0 0 0,0 0 1 0 0,0 0-1 0 0,-1 0 0 0 0,1 0 1 0 0,0 0-1 0 0,0 0 1 0 0,-1 0-1 0 0,1 0 0 0 0,0 0 1 0 0,0 0-1 0 0,-1 0 1 0 0,1 0-1 0 0,0 0 0 0 0,0 0 1 0 0,-1 1-1 0 0,1-1 1 0 0,0 0-1 0 0,-1 0 0 0 0,-9 12 73 0 0,-4 18 45 0 0,12-27-107 0 0,1 1 1 0 0,0-1-1 0 0,0 1 1 0 0,0-1 0 0 0,1 1-1 0 0,-1 0 1 0 0,1-1 0 0 0,0 1-1 0 0,0 0 1 0 0,0 0 0 0 0,1-1-1 0 0,-1 1 1 0 0,1 0-1 0 0,0-1 1 0 0,0 1 0 0 0,0-1-1 0 0,0 1 1 0 0,0-1 0 0 0,1 0-1 0 0,0 1 1 0 0,0-1 0 0 0,3 5-1 0 0,0-4 6 0 0,0 1 1 0 0,0-1-1 0 0,0 0 0 0 0,1 0 0 0 0,0 0 0 0 0,0-1 0 0 0,0 0 0 0 0,0 0 1 0 0,0 0-1 0 0,1-1 0 0 0,8 3 0 0 0,8 0 40 0 0,33 11 41 0 0,-53-15-97 0 0,0 0 0 0 0,-1 0 0 0 0,1 1 0 0 0,-1-1 0 0 0,0 0-1 0 0,1 1 1 0 0,-1 0 0 0 0,0-1 0 0 0,0 1 0 0 0,0 0 0 0 0,0 0 0 0 0,0 0 0 0 0,-1 0 0 0 0,1 1 0 0 0,-1-1-1 0 0,1 0 1 0 0,0 3 0 0 0,-1-2-4 0 0,-1 0 1 0 0,0-1-1 0 0,0 1 0 0 0,0 0 0 0 0,0 0 0 0 0,-1-1 0 0 0,1 1 0 0 0,-1 0 0 0 0,1-1 1 0 0,-1 1-1 0 0,0-1 0 0 0,0 1 0 0 0,0-1 0 0 0,0 1 0 0 0,-1-1 0 0 0,1 0 0 0 0,-1 1 1 0 0,1-1-1 0 0,-1 0 0 0 0,0 0 0 0 0,0 0 0 0 0,-2 1 0 0 0,-3 5-6 0 0,-1-1 0 0 0,0 0 0 0 0,-1 0 1 0 0,-11 6-1 0 0,15-10 7 0 0,0-1 1 0 0,-1 1 0 0 0,1-1 0 0 0,-1 0 0 0 0,0-1-1 0 0,1 1 1 0 0,-1-1 0 0 0,0 0 0 0 0,0-1 0 0 0,-8 1-1 0 0,13-1 3 0 0,-1 0 0 0 0,1 0-1 0 0,0 0 1 0 0,-1-1-1 0 0,1 1 1 0 0,0 0-1 0 0,-1-1 1 0 0,1 1-1 0 0,0-1 1 0 0,0 1-1 0 0,-1-1 1 0 0,1 0-1 0 0,0 0 1 0 0,0 1-1 0 0,0-1 1 0 0,0 0-1 0 0,0 0 1 0 0,0 0-1 0 0,-1-2 1 0 0,1 1 3 0 0,0 0 1 0 0,0 0-1 0 0,1 0 0 0 0,-1 1 1 0 0,1-1-1 0 0,0 0 0 0 0,0 0 1 0 0,0 0-1 0 0,0 0 0 0 0,0 0 1 0 0,0 0-1 0 0,0 0 0 0 0,0 0 1 0 0,1 0-1 0 0,-1 0 0 0 0,1 0 1 0 0,1-3-1 0 0,-1 1 34 0 0,1 1 0 0 0,-1 0-1 0 0,1-1 1 0 0,-1 1 0 0 0,1 0 0 0 0,0 0 0 0 0,0 0-1 0 0,1 1 1 0 0,-1-1 0 0 0,0 0 0 0 0,1 1 0 0 0,0 0 0 0 0,0-1-1 0 0,-1 1 1 0 0,1 0 0 0 0,5-2 0 0 0,-6 3 22 0 0,0 1 0 0 0,0-1 0 0 0,0 0 0 0 0,0 1-1 0 0,0 0 1 0 0,0-1 0 0 0,0 1 0 0 0,0 0 0 0 0,0 0 0 0 0,0 0 0 0 0,0 0 0 0 0,0 1 0 0 0,0-1 0 0 0,0 0 0 0 0,0 1 0 0 0,0-1 0 0 0,0 1 0 0 0,0 0 0 0 0,0 0 0 0 0,0 0-1 0 0,0 0 1 0 0,-1 0 0 0 0,1 0 0 0 0,0 0 0 0 0,-1 1 0 0 0,1-1 0 0 0,-1 0 0 0 0,0 1 0 0 0,3 2 0 0 0,-3-2-6 0 0,4 4 29 0 0,-1-1 1 0 0,1 1-1 0 0,0-1 0 0 0,0 0 0 0 0,1-1 0 0 0,6 6 0 0 0,-9-9-86 0 0,-1 0 1 0 0,1 0-1 0 0,-1 0 1 0 0,1-1-1 0 0,0 1 0 0 0,-1 0 1 0 0,1-1-1 0 0,0 0 0 0 0,-1 0 1 0 0,1 1-1 0 0,0-2 0 0 0,0 1 1 0 0,-1 0-1 0 0,1 0 0 0 0,0-1 1 0 0,-1 0-1 0 0,1 1 0 0 0,-1-1 1 0 0,1 0-1 0 0,2-2 1 0 0,5-1-15 0 0,0-1 0 0 0,-1 0 0 0 0,0-1 0 0 0,0 0 0 0 0,0-1 0 0 0,-1 0 0 0 0,0 0 0 0 0,0 0 0 0 0,-1-1 0 0 0,0-1 0 0 0,0 1 0 0 0,7-14 0 0 0,-10 16 14 0 0,0-1 0 0 0,-1 0 0 0 0,0 0 0 0 0,0 0 0 0 0,-1 0 0 0 0,0 0 0 0 0,0 0 0 0 0,-1-1-1 0 0,0 1 1 0 0,0-1 0 0 0,0 1 0 0 0,-1-1 0 0 0,-1 0 0 0 0,1 1 0 0 0,-1-1 0 0 0,0 1 0 0 0,-1-1 0 0 0,-3-10 0 0 0,5 17 3 0 0,0 1 0 0 0,0-1 0 0 0,0 1 0 0 0,0 0 0 0 0,0-1 0 0 0,0 1 0 0 0,0 0 0 0 0,0-1 0 0 0,0 1 0 0 0,0 0 0 0 0,-1-1 0 0 0,1 1 0 0 0,0 0 0 0 0,0-1 0 0 0,0 1 0 0 0,0 0 0 0 0,0-1 0 0 0,-1 1 0 0 0,1 0 0 0 0,0 0 0 0 0,0-1 0 0 0,-1 1 0 0 0,1 0 0 0 0,0 0 0 0 0,-1-1 0 0 0,1 1 0 0 0,0 0 0 0 0,0 0-1 0 0,-1 0 1 0 0,1 0 0 0 0,0 0 0 0 0,-1-1 0 0 0,1 1 0 0 0,0 0 0 0 0,-1 0 0 0 0,1 0 0 0 0,0 0 0 0 0,-1 0 0 0 0,1 0 0 0 0,-1 0 0 0 0,-6 15 50 0 0,2 28 28 0 0,5-32-51 0 0,1 0 0 0 0,1-1 1 0 0,0 1-1 0 0,0 0 0 0 0,6 15 1 0 0,-7-23-126 0 0,0 1 0 0 0,0-1 0 0 0,1 1 0 0 0,-1-1 0 0 0,1 0 0 0 0,0 1 0 0 0,0-1 0 0 0,0 0 0 0 0,0 0 0 0 0,0-1 0 0 0,1 1-1 0 0,-1 0 1 0 0,1-1 0 0 0,0 0 0 0 0,0 1 0 0 0,0-1 0 0 0,0 0 0 0 0,0 0 0 0 0,6 2 0 0 0,-7-4-379 0 0,1 0-1 0 0,-1 0 1 0 0,0 0-1 0 0,1 0 1 0 0,-1 0-1 0 0,0-1 1 0 0,0 1-1 0 0,1-1 1 0 0,-1 1-1 0 0,0-1 1 0 0,0 0-1 0 0,0 0 1 0 0,0 0-1 0 0,0 0 1 0 0,0 0-1 0 0,0-1 1 0 0,0 1-1 0 0,0 0 0 0 0,0-1 1 0 0,-1 0-1 0 0,1 1 1 0 0,0-1-1 0 0,1-2 1 0 0,2-2-1024 0 0,0-1 1 0 0,-1 1 0 0 0,0-1-1 0 0,0 0 1 0 0,4-11-1 0 0,-2 2-229 0 0</inkml:trace>
</inkml:ink>
</file>

<file path=ppt/ink/ink2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7.180"/>
    </inkml:context>
    <inkml:brush xml:id="br0">
      <inkml:brushProperty name="width" value="0.05" units="cm"/>
      <inkml:brushProperty name="height" value="0.05" units="cm"/>
      <inkml:brushProperty name="color" value="#E71224"/>
    </inkml:brush>
  </inkml:definitions>
  <inkml:trace contextRef="#ctx0" brushRef="#br0">21 40 392 0 0,'-21'-39'8463'0'0,"47"52"-12330"0"0,-11 0 743 0 0,-9-6 1736 0 0</inkml:trace>
</inkml:ink>
</file>

<file path=ppt/ink/ink2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8.434"/>
    </inkml:context>
    <inkml:brush xml:id="br0">
      <inkml:brushProperty name="width" value="0.05" units="cm"/>
      <inkml:brushProperty name="height" value="0.05" units="cm"/>
      <inkml:brushProperty name="color" value="#E71224"/>
    </inkml:brush>
  </inkml:definitions>
  <inkml:trace contextRef="#ctx0" brushRef="#br0">17 68 104 0 0,'-8'26'8279'0'0,"7"-23"-7429"0"0,-1 0 1 0 0,1 1-1 0 0,0-1 1 0 0,0 1-1 0 0,0-1 1 0 0,0 8-1 0 0,1 18 3301 0 0,0 44 1300 0 0,1-59-5091 0 0,0 0-1 0 0,7 27 1 0 0,-8-41-359 0 0,0 1-1 0 0,0-1 1 0 0,0 0 0 0 0,0 0-1 0 0,0 0 1 0 0,0 0-1 0 0,0 0 1 0 0,0 0 0 0 0,1 0-1 0 0,-1 0 1 0 0,0 1 0 0 0,0-1-1 0 0,0 0 1 0 0,0 0 0 0 0,0 0-1 0 0,0 0 1 0 0,0 0 0 0 0,0 0-1 0 0,1 0 1 0 0,-1 0-1 0 0,0 0 1 0 0,0 0 0 0 0,0 0-1 0 0,0 0 1 0 0,0 0 0 0 0,0 0-1 0 0,1 0 1 0 0,-1 0 0 0 0,0 0-1 0 0,0 0 1 0 0,0 0 0 0 0,0 0-1 0 0,0 0 1 0 0,0 0-1 0 0,0 0 1 0 0,1 0 0 0 0,-1 0-1 0 0,0 0 1 0 0,0 0 0 0 0,0 0-1 0 0,0-1 1 0 0,0 1 0 0 0,0 0-1 0 0,0 0 1 0 0,0 0 0 0 0,1 0-1 0 0,-1 0 1 0 0,0 0-1 0 0,0 0 1 0 0,0 0 0 0 0,0 0-1 0 0,0-1 1 0 0,0 1 0 0 0,0 0-1 0 0,0 0 1 0 0,0 0 0 0 0,9-12 14 0 0,8-17-4 0 0,-16 28-9 0 0,4-9-8 0 0,1 1 0 0 0,1 0 0 0 0,0 0 0 0 0,15-16 0 0 0,-18 21 6 0 0,0 1 1 0 0,1-1 0 0 0,-1 1-1 0 0,1-1 1 0 0,0 1 0 0 0,0 1-1 0 0,0-1 1 0 0,1 1 0 0 0,-1 0-1 0 0,0 0 1 0 0,9-2 0 0 0,-12 4 1 0 0,0 0 0 0 0,0 0 0 0 0,1 1 0 0 0,-1-1 0 0 0,0 0 0 0 0,0 1 0 0 0,0-1 0 0 0,0 1 0 0 0,0 0 0 0 0,0 0 0 0 0,-1 0 0 0 0,1 0 0 0 0,0 0 1 0 0,0 0-1 0 0,-1 0 0 0 0,1 0 0 0 0,0 1 0 0 0,-1-1 0 0 0,1 1 0 0 0,-1-1 0 0 0,0 1 0 0 0,1 0 0 0 0,-1-1 0 0 0,0 1 0 0 0,0 0 0 0 0,1 3 0 0 0,5 8 15 0 0,-1 1 0 0 0,7 25 0 0 0,-7-20-6 0 0,-5-17-14 0 0,0 0 0 0 0,0 1 1 0 0,0-1-1 0 0,0 0 0 0 0,0 0 0 0 0,0 1 0 0 0,1-1 0 0 0,-1 0 1 0 0,1 0-1 0 0,0 0 0 0 0,-1-1 0 0 0,1 1 0 0 0,0 0 1 0 0,0-1-1 0 0,0 1 0 0 0,0-1 0 0 0,1 0 0 0 0,-1 1 1 0 0,0-1-1 0 0,0 0 0 0 0,4 1 0 0 0,-2-2-46 0 0,1 1-1 0 0,-1-1 1 0 0,0 0 0 0 0,1 0-1 0 0,-1 0 1 0 0,0-1 0 0 0,0 1-1 0 0,1-1 1 0 0,-1 0 0 0 0,0 0-1 0 0,7-3 1 0 0,2-2-115 0 0,0-1 0 0 0,0 0 0 0 0,-1-1-1 0 0,0 0 1 0 0,0-1 0 0 0,15-15 0 0 0,-17 14 172 0 0,0-1 0 0 0,-1 0 0 0 0,0-1 0 0 0,-1 0 0 0 0,-1-1 0 0 0,0 1 0 0 0,0-1 0 0 0,-2-1 0 0 0,1 1 0 0 0,-2-1 0 0 0,0 0 0 0 0,5-28-1 0 0,-9 40 27 0 0,0 1 0 0 0,1 0 0 0 0,-1 0-1 0 0,0 0 1 0 0,0-1 0 0 0,0 1 0 0 0,0 0-1 0 0,0 0 1 0 0,0-1 0 0 0,-1 1 0 0 0,1 0-1 0 0,0 0 1 0 0,-1 0 0 0 0,1-1 0 0 0,0 1-1 0 0,-1 0 1 0 0,1 0 0 0 0,-1 0 0 0 0,-1-2-1 0 0,1 3 1 0 0,1 0 0 0 0,-1-1 0 0 0,0 1 0 0 0,1 0 0 0 0,-1-1 0 0 0,0 1 0 0 0,0 0 0 0 0,1 0 0 0 0,-1 0-1 0 0,0 0 1 0 0,0-1 0 0 0,1 1 0 0 0,-1 0 0 0 0,0 1 0 0 0,0-1 0 0 0,0 0 0 0 0,1 0 0 0 0,-1 0 0 0 0,0 0-1 0 0,0 0 1 0 0,1 1 0 0 0,-2-1 0 0 0,-3 3 83 0 0,0-1 0 0 0,0 1 0 0 0,1 0-1 0 0,-1 0 1 0 0,1 0 0 0 0,-8 8 0 0 0,4-2-45 0 0,0 0 0 0 0,1 1 0 0 0,0 0 0 0 0,0 0 1 0 0,1 0-1 0 0,-6 14 0 0 0,10-19-66 0 0,0 0-1 0 0,0 1 1 0 0,0-1-1 0 0,0 1 1 0 0,1-1 0 0 0,0 1-1 0 0,0-1 1 0 0,1 1 0 0 0,0 0-1 0 0,-1 0 1 0 0,2-1 0 0 0,-1 1-1 0 0,1 0 1 0 0,0-1-1 0 0,2 7 1 0 0,-3-11-10 0 0,0 0 0 0 0,1 1-1 0 0,-1-1 1 0 0,1 0 0 0 0,-1 0-1 0 0,1 0 1 0 0,0 0 0 0 0,-1 1-1 0 0,1-1 1 0 0,0 0 0 0 0,0 0 0 0 0,0 0-1 0 0,0-1 1 0 0,0 1 0 0 0,0 0-1 0 0,0 0 1 0 0,0 0 0 0 0,0-1 0 0 0,0 1-1 0 0,0-1 1 0 0,0 1 0 0 0,1-1-1 0 0,-1 1 1 0 0,0-1 0 0 0,0 0 0 0 0,3 1-1 0 0,-2-1-20 0 0,1 0-1 0 0,0-1 0 0 0,0 1 1 0 0,-1-1-1 0 0,1 0 0 0 0,0 0 1 0 0,-1 0-1 0 0,1 0 0 0 0,-1 0 1 0 0,1 0-1 0 0,3-3 0 0 0,4-4-71 0 0,0 1 0 0 0,0-2 0 0 0,-1 1 0 0 0,10-13 0 0 0,-19 21 97 0 0,0-1 0 0 0,0 1 0 0 0,1 0 0 0 0,-1 0 0 0 0,0 0 0 0 0,0-1-1 0 0,0 1 1 0 0,0 0 0 0 0,0 0 0 0 0,0 0 0 0 0,0-1 0 0 0,1 1 0 0 0,-1 0 0 0 0,0 0 0 0 0,0 0 0 0 0,0 0 0 0 0,0-1 0 0 0,1 1 0 0 0,-1 0 0 0 0,0 0 0 0 0,0 0 0 0 0,0 0 0 0 0,1 0 0 0 0,-1 0 0 0 0,0 0 0 0 0,0 0 0 0 0,1 0 0 0 0,-1 0 0 0 0,0 0 0 0 0,0 0 0 0 0,0 0 0 0 0,1 0 0 0 0,-1 0 0 0 0,0 0 0 0 0,0 0 0 0 0,1 0 0 0 0,-1 0 0 0 0,0 0 0 0 0,0 0 0 0 0,0 0 0 0 0,1 0 0 0 0,-1 0 0 0 0,0 0 0 0 0,0 0 0 0 0,0 1 0 0 0,1-1 0 0 0,-1 0 0 0 0,0 0 0 0 0,0 0-1 0 0,0 0 1 0 0,1 1 0 0 0,2 17 63 0 0,-6 41 166 0 0,2-40-121 0 0,-1 116 34 0 0,2-63 1 0 0,-2 0-1 0 0,-4-1 1 0 0,-22 109-1 0 0,26-173-181 0 0,0-1-1 0 0,-1 1 0 0 0,0 0 0 0 0,-1-1 0 0 0,1 0 0 0 0,-7 9 0 0 0,10-14 29 0 0,-1 0-1 0 0,0 0 1 0 0,0 0-1 0 0,0 0 1 0 0,0-1-1 0 0,0 1 1 0 0,0 0-1 0 0,0 0 1 0 0,0 0-1 0 0,0-1 1 0 0,0 1-1 0 0,0-1 1 0 0,-1 1-1 0 0,1-1 1 0 0,0 1-1 0 0,0-1 1 0 0,-3 1-1 0 0,3-1 7 0 0,0-1 0 0 0,0 1 0 0 0,0-1 0 0 0,0 1 0 0 0,0-1 0 0 0,0 1 0 0 0,0-1 0 0 0,0 1 0 0 0,0-1 1 0 0,0 0-1 0 0,0 1 0 0 0,0-1 0 0 0,1 0 0 0 0,-1 0 0 0 0,0 0 0 0 0,0 0 0 0 0,1 0 0 0 0,-1 0 0 0 0,1 0 0 0 0,-1 0 0 0 0,1 0 0 0 0,-1 0 0 0 0,1 0 0 0 0,-1-1 0 0 0,-2-9-181 0 0,0 1 0 0 0,0-1 0 0 0,1 0 0 0 0,1 1 0 0 0,0-1 1 0 0,0 0-1 0 0,1 0 0 0 0,0 0 0 0 0,1 1 0 0 0,0-1 0 0 0,5-17 1 0 0,0 2-509 0 0,2 0 1 0 0,0 1-1 0 0,19-38 1 0 0,1 13-489 0 0,59-82 0 0 0,-61 98 1080 0 0,-2-2 1 0 0,-1-1-1 0 0,-2-1 0 0 0,25-61 0 0 0,-42 89 114 0 0,-1-1-1 0 0,-1 1 1 0 0,0-1-1 0 0,1-13 1 0 0,-2 20 77 0 0,-1 0 0 0 0,0-1 0 0 0,-1 1 0 0 0,1 0 0 0 0,0 0 0 0 0,-1 0 0 0 0,0 0 0 0 0,0 0 0 0 0,-1 0 0 0 0,1 0 0 0 0,-1 0 0 0 0,1 0 0 0 0,-5-6 0 0 0,6 9-25 0 0,-1 1 0 0 0,1-1 0 0 0,0 0 0 0 0,-1 1-1 0 0,1-1 1 0 0,-1 1 0 0 0,1-1 0 0 0,-1 1 0 0 0,1-1 0 0 0,-1 1-1 0 0,0-1 1 0 0,1 1 0 0 0,-1-1 0 0 0,0 1 0 0 0,1 0 0 0 0,-1-1 0 0 0,0 1-1 0 0,1 0 1 0 0,-1-1 0 0 0,0 1 0 0 0,0 0 0 0 0,1 0 0 0 0,-1 0 0 0 0,0 0-1 0 0,0 0 1 0 0,1 0 0 0 0,-1 0 0 0 0,0 0 0 0 0,-1 0 0 0 0,1 1 37 0 0,-1 0 0 0 0,1 0 0 0 0,0 0-1 0 0,0 0 1 0 0,0 0 0 0 0,-1 0 0 0 0,1 0 0 0 0,0 0 0 0 0,0 0 0 0 0,1 1 0 0 0,-1-1 0 0 0,0 0 0 0 0,-1 3 0 0 0,-2 4 304 0 0,1 0 0 0 0,0 1 0 0 0,-3 15 0 0 0,1 5-217 0 0,1 0-1 0 0,1 0 0 0 0,2 0 1 0 0,1 1-1 0 0,1-1 0 0 0,1 0 1 0 0,2 0-1 0 0,1 0 0 0 0,9 28 1 0 0,-13-52-194 0 0,1 0 1 0 0,-1-1-1 0 0,1 0 1 0 0,0 1-1 0 0,0-1 1 0 0,1 0-1 0 0,-1 0 1 0 0,1 0-1 0 0,0-1 1 0 0,0 1-1 0 0,0 0 1 0 0,0-1-1 0 0,1 0 1 0 0,-1 0-1 0 0,9 5 1 0 0,-9-7-15 0 0,1 1 0 0 0,-1-1 0 0 0,1 0 0 0 0,-1 0 0 0 0,1-1 0 0 0,0 1 1 0 0,0-1-1 0 0,-1 0 0 0 0,1 0 0 0 0,0 0 0 0 0,0 0 0 0 0,-1-1 0 0 0,1 0 0 0 0,0 1 1 0 0,-1-1-1 0 0,1 0 0 0 0,-1-1 0 0 0,1 1 0 0 0,-1-1 0 0 0,5-2 0 0 0,2-2-54 0 0,1 0-1 0 0,-2-1 1 0 0,1 0-1 0 0,-1-1 1 0 0,0 1-1 0 0,0-2 0 0 0,-1 1 1 0 0,0-1-1 0 0,7-12 1 0 0,-11 15 30 0 0,1-1 1 0 0,-1 0-1 0 0,-1 1 1 0 0,0-1-1 0 0,0-1 0 0 0,0 1 1 0 0,-1 0-1 0 0,0-1 1 0 0,0 1-1 0 0,-1-1 1 0 0,0 0-1 0 0,0 0 1 0 0,-1 1-1 0 0,-1-17 1 0 0,2 24 41 0 0,-1-1 0 0 0,0 0 0 0 0,0 1 0 0 0,0-1 1 0 0,0 0-1 0 0,0 0 0 0 0,0 1 0 0 0,0-1 0 0 0,0 0 0 0 0,0 1 1 0 0,-1-1-1 0 0,1 0 0 0 0,0 1 0 0 0,0-1 0 0 0,-1 0 1 0 0,1 1-1 0 0,0-1 0 0 0,-1 0 0 0 0,1 1 0 0 0,-1-1 1 0 0,1 1-1 0 0,-1-1 0 0 0,1 1 0 0 0,-1-1 0 0 0,1 1 1 0 0,-1-1-1 0 0,1 1 0 0 0,-1 0 0 0 0,1-1 0 0 0,-1 1 0 0 0,0 0 1 0 0,1-1-1 0 0,-1 1 0 0 0,0 0 0 0 0,1 0 0 0 0,-1 0 1 0 0,0-1-1 0 0,1 1 0 0 0,-1 0 0 0 0,0 0 0 0 0,0 0 1 0 0,1 0-1 0 0,-1 0 0 0 0,0 0 0 0 0,1 0 0 0 0,-1 1 1 0 0,0-1-1 0 0,1 0 0 0 0,-1 0 0 0 0,0 1 0 0 0,1-1 1 0 0,-1 0-1 0 0,0 1 0 0 0,1-1 0 0 0,-1 0 0 0 0,1 1 0 0 0,-1-1 1 0 0,0 1-1 0 0,1-1 0 0 0,0 1 0 0 0,-1-1 0 0 0,0 1 1 0 0,-3 3 49 0 0,-1 1 1 0 0,1-1 0 0 0,0 0 0 0 0,1 1-1 0 0,-7 10 1 0 0,6-7 24 0 0,1 0 0 0 0,0 1 0 0 0,1-1 0 0 0,0 1 0 0 0,0 0 0 0 0,1-1 0 0 0,0 1 0 0 0,1 0 0 0 0,-1 0-1 0 0,2 0 1 0 0,-1-1 0 0 0,1 1 0 0 0,4 15 0 0 0,-4-21-141 0 0,0 0 0 0 0,0 1 0 0 0,0-1 0 0 0,1 0 0 0 0,-1 0 0 0 0,1 1 0 0 0,0-1 0 0 0,0-1 0 0 0,0 1 0 0 0,0 0 0 0 0,0 0 0 0 0,1-1 0 0 0,-1 1 0 0 0,1-1 0 0 0,4 3 0 0 0,-4-4-193 0 0,0 1 1 0 0,0-1-1 0 0,0 0 0 0 0,0 0 0 0 0,0-1 0 0 0,0 1 0 0 0,1-1 1 0 0,-1 1-1 0 0,0-1 0 0 0,0 0 0 0 0,0 0 0 0 0,1 0 0 0 0,-1-1 0 0 0,0 1 1 0 0,0-1-1 0 0,0 0 0 0 0,1 0 0 0 0,-1 0 0 0 0,4-2 0 0 0,9-5-2560 0 0,0 0 0 0 0,0 0 0 0 0,-2-2 0 0 0,1 0 0 0 0,18-16 0 0 0,-17 11 947 0 0</inkml:trace>
</inkml:ink>
</file>

<file path=ppt/ink/ink2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9.428"/>
    </inkml:context>
    <inkml:brush xml:id="br0">
      <inkml:brushProperty name="width" value="0.05" units="cm"/>
      <inkml:brushProperty name="height" value="0.05" units="cm"/>
      <inkml:brushProperty name="color" value="#E71224"/>
    </inkml:brush>
  </inkml:definitions>
  <inkml:trace contextRef="#ctx0" brushRef="#br0">112 385 892 0 0,'0'1'311'0'0,"1"1"-1"0"0,-1-1 0 0 0,0 0 1 0 0,1 0-1 0 0,0 0 1 0 0,-1 0-1 0 0,1 0 1 0 0,0 0-1 0 0,-1 0 0 0 0,1 0 1 0 0,0 0-1 0 0,0 0 1 0 0,0 0-1 0 0,0 0 1 0 0,0-1-1 0 0,0 1 0 0 0,0 0 1 0 0,0-1-1 0 0,0 1 1 0 0,0 0-1 0 0,0-1 1 0 0,1 0-1 0 0,-1 1 1 0 0,0-1-1 0 0,0 0 0 0 0,2 1 1 0 0,0-2-144 0 0,-1 1 0 0 0,1-1 0 0 0,-1 0-1 0 0,1 1 1 0 0,-1-1 0 0 0,1-1 0 0 0,-1 1 0 0 0,0 0 0 0 0,1 0 0 0 0,-1-1 0 0 0,0 1 0 0 0,2-3 0 0 0,1-1-63 0 0,0 1 1 0 0,-1-1-1 0 0,0 0 1 0 0,0 0-1 0 0,0-1 1 0 0,0 1-1 0 0,-1-1 0 0 0,0 0 1 0 0,0 0-1 0 0,-1 0 1 0 0,0 0-1 0 0,3-12 1 0 0,-4 14 5 0 0,0 0-1 0 0,0 0 1 0 0,-1 0 0 0 0,1 0 0 0 0,-1-1 0 0 0,0 1-1 0 0,0 0 1 0 0,-1 0 0 0 0,1 0 0 0 0,-1 0 0 0 0,0 0-1 0 0,0 0 1 0 0,0 0 0 0 0,-1 0 0 0 0,1 0 0 0 0,-1 0-1 0 0,0 0 1 0 0,0 1 0 0 0,0-1 0 0 0,-1 1 0 0 0,-2-4-1 0 0,4 6 21 0 0,-1 0 0 0 0,1-1 0 0 0,-1 1 0 0 0,1 0-1 0 0,-1 0 1 0 0,1 1 0 0 0,-1-1 0 0 0,1 0 0 0 0,-1 0 0 0 0,0 1-1 0 0,1-1 1 0 0,-1 1 0 0 0,0-1 0 0 0,1 1 0 0 0,-1 0-1 0 0,0 0 1 0 0,0 0 0 0 0,0 0 0 0 0,1 0 0 0 0,-4 1 0 0 0,0 0 135 0 0,1 0 0 0 0,-1 0 1 0 0,1 1-1 0 0,0 0 1 0 0,0 0-1 0 0,0 0 0 0 0,0 0 1 0 0,-4 4-1 0 0,-3 3 449 0 0,1 0 1 0 0,0 1-1 0 0,0 0 0 0 0,-12 16 1 0 0,13-14-257 0 0,0 1 1 0 0,1 1-1 0 0,-12 26 1 0 0,19-37-441 0 0,-1 0 1 0 0,1 1 0 0 0,0-1-1 0 0,0 1 1 0 0,0-1-1 0 0,0 1 1 0 0,0-1 0 0 0,1 1-1 0 0,0-1 1 0 0,-1 1-1 0 0,1 0 1 0 0,1-1 0 0 0,-1 1-1 0 0,0 0 1 0 0,1-1-1 0 0,0 1 1 0 0,0-1 0 0 0,0 1-1 0 0,0-1 1 0 0,1 0 0 0 0,-1 1-1 0 0,4 4 1 0 0,-3-7-21 0 0,-1 1 1 0 0,1-1-1 0 0,0 0 1 0 0,0 0-1 0 0,0 0 0 0 0,0 0 1 0 0,0 0-1 0 0,0 0 1 0 0,0-1-1 0 0,0 1 1 0 0,0-1-1 0 0,1 1 1 0 0,-1-1-1 0 0,0 0 0 0 0,0 0 1 0 0,0 0-1 0 0,1 0 1 0 0,-1 0-1 0 0,0 0 1 0 0,0-1-1 0 0,0 1 1 0 0,1-1-1 0 0,-1 1 0 0 0,0-1 1 0 0,0 0-1 0 0,0 0 1 0 0,0 0-1 0 0,3-2 1 0 0,5-2-41 0 0,0-1-1 0 0,0-1 1 0 0,18-13 0 0 0,-17 10-38 0 0,-1-1 0 0 0,0 0 0 0 0,-1-1 0 0 0,0 0 0 0 0,0 0 0 0 0,-2-1 0 0 0,1 0 0 0 0,-2 0 0 0 0,1-1 0 0 0,-2 0 1 0 0,6-21-1 0 0,1-15-253 0 0,11-99 0 0 0,-20 122 322 0 0,-4 5 70 0 0,1 22-53 0 0,0 0-1 0 0,0 0 1 0 0,0 0 0 0 0,-1 0-1 0 0,1 0 1 0 0,0 0 0 0 0,0 0-1 0 0,0 0 1 0 0,-1 0 0 0 0,1 0 0 0 0,0 0-1 0 0,0 0 1 0 0,0 0 0 0 0,0 0-1 0 0,-1 0 1 0 0,1 0 0 0 0,0 0-1 0 0,0 0 1 0 0,0 0 0 0 0,-1 0 0 0 0,1 0-1 0 0,0 0 1 0 0,0 0 0 0 0,0 1-1 0 0,0-1 1 0 0,-1 0 0 0 0,1 0-1 0 0,0 0 1 0 0,0 0 0 0 0,0 0 0 0 0,0 0-1 0 0,0 1 1 0 0,0-1 0 0 0,-1 0-1 0 0,1 0 1 0 0,0 0 0 0 0,0 1 0 0 0,0-1-1 0 0,0 0 1 0 0,0 0 0 0 0,0 0-1 0 0,0 0 1 0 0,0 1 0 0 0,0-1-1 0 0,0 0 1 0 0,-3 6 78 0 0,1-1 0 0 0,-1 0 0 0 0,1 1 0 0 0,1 0 1 0 0,-2 6-1 0 0,-2 16 95 0 0,3 1 0 0 0,0 0 0 0 0,2-1 0 0 0,3 37 0 0 0,-1-50-170 0 0,0 0 1 0 0,1 1 0 0 0,1-1-1 0 0,0 0 1 0 0,1 0 0 0 0,1-1-1 0 0,0 1 1 0 0,1-1-1 0 0,12 18 1 0 0,-17-29-35 0 0,0 0 1 0 0,0 0-1 0 0,1 0 1 0 0,-1-1-1 0 0,1 1 1 0 0,0-1-1 0 0,0 0 0 0 0,0 0 1 0 0,0 0-1 0 0,0 0 1 0 0,0 0-1 0 0,0-1 0 0 0,0 1 1 0 0,1-1-1 0 0,-1 0 1 0 0,1 0-1 0 0,6 1 0 0 0,-5-2-90 0 0,1 0 0 0 0,-1 0 0 0 0,0 0-1 0 0,1-1 1 0 0,-1 0 0 0 0,0 0 0 0 0,1 0-1 0 0,-1-1 1 0 0,0 0 0 0 0,9-4 0 0 0,-4 0-40 0 0,0 1 1 0 0,-1-1 0 0 0,0-1-1 0 0,0 0 1 0 0,-1 0 0 0 0,0-1-1 0 0,0 0 1 0 0,-1 0 0 0 0,0-1-1 0 0,0 0 1 0 0,5-10 0 0 0,-8 13 165 0 0,-1 0 1 0 0,-1-1-1 0 0,1 1 1 0 0,-1-1-1 0 0,0 0 1 0 0,-1 0-1 0 0,1 0 1 0 0,-1 0-1 0 0,-1 0 1 0 0,1 0-1 0 0,-1 0 1 0 0,-1 0-1 0 0,1 0 1 0 0,-4-13-1 0 0,4 20 9 0 0,0 0-1 0 0,0-1 0 0 0,0 1 0 0 0,0 0 0 0 0,0 0 1 0 0,0 0-1 0 0,0-1 0 0 0,0 1 0 0 0,0 0 1 0 0,0 0-1 0 0,0 0 0 0 0,0-1 0 0 0,0 1 0 0 0,0 0 1 0 0,0 0-1 0 0,-1 0 0 0 0,1 0 0 0 0,0-1 0 0 0,0 1 1 0 0,0 0-1 0 0,0 0 0 0 0,0 0 0 0 0,-1 0 0 0 0,1 0 1 0 0,0-1-1 0 0,0 1 0 0 0,0 0 0 0 0,0 0 1 0 0,-1 0-1 0 0,1 0 0 0 0,0 0 0 0 0,0 0 0 0 0,0 0 1 0 0,-1 0-1 0 0,1 0 0 0 0,0 0 0 0 0,0 0 0 0 0,-1 0 1 0 0,1 0-1 0 0,0 0 0 0 0,0 0 0 0 0,0 0 0 0 0,-1 0 1 0 0,1 0-1 0 0,0 0 0 0 0,0 0 0 0 0,0 0 1 0 0,-1 0-1 0 0,1 0 0 0 0,0 1 0 0 0,-7 12 616 0 0,-1 19 21 0 0,8-24-609 0 0,0-1 1 0 0,0 1-1 0 0,1-1 0 0 0,0 1 0 0 0,1-1 0 0 0,0 0 1 0 0,0 1-1 0 0,0-1 0 0 0,1 0 0 0 0,0 0 0 0 0,0 0 1 0 0,1-1-1 0 0,7 12 0 0 0,-9-15-59 0 0,0-1 0 0 0,0 0 0 0 0,0 1 0 0 0,1-1 0 0 0,-1 0 0 0 0,0 0 0 0 0,1 0 0 0 0,-1-1 0 0 0,1 1 0 0 0,0-1 0 0 0,0 1 0 0 0,-1-1 0 0 0,1 0 0 0 0,0 0 0 0 0,0 0 0 0 0,0 0 0 0 0,0-1 0 0 0,0 1 0 0 0,0-1 0 0 0,0 0 0 0 0,1 0 0 0 0,-1 0 0 0 0,0 0 0 0 0,0 0 0 0 0,0-1-1 0 0,0 1 1 0 0,0-1 0 0 0,0 0 0 0 0,0 0 0 0 0,0 0 0 0 0,-1 0 0 0 0,1-1 0 0 0,0 1 0 0 0,0-1 0 0 0,-1 1 0 0 0,4-4 0 0 0,-3 3-32 0 0,0 0 1 0 0,0-1-1 0 0,0 1 0 0 0,0-1 0 0 0,0 0 0 0 0,0 0 0 0 0,-1 0 0 0 0,0 0 1 0 0,1 0-1 0 0,-1-1 0 0 0,0 1 0 0 0,-1-1 0 0 0,1 1 0 0 0,0-1 0 0 0,-1 0 0 0 0,0 0 1 0 0,0 1-1 0 0,0-1 0 0 0,-1 0 0 0 0,1 0 0 0 0,-1 0 0 0 0,0 0 0 0 0,0 0 0 0 0,0 0 1 0 0,0 0-1 0 0,-1 0 0 0 0,0 0 0 0 0,0 0 0 0 0,0 0 0 0 0,0 1 0 0 0,0-1 1 0 0,-1 0-1 0 0,-3-6 0 0 0,3 6-11 0 0,-1 0 1 0 0,1 0 0 0 0,-1 0-1 0 0,0 1 1 0 0,0-1-1 0 0,0 1 1 0 0,-1 0-1 0 0,1 0 1 0 0,-1 0-1 0 0,0 0 1 0 0,0 0 0 0 0,0 1-1 0 0,0 0 1 0 0,0-1-1 0 0,0 2 1 0 0,-1-1-1 0 0,1 0 1 0 0,0 1-1 0 0,-1 0 1 0 0,0 0 0 0 0,1 0-1 0 0,-1 1 1 0 0,0-1-1 0 0,1 1 1 0 0,-1 0-1 0 0,0 1 1 0 0,1-1-1 0 0,-9 3 1 0 0,4-1-182 0 0,1 2 1 0 0,-1-1-1 0 0,1 1 1 0 0,0 0-1 0 0,-11 8 1 0 0,-7 13-3103 0 0,25-24 2779 0 0,0 1 1 0 0,0 0-1 0 0,0-1 1 0 0,1 1-1 0 0,-1 0 0 0 0,0 0 1 0 0,1-1-1 0 0,-1 1 1 0 0,1 0-1 0 0,-1 0 1 0 0,1 0-1 0 0,0 0 0 0 0,0-1 1 0 0,0 4-1 0 0,0-4 269 0 0,0 0 1 0 0,1 0-1 0 0,-1-1 0 0 0,0 1 1 0 0,0 0-1 0 0,1 0 0 0 0,-1-1 1 0 0,0 1-1 0 0,1 0 0 0 0,-1-1 1 0 0,1 1-1 0 0,-1 0 0 0 0,1-1 1 0 0,-1 1-1 0 0,1-1 0 0 0,-1 1 1 0 0,1 0-1 0 0,0 0 0 0 0,9 6-1932 0 0</inkml:trace>
</inkml:ink>
</file>

<file path=ppt/ink/ink2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49.755"/>
    </inkml:context>
    <inkml:brush xml:id="br0">
      <inkml:brushProperty name="width" value="0.05" units="cm"/>
      <inkml:brushProperty name="height" value="0.05" units="cm"/>
      <inkml:brushProperty name="color" value="#E71224"/>
    </inkml:brush>
  </inkml:definitions>
  <inkml:trace contextRef="#ctx0" brushRef="#br0">159 28 668 0 0,'-1'-1'467'0'0,"1"-1"-1"0"0,-1 1 1 0 0,0-1-1 0 0,0 0 1 0 0,1 1 0 0 0,-1-1-1 0 0,0 1 1 0 0,0 0-1 0 0,0-1 1 0 0,-1 1-1 0 0,1 0 1 0 0,0 0 0 0 0,0-1-1 0 0,-1 1 1 0 0,1 0-1 0 0,-1 0 1 0 0,1 0-1 0 0,-1 1 1 0 0,1-1 0 0 0,-1 0-1 0 0,0 1 1 0 0,-2-2-1 0 0,2 2-12 0 0,0 0 0 0 0,-1 1 0 0 0,1-1 0 0 0,0 0 0 0 0,0 1 0 0 0,0 0 0 0 0,0-1 0 0 0,0 1 0 0 0,0 0 0 0 0,0 0 0 0 0,0 0 0 0 0,0 0 0 0 0,0 0 0 0 0,0 0 0 0 0,-2 3 0 0 0,-3 3 478 0 0,0 0 1 0 0,0 0-1 0 0,1 0 1 0 0,0 1-1 0 0,0 0 1 0 0,-8 15-1 0 0,7-7-615 0 0,0 1 0 0 0,1-1 0 0 0,0 1 0 0 0,-3 20 0 0 0,7-33-317 0 0,1 1 1 0 0,0-1-1 0 0,1 1 1 0 0,-1-1-1 0 0,1 1 1 0 0,0 0-1 0 0,0-1 1 0 0,0 1-1 0 0,1-1 1 0 0,0 1-1 0 0,0-1 1 0 0,0 1-1 0 0,0-1 1 0 0,1 1-1 0 0,-1-1 1 0 0,1 0-1 0 0,0 0 1 0 0,0 0-1 0 0,1 0 1 0 0,-1 0-1 0 0,5 4 1 0 0,-6-7-68 0 0,1 1-1 0 0,0-1 1 0 0,0 1 0 0 0,0-1 0 0 0,1 0 0 0 0,-1 0 0 0 0,0 0 0 0 0,0 0-1 0 0,1 0 1 0 0,-1 0 0 0 0,0-1 0 0 0,1 1 0 0 0,-1-1 0 0 0,1 0-1 0 0,3 1 1 0 0,-2-2-590 0 0,0 1-1 0 0,1-1 1 0 0,-1 0-1 0 0,0 0 1 0 0,0 0-1 0 0,0 0 1 0 0,0-1-1 0 0,5-2 1 0 0,2-3-2635 0 0,1 0 1 0 0,-1 0 0 0 0,-1-2-1 0 0,16-14 1 0 0,-14 11 1034 0 0</inkml:trace>
</inkml:ink>
</file>

<file path=ppt/ink/ink2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24.582"/>
    </inkml:context>
    <inkml:brush xml:id="br0">
      <inkml:brushProperty name="width" value="0.05" units="cm"/>
      <inkml:brushProperty name="height" value="0.05" units="cm"/>
      <inkml:brushProperty name="color" value="#E71224"/>
    </inkml:brush>
  </inkml:definitions>
  <inkml:trace contextRef="#ctx0" brushRef="#br0">1 75 596 0 0,'0'1'374'0'0,"0"0"0"0"0,0 0 0 0 0,0 0 0 0 0,0-1 0 0 0,-1 1 0 0 0,1 0 0 0 0,0 0 0 0 0,1 0 0 0 0,-1 0 0 0 0,0 0 0 0 0,0 0 0 0 0,0 0 0 0 0,1 0 0 0 0,-1-1 0 0 0,0 1 0 0 0,1 0 0 0 0,-1 0 0 0 0,0 0 0 0 0,1-1 0 0 0,-1 1 0 0 0,1 0 0 0 0,0 0 0 0 0,-1-1 0 0 0,1 1 0 0 0,-1 0 0 0 0,3 0 0 0 0,-1-1-123 0 0,1 0 0 0 0,-1 0 0 0 0,1 0 0 0 0,-1 0 0 0 0,1-1 0 0 0,-1 1-1 0 0,1-1 1 0 0,-1 0 0 0 0,5-2 0 0 0,19-4 990 0 0,1 1 0 0 0,1 2 0 0 0,44-3 0 0 0,-39 4-1084 0 0,64-12 0 0 0,-68 7-150 0 0,-18 3 70 0 0,-14 3 203 0 0,-9-2-3024 0 0,10 2 1162 0 0,-1 0 1 0 0,1 0-1 0 0,0 0 0 0 0,0-1 1 0 0,0 1-1 0 0,0-1 0 0 0,-2-5 1 0 0,-1 1-555 0 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52.177"/>
    </inkml:context>
    <inkml:brush xml:id="br0">
      <inkml:brushProperty name="width" value="0.05" units="cm"/>
      <inkml:brushProperty name="height" value="0.05" units="cm"/>
      <inkml:brushProperty name="color" value="#E71224"/>
    </inkml:brush>
  </inkml:definitions>
  <inkml:trace contextRef="#ctx0" brushRef="#br0">152 513 180 0 0,'-5'17'5436'0'0,"4"-15"-4968"0"0,0 1 0 0 0,0-1 0 0 0,0 1 1 0 0,0-1-1 0 0,0 1 0 0 0,1 0 0 0 0,-1-1 0 0 0,1 1 0 0 0,0 0 1 0 0,-1 0-1 0 0,1-1 0 0 0,1 1 0 0 0,-1 0 0 0 0,0-1 0 0 0,1 1 1 0 0,-1 0-1 0 0,1-1 0 0 0,0 1 0 0 0,1 4 0 0 0,-1-7-412 0 0,0 1 0 0 0,0-1 0 0 0,0 0 0 0 0,0 1 0 0 0,0-1 0 0 0,0 0 0 0 0,0 1 0 0 0,-1-1 0 0 0,1 0 0 0 0,0 0 0 0 0,0 0 0 0 0,0 0 0 0 0,0 0 0 0 0,0 0 0 0 0,0 0 0 0 0,0 0 0 0 0,0 0 0 0 0,0 0 0 0 0,0-1 0 0 0,0 1 0 0 0,0 0 0 0 0,0-1 0 0 0,0 1 0 0 0,0-1 0 0 0,0 1 0 0 0,-1-1 0 0 0,1 1 0 0 0,0-1 0 0 0,0 1 1 0 0,-1-1-1 0 0,2-1 0 0 0,24-20-90 0 0,-21 16-56 0 0,-1 0 1 0 0,0 1 0 0 0,0-1-1 0 0,0-1 1 0 0,-1 1 0 0 0,0 0 0 0 0,0-1-1 0 0,-1 0 1 0 0,1 0 0 0 0,-2 0 0 0 0,1 0-1 0 0,-1 0 1 0 0,0 0 0 0 0,0 0 0 0 0,-1 0-1 0 0,0 0 1 0 0,0 0 0 0 0,-1 0 0 0 0,0-1-1 0 0,-3-11 1 0 0,3 13 63 0 0,-1 0-1 0 0,0 0 1 0 0,0 1 0 0 0,0-1-1 0 0,-1 0 1 0 0,0 1 0 0 0,0 0 0 0 0,0 0-1 0 0,-1 0 1 0 0,0 0 0 0 0,0 0-1 0 0,0 1 1 0 0,0-1 0 0 0,-1 1-1 0 0,0 0 1 0 0,0 1 0 0 0,0-1-1 0 0,0 1 1 0 0,0 0 0 0 0,-1 0 0 0 0,1 1-1 0 0,-1-1 1 0 0,0 1 0 0 0,-10-2-1 0 0,12 3 106 0 0,0 1-1 0 0,1-1 1 0 0,-1 1 0 0 0,0 0-1 0 0,0 0 1 0 0,0 1-1 0 0,0-1 1 0 0,1 1 0 0 0,-1-1-1 0 0,0 1 1 0 0,0 1-1 0 0,1-1 1 0 0,-1 0 0 0 0,1 1-1 0 0,-1 0 1 0 0,1-1-1 0 0,0 1 1 0 0,-5 4 0 0 0,4-2 5 0 0,0 0 0 0 0,0 0 0 0 0,0 1 1 0 0,0 0-1 0 0,1-1 0 0 0,-1 1 1 0 0,1 0-1 0 0,1 1 0 0 0,-1-1 1 0 0,1 1-1 0 0,-2 6 0 0 0,1-4-56 0 0,1-1 0 0 0,0 1-1 0 0,1-1 1 0 0,0 1 0 0 0,0 0 0 0 0,1-1-1 0 0,0 1 1 0 0,0 0 0 0 0,0 0 0 0 0,1-1 0 0 0,1 1-1 0 0,-1 0 1 0 0,1-1 0 0 0,0 1 0 0 0,1-1-1 0 0,0 0 1 0 0,0 0 0 0 0,7 11 0 0 0,-9-16-46 0 0,1 0 1 0 0,-1 1 0 0 0,1-1 0 0 0,-1-1 0 0 0,1 1 0 0 0,0 0 0 0 0,0 0 0 0 0,0-1 0 0 0,0 1-1 0 0,0-1 1 0 0,0 1 0 0 0,0-1 0 0 0,1 0 0 0 0,-1 0 0 0 0,0 0 0 0 0,1 0 0 0 0,-1 0 0 0 0,1-1-1 0 0,-1 1 1 0 0,1-1 0 0 0,-1 1 0 0 0,1-1 0 0 0,-1 0 0 0 0,1 0 0 0 0,-1 0 0 0 0,1 0-1 0 0,-1-1 1 0 0,1 1 0 0 0,-1-1 0 0 0,1 0 0 0 0,-1 1 0 0 0,1-1 0 0 0,-1 0 0 0 0,0 0 0 0 0,0 0-1 0 0,1-1 1 0 0,-1 1 0 0 0,0-1 0 0 0,0 1 0 0 0,0-1 0 0 0,1-2 0 0 0,3-1-22 0 0,-1-1-1 0 0,0 0 1 0 0,0 0 0 0 0,0-1 0 0 0,-1 1-1 0 0,0-1 1 0 0,0 0 0 0 0,-1 0 0 0 0,0 0-1 0 0,0-1 1 0 0,-1 1 0 0 0,2-12 0 0 0,1-18-49 0 0,-2 0 1 0 0,-5-74-1 0 0,-18-73-152 0 0,20 184 240 0 0,-2-16 32 0 0,2 8 46 0 0,-1-1 0 0 0,-1 1 0 0 0,1 0 1 0 0,-1 0-1 0 0,-5-11 0 0 0,2 16 170 0 0,0 11-150 0 0,-2 12-31 0 0,2 0-71 0 0,1 1 0 0 0,2 0 0 0 0,0 0 0 0 0,1 1 0 0 0,1-1 1 0 0,0 0-1 0 0,2 0 0 0 0,1 0 0 0 0,7 28 0 0 0,-6-30-566 0 0,2 0-1 0 0,0-1 1 0 0,1 1-1 0 0,1-1 1 0 0,1 0-1 0 0,0-1 1 0 0,1 0-1 0 0,1-1 1 0 0,1 0-1 0 0,16 17 1 0 0,-20-25 67 0 0,1-1 0 0 0,0 0 1 0 0,0 0-1 0 0,0-1 0 0 0,1 0 1 0 0,0 0-1 0 0,0-1 0 0 0,1-1 0 0 0,-1 0 1 0 0,1 0-1 0 0,12 2 0 0 0,-15-5 306 0 0,1 1 0 0 0,0-1-1 0 0,0 0 1 0 0,0-1-1 0 0,0 0 1 0 0,0 0-1 0 0,0-1 1 0 0,0 0 0 0 0,0-1-1 0 0,0 0 1 0 0,-1 0-1 0 0,1-1 1 0 0,-1 0 0 0 0,13-7-1 0 0,-17 8 432 0 0,0-1 0 0 0,0-1 1 0 0,-1 1-1 0 0,1 0 0 0 0,-1-1 0 0 0,0 0 0 0 0,0 1 1 0 0,0-1-1 0 0,-1 0 0 0 0,1-1 0 0 0,-1 1 0 0 0,0 0 0 0 0,0-1 1 0 0,0 1-1 0 0,-1-1 0 0 0,0 0 0 0 0,0 1 0 0 0,0-1 0 0 0,0 0 1 0 0,-1 0-1 0 0,0 0 0 0 0,0 1 0 0 0,0-7 0 0 0,-2-13 734 0 0,-1 0 1 0 0,0-1-1 0 0,-9-27 0 0 0,10 44-635 0 0,1 1 93 0 0,-1 1 0 0 0,0 0 0 0 0,0 0 0 0 0,0 0 0 0 0,-1 0 0 0 0,1 0 0 0 0,-6-7 0 0 0,7 12-317 0 0,0 0 0 0 0,0 0 0 0 0,1 0 0 0 0,-1 1 0 0 0,0-1 0 0 0,0 0 0 0 0,0 0 0 0 0,0 1 0 0 0,0-1 0 0 0,0 1 0 0 0,0-1 0 0 0,0 1 0 0 0,0-1 0 0 0,0 1 0 0 0,0 0 0 0 0,0 0 0 0 0,0-1 0 0 0,0 1 0 0 0,-2 0 0 0 0,1 0-6 0 0,0 1 0 0 0,0-1 0 0 0,0 1 0 0 0,0-1 0 0 0,1 1 0 0 0,-1 0 0 0 0,0 0 0 0 0,0 0 0 0 0,0 0-1 0 0,1 0 1 0 0,-1 0 0 0 0,1 0 0 0 0,-1 1 0 0 0,-2 2 0 0 0,-4 5 124 0 0,0 0 0 0 0,0 0-1 0 0,1 1 1 0 0,0 1-1 0 0,0-1 1 0 0,1 1-1 0 0,1 0 1 0 0,0 0 0 0 0,0 1-1 0 0,-3 18 1 0 0,6-23-240 0 0,0 0-1 0 0,1 1 1 0 0,-1-1 0 0 0,2 1-1 0 0,-1-1 1 0 0,1 1 0 0 0,1 0 0 0 0,-1-1-1 0 0,1 1 1 0 0,1-1 0 0 0,-1 1 0 0 0,1-1-1 0 0,0 0 1 0 0,1 0 0 0 0,0 0-1 0 0,0 0 1 0 0,0 0 0 0 0,6 7 0 0 0,-7-11-60 0 0,0-1 1 0 0,0 1-1 0 0,0-1 1 0 0,1 1-1 0 0,-1-1 1 0 0,1 0-1 0 0,-1 0 1 0 0,1-1-1 0 0,0 1 1 0 0,0 0-1 0 0,0-1 1 0 0,0 1-1 0 0,0-1 1 0 0,0 0-1 0 0,0 0 1 0 0,0-1-1 0 0,0 1 1 0 0,0 0-1 0 0,1-1 1 0 0,-1 0-1 0 0,0 0 1 0 0,0 0-1 0 0,1 0 1 0 0,-1 0-1 0 0,0-1 1 0 0,0 1-1 0 0,0-1 1 0 0,1 0-1 0 0,-1 0 1 0 0,3-2-1 0 0,-1 1 38 0 0,-1 0 0 0 0,0 0 0 0 0,0-1 0 0 0,0 1 0 0 0,0-1 0 0 0,0 0 0 0 0,-1 0 0 0 0,1 0 0 0 0,-1-1 0 0 0,0 1 0 0 0,0-1 0 0 0,0 0-1 0 0,-1 0 1 0 0,1 0 0 0 0,-1 0 0 0 0,0 0 0 0 0,0-1 0 0 0,0 1 0 0 0,-1 0 0 0 0,2-7 0 0 0,0-15 999 0 0,1-50-1 0 0,-4 90-798 0 0,1-1 0 0 0,1 1 0 0 0,0-1 0 0 0,0 0 0 0 0,1 0 0 0 0,1 0 0 0 0,1 0 0 0 0,-1 0 0 0 0,2-1 0 0 0,13 23 0 0 0,-16-30-234 0 0,0-1 1 0 0,0 1 0 0 0,1-1 0 0 0,-1 0 0 0 0,1 0 0 0 0,0 0 0 0 0,0-1-1 0 0,1 1 1 0 0,-1-1 0 0 0,1 0 0 0 0,-1 0 0 0 0,1-1 0 0 0,0 1 0 0 0,0-1 0 0 0,0 0-1 0 0,0-1 1 0 0,1 1 0 0 0,-1-1 0 0 0,0 0 0 0 0,1 0 0 0 0,-1-1 0 0 0,1 1-1 0 0,-1-1 1 0 0,1 0 0 0 0,-1-1 0 0 0,1 1 0 0 0,-1-1 0 0 0,0 0 0 0 0,1-1 0 0 0,5-1-1 0 0,-5 1 12 0 0,0-1-1 0 0,1 1 0 0 0,-1-1 0 0 0,0 0 0 0 0,-1-1 0 0 0,1 1 1 0 0,-1-1-1 0 0,1 0 0 0 0,-1-1 0 0 0,0 1 0 0 0,-1-1 0 0 0,1 0 1 0 0,5-9-1 0 0,-5 7 24 0 0,-1-1-1 0 0,0 0 1 0 0,0-1 0 0 0,-1 1-1 0 0,0-1 1 0 0,0 0 0 0 0,-1 0 0 0 0,2-17-1 0 0,-3-7 33 0 0,-1 0 0 0 0,-1-1 1 0 0,-2 1-1 0 0,-10-44 0 0 0,9 52-13 0 0,0-2 196 0 0,2 10 360 0 0,0 1 1 0 0,-1 0-1 0 0,-10-28 1 0 0,13 102 1187 0 0,16 120 296 0 0,-12-158-2023 0 0,0 1 0 0 0,1-1 0 0 0,1 0 0 0 0,1 0 0 0 0,0-1-1 0 0,16 28 1 0 0,-20-42-193 0 0,0 0 0 0 0,0-1 1 0 0,0 0-1 0 0,0 1 0 0 0,1-1 0 0 0,-1-1 0 0 0,1 1 0 0 0,0 0 0 0 0,1-1 0 0 0,-1 0 0 0 0,0 0 1 0 0,1 0-1 0 0,0-1 0 0 0,-1 1 0 0 0,1-1 0 0 0,0 0 0 0 0,0 0 0 0 0,1-1 0 0 0,-1 0 1 0 0,0 0-1 0 0,0 0 0 0 0,1 0 0 0 0,-1-1 0 0 0,0 0 0 0 0,1 0 0 0 0,-1 0 0 0 0,0-1 0 0 0,1 0 1 0 0,-1 0-1 0 0,0 0 0 0 0,0-1 0 0 0,0 1 0 0 0,0-1 0 0 0,0-1 0 0 0,0 1 0 0 0,8-6 1 0 0,-7 4 95 0 0,-1 0 0 0 0,1 0 0 0 0,-1 0 0 0 0,0-1 0 0 0,-1 1 0 0 0,1-1 1 0 0,-1-1-1 0 0,0 1 0 0 0,0-1 0 0 0,0 1 0 0 0,-1-1 0 0 0,0 0 1 0 0,0 0-1 0 0,-1 0 0 0 0,0-1 0 0 0,0 1 0 0 0,0-1 0 0 0,-1 1 0 0 0,1-1 1 0 0,-2 0-1 0 0,1 1 0 0 0,-1-1 0 0 0,0 0 0 0 0,0 1 0 0 0,-1-1 0 0 0,-2-12 1 0 0,3 18 133 0 0,0 1 0 0 0,0-1 0 0 0,-1 1 0 0 0,1-1 0 0 0,0 0 0 0 0,0 1 0 0 0,0-1 0 0 0,0 1 0 0 0,-1-1 0 0 0,1 1 0 0 0,0-1 0 0 0,0 1 1 0 0,-1-1-1 0 0,1 1 0 0 0,0-1 0 0 0,-1 1 0 0 0,1-1 0 0 0,-1 1 0 0 0,1-1 0 0 0,-1 1 0 0 0,1 0 0 0 0,-1-1 0 0 0,1 1 0 0 0,-1 0 0 0 0,1-1 0 0 0,-1 1 0 0 0,1 0 1 0 0,-2-1-1 0 0,1 2 37 0 0,0-1 1 0 0,1 0 0 0 0,-1 1 0 0 0,0-1-1 0 0,0 1 1 0 0,1-1 0 0 0,-1 1 0 0 0,0-1-1 0 0,1 1 1 0 0,-1-1 0 0 0,0 1 0 0 0,1 0-1 0 0,-1-1 1 0 0,1 1 0 0 0,-1 0 0 0 0,0 1-1 0 0,-15 35 1842 0 0,14-28-1771 0 0,1 1-1 0 0,1-1 1 0 0,0 1-1 0 0,0 0 1 0 0,0-1-1 0 0,2 1 1 0 0,-1-1-1 0 0,1 0 1 0 0,0 1-1 0 0,1-1 1 0 0,0 0-1 0 0,1 0 1 0 0,0 0-1 0 0,6 10 1 0 0,-8-15-326 0 0,1 1 0 0 0,0-1 0 0 0,0 0 0 0 0,0-1 0 0 0,0 1 0 0 0,0 0 0 0 0,1-1 0 0 0,0 0 0 0 0,-1 0 0 0 0,1 0 0 0 0,1 0 0 0 0,-1 0 0 0 0,0-1 0 0 0,1 0 0 0 0,-1 0 0 0 0,1 0 0 0 0,-1 0 0 0 0,1-1 0 0 0,0 0 0 0 0,0 0 0 0 0,0 0 0 0 0,-1-1 1 0 0,1 1-1 0 0,0-1 0 0 0,0 0 0 0 0,0-1 0 0 0,0 1 0 0 0,0-1 0 0 0,7-2 0 0 0,2-1-1396 0 0,-1 0 1 0 0,1-1 0 0 0,21-11-1 0 0,-30 13 1023 0 0,0 0 1 0 0,-1 0-1 0 0,1 0 0 0 0,-1-1 0 0 0,0 0 0 0 0,0 0 0 0 0,0 0 1 0 0,0 0-1 0 0,0 0 0 0 0,-1-1 0 0 0,0 1 0 0 0,4-8 1 0 0,-1-4-827 0 0</inkml:trace>
</inkml:ink>
</file>

<file path=ppt/ink/ink2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26.580"/>
    </inkml:context>
    <inkml:brush xml:id="br0">
      <inkml:brushProperty name="width" value="0.05" units="cm"/>
      <inkml:brushProperty name="height" value="0.05" units="cm"/>
      <inkml:brushProperty name="color" value="#E71224"/>
    </inkml:brush>
  </inkml:definitions>
  <inkml:trace contextRef="#ctx0" brushRef="#br0">205 255 1036 0 0,'-4'23'6944'0'0,"0"-24"-3747"0"0,-1-12-2230 0 0,4 8-802 0 0,-1 0 0 0 0,1 1 0 0 0,-1-1 0 0 0,0 1 0 0 0,0 0 0 0 0,-1 0 0 0 0,1-1 0 0 0,-1 1 0 0 0,0 1 0 0 0,0-1 0 0 0,0 0 0 0 0,-1 1 0 0 0,-5-5 0 0 0,7 7-128 0 0,0-1 0 0 0,0 1 0 0 0,0 0 0 0 0,-1 0 0 0 0,1 0 0 0 0,-1 1 0 0 0,1-1 0 0 0,-1 0 0 0 0,1 1 0 0 0,-1 0 0 0 0,1-1 0 0 0,-1 1 0 0 0,1 0 0 0 0,-1 0 0 0 0,1 1 0 0 0,-1-1 0 0 0,1 1 0 0 0,-1-1 0 0 0,1 1 0 0 0,0 0 0 0 0,-1-1 0 0 0,1 1 0 0 0,0 0 0 0 0,-1 1 0 0 0,1-1 0 0 0,0 0 0 0 0,-3 3 0 0 0,-2 2 85 0 0,0 0 1 0 0,0 0-1 0 0,1 0 0 0 0,0 0 0 0 0,1 1 0 0 0,-1 0 1 0 0,1 0-1 0 0,0 1 0 0 0,1-1 0 0 0,0 1 0 0 0,0 0 1 0 0,-3 11-1 0 0,5-13-61 0 0,0 0-1 0 0,0 1 1 0 0,1-1-1 0 0,0 0 1 0 0,0 1 0 0 0,1 0-1 0 0,-1-1 1 0 0,1 1 0 0 0,1-1-1 0 0,-1 1 1 0 0,1-1 0 0 0,0 1-1 0 0,1-1 1 0 0,-1 1-1 0 0,2-1 1 0 0,4 12 0 0 0,-6-17-62 0 0,0 1-1 0 0,0 0 1 0 0,0-1 0 0 0,0 1 0 0 0,0-1 0 0 0,0 0 0 0 0,0 1 0 0 0,1-1 0 0 0,-1 0-1 0 0,0 0 1 0 0,1 0 0 0 0,-1 0 0 0 0,1 0 0 0 0,-1 0 0 0 0,1 0 0 0 0,0-1 0 0 0,-1 1-1 0 0,1 0 1 0 0,0-1 0 0 0,0 1 0 0 0,2-1 0 0 0,-1 0-10 0 0,0 0 1 0 0,0 0-1 0 0,1 0 0 0 0,-1-1 1 0 0,0 1-1 0 0,0-1 1 0 0,0 0-1 0 0,0 0 0 0 0,0 0 1 0 0,0-1-1 0 0,3-1 1 0 0,3-2-66 0 0,0-1 1 0 0,0 0-1 0 0,-1-1 1 0 0,0 0-1 0 0,0 0 1 0 0,8-11 0 0 0,-7 8 63 0 0,-1 0 0 0 0,-1-1 1 0 0,1 0-1 0 0,-2 0 0 0 0,0-1 1 0 0,0 0-1 0 0,-1 0 1 0 0,0-1-1 0 0,-1 1 0 0 0,-1-1 1 0 0,0 0-1 0 0,-1 0 0 0 0,0 0 1 0 0,-1 0-1 0 0,0 0 0 0 0,-1-1 1 0 0,-1 1-1 0 0,0 0 1 0 0,-5-26-1 0 0,6 38 17 0 0,-15-59 325 0 0,14 55-162 0 0,-1 0 0 0 0,0 0-1 0 0,0 1 1 0 0,-1-1 0 0 0,1 0-1 0 0,-1 1 1 0 0,0-1 0 0 0,0 1-1 0 0,-6-6 1 0 0,9 10-166 0 0,0 0 0 0 0,0 0 1 0 0,0 0-1 0 0,0 0 0 0 0,0 0 0 0 0,-1 0 0 0 0,1-1 0 0 0,0 1 1 0 0,0 0-1 0 0,0 0 0 0 0,0 0 0 0 0,0 0 0 0 0,0 0 0 0 0,0 0 1 0 0,0 0-1 0 0,0 0 0 0 0,-1 0 0 0 0,1 0 0 0 0,0 0 0 0 0,0 0 1 0 0,0 0-1 0 0,0 0 0 0 0,0 0 0 0 0,0 0 0 0 0,0 0 0 0 0,0 0 0 0 0,-1 0 1 0 0,1 0-1 0 0,0 0 0 0 0,0 0 0 0 0,0 0 0 0 0,0 1 0 0 0,0-1 1 0 0,0 0-1 0 0,0 0 0 0 0,0 0 0 0 0,0 0 0 0 0,-1 0 0 0 0,1 0 1 0 0,0 0-1 0 0,0 0 0 0 0,0 0 0 0 0,0 0 0 0 0,0 0 0 0 0,0 0 1 0 0,0 1-1 0 0,0-1 0 0 0,0 0 0 0 0,0 0 0 0 0,0 0 0 0 0,0 0 1 0 0,0 0-1 0 0,0 0 0 0 0,0 0 0 0 0,0 0 0 0 0,0 1 0 0 0,0-1 1 0 0,0 0-1 0 0,0 0 0 0 0,-1 12 155 0 0,3 10 30 0 0,4 12-225 0 0,2 0 0 0 0,24 61 0 0 0,-28-83 23 0 0,2 0 0 0 0,0-1 0 0 0,0 1-1 0 0,1-1 1 0 0,0 0 0 0 0,1-1 0 0 0,0 0 0 0 0,1 0-1 0 0,0-1 1 0 0,19 15 0 0 0,-26-22-33 0 0,0 0-1 0 0,0-1 1 0 0,0 0 0 0 0,0 1 0 0 0,0-1-1 0 0,0 0 1 0 0,1 0 0 0 0,-1 0 0 0 0,0 0 0 0 0,1 0-1 0 0,-1-1 1 0 0,1 1 0 0 0,-1-1 0 0 0,1 0-1 0 0,-1 0 1 0 0,1 1 0 0 0,-1-2 0 0 0,1 1 0 0 0,-1 0-1 0 0,1 0 1 0 0,-1-1 0 0 0,0 1 0 0 0,1-1-1 0 0,-1 0 1 0 0,1 0 0 0 0,-1 0 0 0 0,0 0 0 0 0,0 0-1 0 0,0 0 1 0 0,1-1 0 0 0,-1 1 0 0 0,0-1-1 0 0,-1 1 1 0 0,1-1 0 0 0,0 0 0 0 0,0 0 0 0 0,-1 0-1 0 0,3-4 1 0 0,4-5-58 0 0,-2-2 0 0 0,1 1 0 0 0,-2-1 0 0 0,1 0 1 0 0,3-18-1 0 0,0 7 309 0 0,-6 23 25 0 0,-1 10 91 0 0,1 8-157 0 0,0-1 1 0 0,1 1 0 0 0,11 27 0 0 0,-13-39-260 0 0,0 1-1 0 0,1-1 1 0 0,-1 0 0 0 0,1 0 0 0 0,0 0-1 0 0,1 0 1 0 0,-1-1 0 0 0,1 1 0 0 0,0-1-1 0 0,0 0 1 0 0,0 0 0 0 0,1-1 0 0 0,-1 1-1 0 0,9 4 1 0 0,-11-7-178 0 0,-1 0 1 0 0,1-1-1 0 0,0 1 0 0 0,0-1 1 0 0,-1 1-1 0 0,1-1 0 0 0,0 0 0 0 0,-1 0 1 0 0,1 0-1 0 0,0 0 0 0 0,0 0 1 0 0,-1 0-1 0 0,1 0 0 0 0,0 0 0 0 0,0-1 1 0 0,-1 1-1 0 0,1-1 0 0 0,0 1 1 0 0,-1-1-1 0 0,1 0 0 0 0,-1 0 0 0 0,1 1 1 0 0,-1-1-1 0 0,1 0 0 0 0,-1-1 0 0 0,2 0 1 0 0,1-2-670 0 0,-1 1 1 0 0,0-1-1 0 0,1 0 0 0 0,-1-1 1 0 0,-1 1-1 0 0,1 0 1 0 0,3-9-1 0 0,0-1-662 0 0</inkml:trace>
</inkml:ink>
</file>

<file path=ppt/ink/ink2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26.967"/>
    </inkml:context>
    <inkml:brush xml:id="br0">
      <inkml:brushProperty name="width" value="0.05" units="cm"/>
      <inkml:brushProperty name="height" value="0.05" units="cm"/>
      <inkml:brushProperty name="color" value="#E71224"/>
    </inkml:brush>
  </inkml:definitions>
  <inkml:trace contextRef="#ctx0" brushRef="#br0">67 25 148 0 0,'-46'-18'7508'0'0,"28"12"-4265"0"0,15 5-2546 0 0,6 3-933 0 0,23 6-2226 0 0,18 9-4192 0 0,-32-10 5090 0 0</inkml:trace>
</inkml:ink>
</file>

<file path=ppt/ink/ink2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27.309"/>
    </inkml:context>
    <inkml:brush xml:id="br0">
      <inkml:brushProperty name="width" value="0.05" units="cm"/>
      <inkml:brushProperty name="height" value="0.05" units="cm"/>
      <inkml:brushProperty name="color" value="#E71224"/>
    </inkml:brush>
  </inkml:definitions>
  <inkml:trace contextRef="#ctx0" brushRef="#br0">22 22 176 0 0,'-21'11'13192'0'0,"26"2"-11420"0"0,6 7-588 0 0,-2 0 0 0 0,0 1 0 0 0,10 35 0 0 0,-12-33-770 0 0,1 1 1 0 0,18 33-1 0 0,-26-56-412 0 0,0-1 0 0 0,1 1 0 0 0,-1-1 0 0 0,0 1 0 0 0,0-1 0 0 0,0 1 0 0 0,1-1 0 0 0,-1 0 0 0 0,0 1 0 0 0,1-1 0 0 0,-1 1 0 0 0,0-1 0 0 0,1 0 0 0 0,-1 1 0 0 0,0-1 0 0 0,1 0 0 0 0,-1 0 0 0 0,1 1 0 0 0,-1-1 0 0 0,0 0 0 0 0,1 0 0 0 0,-1 1 0 0 0,1-1 0 0 0,-1 0 0 0 0,1 0 0 0 0,-1 0 0 0 0,1 0 0 0 0,-1 0 0 0 0,1 0 0 0 0,-1 0 0 0 0,1 0 0 0 0,0 0 0 0 0,10-13 49 0 0,4-34 26 0 0,-13 39-59 0 0,16-83 196 0 0,-14 67-550 0 0,0-1-1 0 0,13-38 0 0 0,-17 62 249 0 0,0 1 0 0 0,0 0 0 0 0,0 0 0 0 0,0 0 0 0 0,0 0 0 0 0,0 0 0 0 0,0-1 0 0 0,0 1 0 0 0,0 0 0 0 0,0 0 0 0 0,0 0 0 0 0,0 0 0 0 0,0 0 0 0 0,0-1 0 0 0,0 1 0 0 0,1 0 0 0 0,-1 0 0 0 0,0 0 0 0 0,0 0 0 0 0,0 0 0 0 0,0 0 0 0 0,0-1 0 0 0,0 1 0 0 0,0 0 0 0 0,0 0 0 0 0,1 0 0 0 0,-1 0 0 0 0,0 0 0 0 0,0 0 0 0 0,0 0 0 0 0,0 0 0 0 0,0 0 0 0 0,1 0 0 0 0,-1 0 0 0 0,0 0 0 0 0,0 0 0 0 0,0 0 0 0 0,0 0 0 0 0,1 0 0 0 0,-1 0 0 0 0,0 0 0 0 0,0 0 0 0 0,0 0 0 0 0,0 0 0 0 0,0 0 0 0 0,1 0 0 0 0,-1 0 0 0 0,0 0 0 0 0,0 0 0 0 0,0 0 0 0 0,0 0 0 0 0,1 0 0 0 0,5 11-4323 0 0,4 24-3339 0 0,-8-29 6110 0 0,0 3 42 0 0</inkml:trace>
</inkml:ink>
</file>

<file path=ppt/ink/ink2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27.649"/>
    </inkml:context>
    <inkml:brush xml:id="br0">
      <inkml:brushProperty name="width" value="0.05" units="cm"/>
      <inkml:brushProperty name="height" value="0.05" units="cm"/>
      <inkml:brushProperty name="color" value="#E71224"/>
    </inkml:brush>
  </inkml:definitions>
  <inkml:trace contextRef="#ctx0" brushRef="#br0">127 228 84 0 0,'0'-1'243'0'0,"0"1"-1"0"0,0-1 1 0 0,0 1-1 0 0,0 0 1 0 0,0-1-1 0 0,0 1 1 0 0,0-1 0 0 0,0 1-1 0 0,0 0 1 0 0,0-1-1 0 0,0 1 1 0 0,0-1-1 0 0,-1 1 1 0 0,1 0-1 0 0,0-1 1 0 0,0 1 0 0 0,0 0-1 0 0,0-1 1 0 0,-1 1-1 0 0,1 0 1 0 0,0-1-1 0 0,0 1 1 0 0,-1 0 0 0 0,1-1-1 0 0,0 1 1 0 0,-1 0-1 0 0,1 0 1 0 0,0-1-1 0 0,-1 1 1 0 0,1 0-1 0 0,0 0 1 0 0,-1 0 0 0 0,1-1-1 0 0,0 1 1 0 0,-1 0-1 0 0,1 0 1 0 0,-1 0-1 0 0,1 0 1 0 0,0 0-1 0 0,-1 0 1 0 0,1 0 0 0 0,-1 0-1 0 0,0 0-108 0 0,1 0-1 0 0,-1 1 0 0 0,0-1 1 0 0,1 0-1 0 0,-1 1 1 0 0,1-1-1 0 0,-1 1 0 0 0,1-1 1 0 0,-1 0-1 0 0,1 1 1 0 0,-1-1-1 0 0,1 1 0 0 0,0-1 1 0 0,-1 1-1 0 0,1 0 1 0 0,0-1-1 0 0,-1 1 0 0 0,1-1 1 0 0,0 1-1 0 0,0 0 0 0 0,-1-1 1 0 0,1 1-1 0 0,0 0 1 0 0,0-1-1 0 0,0 1 0 0 0,0 0 1 0 0,0-1-1 0 0,0 2 1 0 0,3 84 4017 0 0,-1-49-4309 0 0,-1 0 1 0 0,-5 49 0 0 0,-5-114-14830 0 0,8 23 14047 0 0,-1-8-527 0 0</inkml:trace>
  <inkml:trace contextRef="#ctx0" brushRef="#br0" timeOffset="1">32 166 504 0 0,'-13'-51'2804'0'0,"8"36"-1811"0"0,1-1 1 0 0,1 1-1 0 0,0-1 0 0 0,0-16 1 0 0,3 31-1049 0 0,0 0 1 0 0,0 0-1 0 0,0 0 1 0 0,0 0-1 0 0,0 1 1 0 0,0-1-1 0 0,1 0 1 0 0,-1 0-1 0 0,0 0 0 0 0,1 1 1 0 0,-1-1-1 0 0,0 0 1 0 0,1 1-1 0 0,-1-1 1 0 0,1 0-1 0 0,-1 1 1 0 0,1-1-1 0 0,-1 0 1 0 0,1 1-1 0 0,0-1 1 0 0,-1 1-1 0 0,1-1 1 0 0,0 1-1 0 0,-1-1 1 0 0,1 1-1 0 0,0 0 0 0 0,0-1 1 0 0,-1 1-1 0 0,1 0 1 0 0,0-1-1 0 0,0 1 1 0 0,0 0-1 0 0,-1 0 1 0 0,1 0-1 0 0,0 0 1 0 0,1 0-1 0 0,32 5-4161 0 0,-23-1 2991 0 0</inkml:trace>
</inkml:ink>
</file>

<file path=ppt/ink/ink2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28.174"/>
    </inkml:context>
    <inkml:brush xml:id="br0">
      <inkml:brushProperty name="width" value="0.05" units="cm"/>
      <inkml:brushProperty name="height" value="0.05" units="cm"/>
      <inkml:brushProperty name="color" value="#E71224"/>
    </inkml:brush>
  </inkml:definitions>
  <inkml:trace contextRef="#ctx0" brushRef="#br0">162 182 380 0 0,'-9'5'7630'0'0,"-19"-3"-4088"0"0,21-2-2195 0 0,3 1-1036 0 0,0-1 0 0 0,0 1-1 0 0,0 0 1 0 0,0 1 0 0 0,0-1-1 0 0,0 1 1 0 0,0-1 0 0 0,1 1-1 0 0,-1 0 1 0 0,1 0 0 0 0,-1 1 0 0 0,1-1-1 0 0,0 1 1 0 0,-3 3 0 0 0,0 0-72 0 0,2 0 1 0 0,-1 0 0 0 0,0 0-1 0 0,1 1 1 0 0,0-1-1 0 0,1 1 1 0 0,-4 9 0 0 0,2-3-92 0 0,1 0 1 0 0,0 0-1 0 0,1 1 1 0 0,1 0-1 0 0,0 0 1 0 0,1 0-1 0 0,0 0 1 0 0,2 14-1 0 0,-1-23-121 0 0,1 1-1 0 0,-1-1 0 0 0,2 0 0 0 0,-1 1 1 0 0,0-1-1 0 0,1 0 0 0 0,0 0 0 0 0,0 0 1 0 0,1 0-1 0 0,-1 0 0 0 0,6 7 0 0 0,-7-11-28 0 0,1 1-1 0 0,0-1 1 0 0,0 1-1 0 0,-1-1 0 0 0,1 0 1 0 0,0 1-1 0 0,0-1 1 0 0,0 0-1 0 0,0 0 0 0 0,0 0 1 0 0,0-1-1 0 0,1 1 1 0 0,-1 0-1 0 0,0-1 0 0 0,0 0 1 0 0,0 1-1 0 0,1-1 1 0 0,-1 0-1 0 0,0 0 0 0 0,0 0 1 0 0,1 0-1 0 0,-1-1 1 0 0,0 1-1 0 0,0-1 1 0 0,0 1-1 0 0,1-1 0 0 0,-1 0 1 0 0,0 0-1 0 0,0 0 1 0 0,3-2-1 0 0,3-1-75 0 0,-1 0-1 0 0,0 0 1 0 0,-1-1-1 0 0,1 0 1 0 0,-1 0 0 0 0,0-1-1 0 0,0 0 1 0 0,0 0-1 0 0,-1 0 1 0 0,0-1 0 0 0,-1 0-1 0 0,1 0 1 0 0,-1 0 0 0 0,0 0-1 0 0,-1-1 1 0 0,0 1-1 0 0,0-1 1 0 0,-1 0 0 0 0,0 0-1 0 0,2-9 1 0 0,-1-7 69 0 0,-1 1 1 0 0,0-1-1 0 0,-2 1 1 0 0,-1-1-1 0 0,-7-41 0 0 0,-1 16 312 0 0,-21-69 0 0 0,38 203 443 0 0,3-16-762 0 0,15 84-1396 0 0,0-56-4601 0 0,-11-63 1501 0 0,-14-33 4191 0 0,0 0 0 0 0,0 1 0 0 0,0-1 0 0 0,0 0 0 0 0,0 0 0 0 0,0 0-1 0 0,1 0 1 0 0,-1 0 0 0 0,0 0 0 0 0,0 0 0 0 0,1 0 0 0 0,-1-1 0 0 0,1 1-1 0 0,-1 0 1 0 0,1-1 0 0 0,-1 1 0 0 0,1-1 0 0 0,-1 0 0 0 0,1 0 0 0 0,2 1 0 0 0,4-1-1145 0 0</inkml:trace>
</inkml:ink>
</file>

<file path=ppt/ink/ink2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28.626"/>
    </inkml:context>
    <inkml:brush xml:id="br0">
      <inkml:brushProperty name="width" value="0.05" units="cm"/>
      <inkml:brushProperty name="height" value="0.05" units="cm"/>
      <inkml:brushProperty name="color" value="#E71224"/>
    </inkml:brush>
  </inkml:definitions>
  <inkml:trace contextRef="#ctx0" brushRef="#br0">16 94 528 0 0,'-1'-13'7774'0'0,"-5"37"-3894"0"0,5-13-3144 0 0,0-1 1 0 0,1 1-1 0 0,2 13 0 0 0,-2-21-657 0 0,1 0-1 0 0,-1-1 0 0 0,1 1 1 0 0,0 0-1 0 0,0-1 0 0 0,0 1 1 0 0,0-1-1 0 0,3 4 0 0 0,-4-5-92 0 0,1 0 0 0 0,-1 0 0 0 0,1-1 0 0 0,0 1 0 0 0,0 0-1 0 0,-1-1 1 0 0,1 1 0 0 0,0-1 0 0 0,0 1 0 0 0,0-1 0 0 0,-1 1 0 0 0,1-1-1 0 0,0 1 1 0 0,0-1 0 0 0,0 0 0 0 0,0 0 0 0 0,0 1 0 0 0,0-1 0 0 0,0 0-1 0 0,0 0 1 0 0,0 0 0 0 0,0 0 0 0 0,0 0 0 0 0,1 0 0 0 0,1-1-83 0 0,0 0 0 0 0,0-1 0 0 0,0 1 1 0 0,0 0-1 0 0,0-1 0 0 0,0 0 0 0 0,0 0 0 0 0,-1 0 1 0 0,1 0-1 0 0,-1 0 0 0 0,1 0 0 0 0,-1 0 1 0 0,0-1-1 0 0,0 0 0 0 0,0 1 0 0 0,0-1 0 0 0,0 0 1 0 0,0 0-1 0 0,-1 0 0 0 0,0 0 0 0 0,2-4 0 0 0,0-1 100 0 0,0 0 0 0 0,-1 0 0 0 0,0 0 0 0 0,0 0-1 0 0,-1 0 1 0 0,0 0 0 0 0,0-13 0 0 0,-1 16 151 0 0,-1-1 1 0 0,0 1 0 0 0,0 0-1 0 0,0 0 1 0 0,-1 0-1 0 0,0 0 1 0 0,0 0-1 0 0,-4-8 1 0 0,5 12-86 0 0,1 0 0 0 0,-1 0 0 0 0,1 0 0 0 0,-1 0 0 0 0,1 0 0 0 0,-1 1 0 0 0,0-1 0 0 0,0 0 0 0 0,1 0 0 0 0,-1 1 0 0 0,0-1-1 0 0,0 0 1 0 0,0 1 0 0 0,0-1 0 0 0,0 1 0 0 0,0-1 0 0 0,0 1 0 0 0,0 0 0 0 0,0-1 0 0 0,0 1 0 0 0,0 0 0 0 0,0 0 0 0 0,0-1 0 0 0,0 1 0 0 0,0 0 0 0 0,-1 0 0 0 0,1 0 0 0 0,0 0 0 0 0,0 1 0 0 0,0-1 0 0 0,0 0 0 0 0,0 0 0 0 0,0 1 0 0 0,0-1 0 0 0,0 1 0 0 0,0-1 0 0 0,0 0 0 0 0,0 1 0 0 0,0 0 0 0 0,0-1 0 0 0,1 1 0 0 0,-1 0 0 0 0,0-1 0 0 0,0 1 0 0 0,0 0 0 0 0,1 0 0 0 0,-2 1 0 0 0,-3 4 162 0 0,0 0 1 0 0,0 1 0 0 0,1 0 0 0 0,0 0 0 0 0,0 0 0 0 0,1 0-1 0 0,-1 0 1 0 0,2 1 0 0 0,-1-1 0 0 0,1 1 0 0 0,0 0 0 0 0,1 0-1 0 0,-1 10 1 0 0,0-3-142 0 0,2-1 0 0 0,0 1-1 0 0,0 0 1 0 0,2-1 0 0 0,0 1 0 0 0,5 19-1 0 0,-6-30-310 0 0,0 0 0 0 0,0-1 0 0 0,0 1-1 0 0,0-1 1 0 0,1 1 0 0 0,0-1-1 0 0,-1 1 1 0 0,1-1 0 0 0,1 0 0 0 0,-1 0-1 0 0,0 0 1 0 0,1 0 0 0 0,-1 0 0 0 0,1-1-1 0 0,0 1 1 0 0,0-1 0 0 0,0 0 0 0 0,0 0-1 0 0,1 0 1 0 0,-1 0 0 0 0,0 0-1 0 0,1-1 1 0 0,-1 0 0 0 0,1 1 0 0 0,0-1-1 0 0,-1 0 1 0 0,1-1 0 0 0,0 1 0 0 0,-1-1-1 0 0,7 0 1 0 0,0 0-976 0 0,0-1-1 0 0,0-1 1 0 0,-1 0 0 0 0,1 0 0 0 0,-1-1-1 0 0,0 0 1 0 0,0-1 0 0 0,0 0 0 0 0,0 0-1 0 0,15-11 1 0 0,-8 5-321 0 0</inkml:trace>
</inkml:ink>
</file>

<file path=ppt/ink/ink2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29.287"/>
    </inkml:context>
    <inkml:brush xml:id="br0">
      <inkml:brushProperty name="width" value="0.05" units="cm"/>
      <inkml:brushProperty name="height" value="0.05" units="cm"/>
      <inkml:brushProperty name="color" value="#E71224"/>
    </inkml:brush>
  </inkml:definitions>
  <inkml:trace contextRef="#ctx0" brushRef="#br0">149 393 452 0 0,'4'-9'11944'0'0,"-5"-14"-8703"0"0,1 19-3125 0 0,-1 0 0 0 0,0 0 0 0 0,1 0 0 0 0,-1 0 0 0 0,-1 0 0 0 0,1 0 0 0 0,-1 0 0 0 0,-3-6 0 0 0,4 9-61 0 0,0 0 1 0 0,0 0-1 0 0,0 0 0 0 0,0 0 1 0 0,0 0-1 0 0,0 1 0 0 0,0-1 1 0 0,-1 0-1 0 0,1 1 1 0 0,0-1-1 0 0,0 1 0 0 0,-1-1 1 0 0,1 1-1 0 0,0 0 0 0 0,-1 0 1 0 0,1-1-1 0 0,0 1 1 0 0,-1 0-1 0 0,1 0 0 0 0,0 0 1 0 0,-1 0-1 0 0,1 1 0 0 0,-3-1 1 0 0,0 2 78 0 0,1-1 0 0 0,-1 1 1 0 0,1-1-1 0 0,0 1 0 0 0,-1 0 0 0 0,1 0 1 0 0,0 1-1 0 0,-5 3 0 0 0,-1 3 296 0 0,0 1 1 0 0,1 0-1 0 0,0 0 1 0 0,-8 15-1 0 0,12-18-304 0 0,1 1 0 0 0,0 0 0 0 0,0 0 0 0 0,1 0 0 0 0,0 0 0 0 0,0 1 1 0 0,1-1-1 0 0,0 0 0 0 0,0 11 0 0 0,1-17-131 0 0,0 1 1 0 0,0 0 0 0 0,1-1 0 0 0,-1 1-1 0 0,1 0 1 0 0,-1-1 0 0 0,1 1-1 0 0,0-1 1 0 0,0 1 0 0 0,0-1 0 0 0,0 0-1 0 0,1 1 1 0 0,-1-1 0 0 0,3 3-1 0 0,-3-4-37 0 0,1 0-1 0 0,-1 1 1 0 0,1-1-1 0 0,-1 0 1 0 0,1-1-1 0 0,0 1 0 0 0,0 0 1 0 0,-1 0-1 0 0,1-1 1 0 0,0 1-1 0 0,0-1 1 0 0,0 1-1 0 0,0-1 0 0 0,-1 0 1 0 0,1 0-1 0 0,0 0 1 0 0,0 0-1 0 0,0 0 1 0 0,0 0-1 0 0,0 0 0 0 0,0-1 1 0 0,2 0-1 0 0,3-1-118 0 0,-1 0 0 0 0,0-1 0 0 0,0 1 0 0 0,0-1 0 0 0,-1 0 0 0 0,1 0 0 0 0,-1-1 1 0 0,0 0-1 0 0,1 0 0 0 0,-2 0 0 0 0,1-1 0 0 0,0 1 0 0 0,-1-1 0 0 0,0 0 0 0 0,0-1 0 0 0,-1 1 0 0 0,1-1 0 0 0,-1 1 0 0 0,0-1 0 0 0,-1 0 0 0 0,1 0 0 0 0,1-8 0 0 0,2-6 152 0 0,-1-1-1 0 0,-1 0 1 0 0,-1 0 0 0 0,-1 0-1 0 0,0-31 1 0 0,-3 15 48 0 0,-8-61 0 0 0,6 81 127 0 0,0 0 1 0 0,-2 0-1 0 0,0 0 1 0 0,0 0-1 0 0,-15-27 1 0 0,20 44-162 0 0,0 0 1 0 0,0 0 0 0 0,0-1-1 0 0,0 1 1 0 0,0 0 0 0 0,0-1-1 0 0,0 1 1 0 0,0 0 0 0 0,0 0 0 0 0,0-1-1 0 0,-1 1 1 0 0,1 0 0 0 0,0 0-1 0 0,0-1 1 0 0,0 1 0 0 0,0 0-1 0 0,-1 0 1 0 0,1-1 0 0 0,0 1-1 0 0,0 0 1 0 0,0 0 0 0 0,-1 0-1 0 0,1 0 1 0 0,0-1 0 0 0,0 1-1 0 0,-1 0 1 0 0,1 0 0 0 0,0 0-1 0 0,0 0 1 0 0,-1 0 0 0 0,1 0-1 0 0,0 0 1 0 0,-1 0 0 0 0,1 0 0 0 0,0 0-1 0 0,0 0 1 0 0,-1 0 0 0 0,1 0-1 0 0,0 0 1 0 0,-1 0 0 0 0,1 0-1 0 0,0 0 1 0 0,0 0 0 0 0,-1 0-1 0 0,1 0 1 0 0,-1 0 0 0 0,-4 17 113 0 0,4 22 122 0 0,4 9 231 0 0,2 0 0 0 0,2 0 0 0 0,2-1 0 0 0,3 0 0 0 0,22 60 0 0 0,-29-95-618 0 0,0 0-1 0 0,1-1 1 0 0,1 0-1 0 0,-1 0 1 0 0,2 0-1 0 0,13 15 1 0 0,-18-23-264 0 0,0 0-1 0 0,0-1 1 0 0,0 1 0 0 0,0-1 0 0 0,1 1 0 0 0,-1-1 0 0 0,1-1 0 0 0,0 1 0 0 0,-1 0 0 0 0,8 1 0 0 0,-8-2-247 0 0,0-1 1 0 0,0 1 0 0 0,1-1-1 0 0,-1 0 1 0 0,0 0-1 0 0,0-1 1 0 0,0 1 0 0 0,0-1-1 0 0,0 1 1 0 0,0-1 0 0 0,0 0-1 0 0,0 0 1 0 0,0 0-1 0 0,0-1 1 0 0,4-2 0 0 0,19-15-3839 0 0,-16 8 2803 0 0</inkml:trace>
</inkml:ink>
</file>

<file path=ppt/ink/ink2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32.621"/>
    </inkml:context>
    <inkml:brush xml:id="br0">
      <inkml:brushProperty name="width" value="0.05" units="cm"/>
      <inkml:brushProperty name="height" value="0.05" units="cm"/>
      <inkml:brushProperty name="color" value="#E71224"/>
    </inkml:brush>
  </inkml:definitions>
  <inkml:trace contextRef="#ctx0" brushRef="#br0">31 237 808 0 0,'-9'11'7627'0'0,"17"-9"-5088"0"0,23-12-2183 0 0,-26 6-349 0 0,1 1-1 0 0,-1-1 1 0 0,1 1 0 0 0,-1-2 0 0 0,-1 1 0 0 0,1 0 0 0 0,0-1-1 0 0,-1 0 1 0 0,4-6 0 0 0,-6 9-5 0 0,-1 1 0 0 0,1-1 0 0 0,-1 0 0 0 0,0 0 0 0 0,0 0 0 0 0,0 0 0 0 0,0 0 0 0 0,0-1 0 0 0,0 1 0 0 0,0 0 0 0 0,-1 0 0 0 0,1-1 0 0 0,-1 1 0 0 0,1 0 0 0 0,-1-1 0 0 0,0 1 0 0 0,0 0 0 0 0,0-1 0 0 0,-1 1 0 0 0,1 0 0 0 0,0-1 0 0 0,-1 1 0 0 0,1 0 0 0 0,-1 0 0 0 0,0-1 0 0 0,0 1 0 0 0,0 0 0 0 0,-1-2 0 0 0,1 3 22 0 0,0 0 1 0 0,0 0 0 0 0,0 0 0 0 0,0 0-1 0 0,0 0 1 0 0,0 0 0 0 0,0 0-1 0 0,0 0 1 0 0,0 0 0 0 0,0 1 0 0 0,-1-1-1 0 0,1 0 1 0 0,0 1 0 0 0,-1-1-1 0 0,1 1 1 0 0,0 0 0 0 0,-1-1 0 0 0,1 1-1 0 0,0 0 1 0 0,-1 0 0 0 0,1 0-1 0 0,-1 0 1 0 0,-1 0 0 0 0,0 1 42 0 0,0-1 1 0 0,1 1-1 0 0,-1 0 1 0 0,0 1-1 0 0,1-1 0 0 0,-1 0 1 0 0,1 1-1 0 0,-1-1 1 0 0,1 1-1 0 0,-4 3 0 0 0,-1 2 192 0 0,0 0 0 0 0,1 0 0 0 0,0 0 0 0 0,0 1 0 0 0,-8 16 0 0 0,12-19-244 0 0,0 0 0 0 0,0 0 0 0 0,1 0 0 0 0,-1 0 0 0 0,1 0 1 0 0,1 0-1 0 0,-1 1 0 0 0,1-1 0 0 0,0 0 0 0 0,0 1 0 0 0,0-1 0 0 0,1 0 0 0 0,0 0 0 0 0,0 1 0 0 0,0-1 0 0 0,1 0 0 0 0,-1 0 1 0 0,1 0-1 0 0,0 0 0 0 0,1-1 0 0 0,-1 1 0 0 0,1 0 0 0 0,0-1 0 0 0,0 0 0 0 0,1 0 0 0 0,-1 0 0 0 0,1 0 0 0 0,0 0 0 0 0,0-1 1 0 0,0 0-1 0 0,0 1 0 0 0,1-2 0 0 0,-1 1 0 0 0,1 0 0 0 0,0-1 0 0 0,-1 0 0 0 0,1 0 0 0 0,0 0 0 0 0,1-1 0 0 0,-1 0 1 0 0,0 0-1 0 0,0 0 0 0 0,0 0 0 0 0,1-1 0 0 0,-1 0 0 0 0,0 0 0 0 0,1 0 0 0 0,-1-1 0 0 0,0 0 0 0 0,8-2 0 0 0,34-15-785 0 0,-46 18 762 0 0,1-1 1 0 0,0 0 0 0 0,0 0-1 0 0,-1 0 1 0 0,1 0-1 0 0,-1 0 1 0 0,1 0 0 0 0,-1-1-1 0 0,1 1 1 0 0,-1 0-1 0 0,0-1 1 0 0,1 1 0 0 0,-1-1-1 0 0,0 0 1 0 0,0 1-1 0 0,0-1 1 0 0,0 0 0 0 0,-1 0-1 0 0,1 1 1 0 0,0-1-1 0 0,-1 0 1 0 0,1-2 0 0 0,-1 4 11 0 0,0 0 1 0 0,0-1 0 0 0,0 1-1 0 0,0 0 1 0 0,0 0 0 0 0,0 0-1 0 0,0-1 1 0 0,0 1 0 0 0,0 0-1 0 0,0 0 1 0 0,0 0 0 0 0,0 0-1 0 0,0 0 1 0 0,-1-1 0 0 0,1 1-1 0 0,0 0 1 0 0,0 0 0 0 0,0 0-1 0 0,0 0 1 0 0,0 0 0 0 0,0-1-1 0 0,-1 1 1 0 0,1 0 0 0 0,0 0-1 0 0,0 0 1 0 0,0 0 0 0 0,0 0-1 0 0,-1 0 1 0 0,1 0 0 0 0,0 0-1 0 0,0 0 1 0 0,0 0 0 0 0,0 0-1 0 0,-1 0 1 0 0,1 0 0 0 0,0 0-1 0 0,0 0 1 0 0,0 0 0 0 0,0 0-1 0 0,-1 0 1 0 0,1 0 0 0 0,0 0-1 0 0,-12 4 178 0 0,-9 7 196 0 0,16-6-263 0 0,1-1 0 0 0,-1 0-1 0 0,1 1 1 0 0,-1 0 0 0 0,1 0-1 0 0,1 0 1 0 0,-1 1 0 0 0,1-1-1 0 0,0 1 1 0 0,0 0 0 0 0,1 0-1 0 0,-1 0 1 0 0,1 0 0 0 0,-1 7-1 0 0,3-10-102 0 0,-1-1-1 0 0,1 0 1 0 0,0 0-1 0 0,0 1 1 0 0,0-1-1 0 0,0 0 1 0 0,0 0-1 0 0,0 1 1 0 0,0-1-1 0 0,1 0 1 0 0,-1 0-1 0 0,1 0 1 0 0,0 0-1 0 0,0 0 1 0 0,0 1-1 0 0,0-1 1 0 0,0 0 0 0 0,0-1-1 0 0,0 1 1 0 0,1 0-1 0 0,-1 0 1 0 0,0-1-1 0 0,1 1 1 0 0,0 0-1 0 0,-1-1 1 0 0,1 0-1 0 0,0 1 1 0 0,0-1-1 0 0,0 0 1 0 0,0 0-1 0 0,0 0 1 0 0,0 0-1 0 0,0 0 1 0 0,0 0-1 0 0,0-1 1 0 0,0 1-1 0 0,1-1 1 0 0,-1 0-1 0 0,0 1 1 0 0,0-1-1 0 0,1 0 1 0 0,3-1-1 0 0,2 1-172 0 0,1-1-1 0 0,0 0 1 0 0,-1 0-1 0 0,1-1 1 0 0,-1 0-1 0 0,0 0 1 0 0,0-1-1 0 0,0 0 1 0 0,0-1-1 0 0,0 0 1 0 0,-1 0-1 0 0,13-10 1 0 0,-9 7-81 0 0,-1-1 0 0 0,0 0 0 0 0,-1-1 0 0 0,0 0 0 0 0,0-1 0 0 0,-1 0 0 0 0,13-21 0 0 0,-18 25 257 0 0,0-1-1 0 0,-1 1 0 0 0,0-1 1 0 0,0 0-1 0 0,0 0 1 0 0,0-7-1 0 0,-1 12 38 0 0,-1 0 0 0 0,0 0-1 0 0,1 0 1 0 0,-1 0 0 0 0,0 0 0 0 0,0 0-1 0 0,0 0 1 0 0,0 1 0 0 0,-1-1-1 0 0,1 0 1 0 0,0 0 0 0 0,-1 0 0 0 0,1 0-1 0 0,-1 0 1 0 0,0 1 0 0 0,0-1-1 0 0,1 0 1 0 0,-1 1 0 0 0,0-1 0 0 0,-1 0-1 0 0,1 1 1 0 0,0-1 0 0 0,0 1 0 0 0,-1 0-1 0 0,1-1 1 0 0,-3-1 0 0 0,5 4-435 0 0,11 11-1527 0 0,-10-8 1389 0 0,-11-7 779 0 0,0-1 195 0 0,5 2 595 0 0,4 8 1 0 0,0 8-593 0 0,-1 122 2361 0 0,1-135-2623 0 0,0-25 638 0 0,0 15-843 0 0,1 0 0 0 0,0 1 0 0 0,1-1 0 0 0,0 1 0 0 0,0 0 0 0 0,1-1-1 0 0,0 1 1 0 0,0 0 0 0 0,7-11 0 0 0,-8 15-21 0 0,1 0-1 0 0,-1 0 0 0 0,1 0 0 0 0,0 0 1 0 0,0 1-1 0 0,0-1 0 0 0,0 1 1 0 0,0 0-1 0 0,1 0 0 0 0,0 0 0 0 0,-1 1 1 0 0,1-1-1 0 0,0 1 0 0 0,0 0 1 0 0,1 0-1 0 0,-1 0 0 0 0,0 0 0 0 0,1 1 1 0 0,6-2-1 0 0,-9 3 32 0 0,0 1 0 0 0,-1-1 0 0 0,1 0 0 0 0,0 0 0 0 0,-1 1-1 0 0,1-1 1 0 0,0 1 0 0 0,-1 0 0 0 0,1-1 0 0 0,0 1 0 0 0,-1 0 0 0 0,1 0 0 0 0,-1 0 0 0 0,1 0 0 0 0,-1 0 0 0 0,0 0 0 0 0,1 0-1 0 0,-1 1 1 0 0,0-1 0 0 0,0 0 0 0 0,0 1 0 0 0,0-1 0 0 0,0 1 0 0 0,0-1 0 0 0,0 1 0 0 0,-1-1 0 0 0,1 1 0 0 0,0 0 0 0 0,-1-1-1 0 0,1 1 1 0 0,-1 0 0 0 0,0 0 0 0 0,1 2 0 0 0,1 9 137 0 0,-1 0-1 0 0,1 0 1 0 0,-2 16-1 0 0,0-23-58 0 0,0 54 1315 0 0,1-69-1284 0 0,1 0 0 0 0,0 0 0 0 0,0 0 0 0 0,1 0 0 0 0,7-15 0 0 0,-1 0-387 0 0,-5 14 74 0 0,1-1-1 0 0,0 1 1 0 0,0 0-1 0 0,1 0 1 0 0,8-10 0 0 0,-12 17 177 0 0,0 0 0 0 0,0 1 0 0 0,0-1 0 0 0,1 0 0 0 0,-1 1 0 0 0,1 0 0 0 0,0-1 0 0 0,-1 1 0 0 0,1 0 0 0 0,0 0 0 0 0,1 1 0 0 0,-1-1 0 0 0,0 1 0 0 0,0-1 0 0 0,1 1 0 0 0,-1 0 0 0 0,0 0 0 0 0,1 1 0 0 0,-1-1 0 0 0,6 1 0 0 0,-6 0 37 0 0,-1 1-1 0 0,1 0 0 0 0,-1 0 0 0 0,1 0 1 0 0,-1 0-1 0 0,1 0 0 0 0,-1 1 0 0 0,0-1 1 0 0,0 1-1 0 0,1 0 0 0 0,-1-1 0 0 0,0 1 0 0 0,-1 0 1 0 0,1 0-1 0 0,0 0 0 0 0,0 0 0 0 0,-1 1 1 0 0,0-1-1 0 0,1 0 0 0 0,-1 1 0 0 0,1 3 1 0 0,5 9 108 0 0,-1 1 1 0 0,5 20-1 0 0,-6-20-8 0 0,-4-9-65 0 0,2-1 0 0 0,-1 1 0 0 0,1-1 0 0 0,0 1 0 0 0,0-1 0 0 0,1 0 0 0 0,7 10 0 0 0,-9-15-47 0 0,-1 1 1 0 0,0-1-1 0 0,1 0 1 0 0,-1 0-1 0 0,0 0 0 0 0,1 0 1 0 0,0 0-1 0 0,-1 0 1 0 0,1 0-1 0 0,-1-1 1 0 0,1 1-1 0 0,0 0 0 0 0,0-1 1 0 0,-1 1-1 0 0,1-1 1 0 0,0 0-1 0 0,0 0 1 0 0,0 0-1 0 0,-1 0 0 0 0,1 0 1 0 0,0 0-1 0 0,0 0 1 0 0,0 0-1 0 0,-1-1 1 0 0,1 1-1 0 0,0-1 1 0 0,0 1-1 0 0,-1-1 0 0 0,1 0 1 0 0,0 0-1 0 0,-1 0 1 0 0,1 0-1 0 0,-1 0 1 0 0,1 0-1 0 0,0-1 0 0 0,7-5-70 0 0,0 0 0 0 0,-1-1-1 0 0,-1 1 1 0 0,1-2-1 0 0,-1 1 1 0 0,-1-1 0 0 0,1 0-1 0 0,-2 0 1 0 0,1-1 0 0 0,-1 0-1 0 0,-1 0 1 0 0,0 0-1 0 0,0 0 1 0 0,-1-1 0 0 0,0 0-1 0 0,2-14 1 0 0,-3 11 114 0 0,-1 1 1 0 0,0-1 0 0 0,-1 1-1 0 0,0-1 1 0 0,-1 1-1 0 0,0-1 1 0 0,-2 1 0 0 0,1 0-1 0 0,-2-1 1 0 0,1 1-1 0 0,-2 1 1 0 0,-11-25 0 0 0,16 37-25 0 0,0-1 0 0 0,0 0-1 0 0,0 1 1 0 0,0-1 0 0 0,-1 1 0 0 0,1-1 0 0 0,0 1 0 0 0,0-1 0 0 0,-1 1 0 0 0,1-1 0 0 0,0 1 0 0 0,0 0 0 0 0,-1-1-1 0 0,1 1 1 0 0,0-1 0 0 0,-1 1 0 0 0,1 0 0 0 0,-1-1 0 0 0,1 1 0 0 0,-1 0 0 0 0,1-1 0 0 0,0 1 0 0 0,-1 0 0 0 0,1 0-1 0 0,-1-1 1 0 0,1 1 0 0 0,-1 0 0 0 0,0 0 0 0 0,1 0 0 0 0,-1 0 0 0 0,1 0 0 0 0,-1 0 0 0 0,0 0 0 0 0,-4 17 306 0 0,6 28 162 0 0,27 121 1154 0 0,-8-55-1294 0 0,-18-102-330 0 0,0 1-1 0 0,0-1 0 0 0,0 1 0 0 0,2-1 1 0 0,-1 0-1 0 0,1 0 0 0 0,0 0 0 0 0,1-1 1 0 0,5 9-1 0 0,-8-15-27 0 0,-1 0 0 0 0,1 0 0 0 0,0 0 0 0 0,0-1 0 0 0,0 1 0 0 0,0 0 0 0 0,0-1 0 0 0,0 1 0 0 0,1-1 0 0 0,-1 0 0 0 0,0 0 0 0 0,1 0 0 0 0,-1 0 0 0 0,1 0 0 0 0,-1 0 0 0 0,1-1 0 0 0,-1 1 0 0 0,1-1 0 0 0,0 1 0 0 0,-1-1 0 0 0,1 0 0 0 0,-1 0 0 0 0,1-1-1 0 0,0 1 1 0 0,-1 0 0 0 0,1-1 0 0 0,-1 0 0 0 0,1 1 0 0 0,-1-1 0 0 0,1 0 0 0 0,-1 0 0 0 0,1 0 0 0 0,-1-1 0 0 0,0 1 0 0 0,0-1 0 0 0,0 1 0 0 0,3-3 0 0 0,2-2-157 0 0,0 0-1 0 0,0-1 1 0 0,0 0-1 0 0,-1 0 0 0 0,0 0 1 0 0,0-1-1 0 0,-1 1 1 0 0,0-1-1 0 0,-1-1 0 0 0,6-12 1 0 0,-8 17 146 0 0,0-1 0 0 0,0 0 0 0 0,0 0 0 0 0,-1 0 0 0 0,0 0 1 0 0,0 0-1 0 0,0 0 0 0 0,0 0 0 0 0,-1-1 0 0 0,0 1 0 0 0,0 0 1 0 0,-1 0-1 0 0,1 0 0 0 0,-1-1 0 0 0,0 1 0 0 0,0 0 0 0 0,-1 0 0 0 0,0 0 1 0 0,0 0-1 0 0,-2-5 0 0 0,2 8 13 0 0,-1 0 1 0 0,1 0-1 0 0,0 0 1 0 0,-1 0 0 0 0,1 0-1 0 0,-1 0 1 0 0,1 1-1 0 0,-1-1 1 0 0,0 1-1 0 0,0 0 1 0 0,0 0-1 0 0,0 0 1 0 0,0 0-1 0 0,0 0 1 0 0,0 0 0 0 0,0 1-1 0 0,0 0 1 0 0,0 0-1 0 0,0-1 1 0 0,0 2-1 0 0,0-1 1 0 0,0 0-1 0 0,0 1 1 0 0,-1-1 0 0 0,1 1-1 0 0,-5 2 1 0 0,-6 1-137 0 0,0 1 0 0 0,0 1 0 0 0,0 0 0 0 0,-15 10 1 0 0,19-10-536 0 0,-1 1 1 0 0,1 0 0 0 0,-9 9 0 0 0,17-14 252 0 0,0-1 0 0 0,1 1-1 0 0,-1 0 1 0 0,0-1 0 0 0,0 1 0 0 0,1 0 0 0 0,-1 0 0 0 0,1 1 0 0 0,-1-1 0 0 0,1 0 0 0 0,0 0 0 0 0,0 1 0 0 0,0-1 0 0 0,0 0 0 0 0,1 1 0 0 0,-1-1 0 0 0,1 1 0 0 0,-1-1-1 0 0,1 1 1 0 0,0-1 0 0 0,0 5 0 0 0,0-6 254 0 0,0 0 0 0 0,1-1 0 0 0,-1 1 0 0 0,0-1 0 0 0,1 1 0 0 0,-1 0 0 0 0,0-1 0 0 0,1 1 0 0 0,-1-1 0 0 0,1 1 0 0 0,-1-1 0 0 0,1 0 0 0 0,-1 1 0 0 0,1-1 0 0 0,-1 1 0 0 0,1-1 0 0 0,-1 0 0 0 0,1 1 0 0 0,-1-1 0 0 0,1 0 0 0 0,0 0 0 0 0,-1 1 0 0 0,1-1 0 0 0,1 0 0 0 0,9 2-1517 0 0</inkml:trace>
</inkml:ink>
</file>

<file path=ppt/ink/ink2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33.088"/>
    </inkml:context>
    <inkml:brush xml:id="br0">
      <inkml:brushProperty name="width" value="0.05" units="cm"/>
      <inkml:brushProperty name="height" value="0.05" units="cm"/>
      <inkml:brushProperty name="color" value="#E71224"/>
    </inkml:brush>
  </inkml:definitions>
  <inkml:trace contextRef="#ctx0" brushRef="#br0">44 86 1244 0 0,'-4'5'1956'0'0,"-10"19"5266"0"0,19-16-5436 0 0,12-5-1220 0 0,-13-4-545 0 0,-1 1 0 0 0,0-1 0 0 0,0 0 1 0 0,0 0-1 0 0,0-1 0 0 0,0 1 0 0 0,0-1 0 0 0,0 1 0 0 0,-1-1 1 0 0,1 0-1 0 0,-1 0 0 0 0,1 0 0 0 0,-1 0 0 0 0,1-1 1 0 0,-1 1-1 0 0,0 0 0 0 0,0-1 0 0 0,-1 0 0 0 0,1 1 0 0 0,0-1 1 0 0,-1 0-1 0 0,3-6 0 0 0,-3 7 10 0 0,0 0 0 0 0,0 0 0 0 0,0 0 0 0 0,0 0 0 0 0,-1 0 0 0 0,1-1 1 0 0,-1 1-1 0 0,1 0 0 0 0,-1 0 0 0 0,0 0 0 0 0,0-1 0 0 0,0 1 0 0 0,0 0 0 0 0,0 0 0 0 0,0-1 0 0 0,-1 1 0 0 0,1 0 1 0 0,-1 0-1 0 0,1 0 0 0 0,-1-1 0 0 0,0 1 0 0 0,0 0 0 0 0,0 0 0 0 0,0 0 0 0 0,0 0 0 0 0,0 1 0 0 0,-1-1 0 0 0,1 0 1 0 0,-1 0-1 0 0,1 1 0 0 0,-1-1 0 0 0,0 1 0 0 0,-2-2 0 0 0,2 2 37 0 0,1 0 1 0 0,-1 1 0 0 0,1-1-1 0 0,0 0 1 0 0,-1 1-1 0 0,1 0 1 0 0,-1-1-1 0 0,0 1 1 0 0,1 0-1 0 0,-1 0 1 0 0,1 0-1 0 0,-1 0 1 0 0,1 0-1 0 0,-1 0 1 0 0,1 0-1 0 0,-1 1 1 0 0,1-1-1 0 0,-1 0 1 0 0,1 1-1 0 0,-1-1 1 0 0,-2 2-1 0 0,1 0 48 0 0,1 0-1 0 0,-1 0 1 0 0,1 0-1 0 0,-1 1 1 0 0,1-1-1 0 0,0 1 1 0 0,0-1-1 0 0,0 1 1 0 0,-3 5-1 0 0,0 1 135 0 0,1-1 0 0 0,0 1 0 0 0,1 0 0 0 0,0 1 0 0 0,0-1 0 0 0,-1 11 0 0 0,3-7 19 0 0,0-1-1 0 0,1 1 0 0 0,0-1 1 0 0,1 1-1 0 0,0-1 1 0 0,5 18-1 0 0,-5-25-265 0 0,0 0 0 0 0,1 0-1 0 0,0 0 1 0 0,-1 0 0 0 0,2 0 0 0 0,-1 0 0 0 0,1 0 0 0 0,-1-1-1 0 0,1 0 1 0 0,0 1 0 0 0,1-1 0 0 0,-1 0 0 0 0,1 0 0 0 0,0-1-1 0 0,0 1 1 0 0,0-1 0 0 0,8 5 0 0 0,-9-7-406 0 0,1 0 0 0 0,0 0 0 0 0,0 0 0 0 0,0-1 0 0 0,0 1 0 0 0,0-1 0 0 0,0 0 0 0 0,0 0 0 0 0,0-1 0 0 0,0 1 0 0 0,0-1 0 0 0,-1 0 0 0 0,1 0 0 0 0,0 0 0 0 0,0 0 0 0 0,-1-1 0 0 0,1 1 0 0 0,0-1 0 0 0,-1 0 0 0 0,0 0 0 0 0,6-5 0 0 0,8-6-2749 0 0,0 0 0 0 0,24-25-1 0 0,-38 34 2726 0 0,12-10-1051 0 0</inkml:trace>
</inkml:ink>
</file>

<file path=ppt/ink/ink2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33.600"/>
    </inkml:context>
    <inkml:brush xml:id="br0">
      <inkml:brushProperty name="width" value="0.05" units="cm"/>
      <inkml:brushProperty name="height" value="0.05" units="cm"/>
      <inkml:brushProperty name="color" value="#E71224"/>
    </inkml:brush>
  </inkml:definitions>
  <inkml:trace contextRef="#ctx0" brushRef="#br0">148 225 636 0 0,'0'-1'285'0'0,"0"-1"1"0"0,0 0-1 0 0,-1 1 0 0 0,1-1 1 0 0,0 1-1 0 0,-1-1 0 0 0,1 1 1 0 0,-1-1-1 0 0,1 1 0 0 0,-1-1 1 0 0,1 1-1 0 0,-1-1 0 0 0,0 1 1 0 0,0 0-1 0 0,0 0 0 0 0,0-1 0 0 0,0 1 1 0 0,0 0-1 0 0,0 0 0 0 0,0 0 1 0 0,-1 0-1 0 0,1 0 0 0 0,0 0 1 0 0,0 0-1 0 0,-1 0 0 0 0,1 1 1 0 0,-1-1-1 0 0,1 0 0 0 0,-1 1 1 0 0,1 0-1 0 0,-1-1 0 0 0,1 1 1 0 0,-1 0-1 0 0,-1-1 0 0 0,0 1-7 0 0,0 0-1 0 0,0 0 1 0 0,1 0-1 0 0,-1 0 1 0 0,0 0-1 0 0,0 1 0 0 0,0-1 1 0 0,1 1-1 0 0,-1 0 1 0 0,0 0-1 0 0,0 0 1 0 0,1 0-1 0 0,-1 0 1 0 0,1 1-1 0 0,-1-1 1 0 0,1 1-1 0 0,0 0 1 0 0,-4 2-1 0 0,0 4 132 0 0,-1 1-1 0 0,1 0 1 0 0,1 0-1 0 0,0 0 1 0 0,0 0 0 0 0,0 1-1 0 0,1 0 1 0 0,-4 15-1 0 0,6-19-308 0 0,1 1 0 0 0,-1 0 0 0 0,1-1 0 0 0,0 1 0 0 0,1 0 0 0 0,0 0 0 0 0,0 0 0 0 0,0 0-1 0 0,1-1 1 0 0,0 1 0 0 0,0 0 0 0 0,0 0 0 0 0,1-1 0 0 0,3 9 0 0 0,-4-14-98 0 0,0 0-1 0 0,-1 1 1 0 0,1-1 0 0 0,0 0 0 0 0,0 1 0 0 0,0-1-1 0 0,0 0 1 0 0,0 0 0 0 0,0 0 0 0 0,0 0-1 0 0,0 0 1 0 0,0 0 0 0 0,1 0 0 0 0,-1 0 0 0 0,0 0-1 0 0,1 0 1 0 0,-1-1 0 0 0,0 1 0 0 0,1-1-1 0 0,-1 1 1 0 0,1-1 0 0 0,-1 1 0 0 0,1-1 0 0 0,2 0-1 0 0,0 0-50 0 0,-1-1 0 0 0,0 1-1 0 0,0-1 1 0 0,0 0 0 0 0,0 0-1 0 0,0 0 1 0 0,0 0 0 0 0,0 0-1 0 0,0-1 1 0 0,0 0 0 0 0,3-2-1 0 0,3-3-146 0 0,-1 0 0 0 0,0 0 0 0 0,0-1 0 0 0,-1 1-1 0 0,0-2 1 0 0,8-11 0 0 0,-8 8 151 0 0,-1-1-1 0 0,-1 0 1 0 0,0 0-1 0 0,0 0 1 0 0,-1-1 0 0 0,-1 1-1 0 0,0-1 1 0 0,-1 0-1 0 0,0-14 1 0 0,-1 4 32 0 0,-2 1 0 0 0,0 0 1 0 0,-1 0-1 0 0,-10-38 0 0 0,12 58 19 0 0,-9-26 66 0 0,9 28-62 0 0,0 0-1 0 0,0 0 1 0 0,-1-1 0 0 0,1 1-1 0 0,-1 0 1 0 0,1 0-1 0 0,-1 0 1 0 0,1 0 0 0 0,-1 0-1 0 0,1 0 1 0 0,-1 0 0 0 0,0 1-1 0 0,0-1 1 0 0,1 0-1 0 0,-1 0 1 0 0,0 0 0 0 0,0 1-1 0 0,0-1 1 0 0,0 0-1 0 0,-2 0 1 0 0,2 1-6 0 0,0 1 0 0 0,1 0 0 0 0,-1-1-1 0 0,0 1 1 0 0,1-1 0 0 0,-1 1 0 0 0,0 0 0 0 0,1 0 0 0 0,-1-1-1 0 0,1 1 1 0 0,-1 0 0 0 0,1 0 0 0 0,-1 0 0 0 0,1-1 0 0 0,0 1-1 0 0,-1 0 1 0 0,1 0 0 0 0,0 0 0 0 0,0 0 0 0 0,-1 0 0 0 0,1 0-1 0 0,0 0 1 0 0,0 0 0 0 0,0 0 0 0 0,1 1 0 0 0,-2 27 19 0 0,3 0-36 0 0,1 0 0 0 0,2-1 0 0 0,14 51 0 0 0,-14-64-526 0 0,1 0 1 0 0,0 0-1 0 0,12 18 1 0 0,-13-25-358 0 0,0 0 1 0 0,1 0 0 0 0,0-1-1 0 0,0 0 1 0 0,1 0 0 0 0,11 9-1 0 0,-13-13 389 0 0,0 0 0 0 0,0 0-1 0 0,1 0 1 0 0,-1-1-1 0 0,0 0 1 0 0,1 0 0 0 0,0 0-1 0 0,-1 0 1 0 0,1-1 0 0 0,0 0-1 0 0,10 0 1 0 0,-3-1-155 0 0,-1 0 0 0 0,1-1 0 0 0,-1-1 0 0 0,19-4 0 0 0,-10 0-116 0 0</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52.530"/>
    </inkml:context>
    <inkml:brush xml:id="br0">
      <inkml:brushProperty name="width" value="0.05" units="cm"/>
      <inkml:brushProperty name="height" value="0.05" units="cm"/>
      <inkml:brushProperty name="color" value="#E71224"/>
    </inkml:brush>
  </inkml:definitions>
  <inkml:trace contextRef="#ctx0" brushRef="#br0">134 120 1196 0 0,'-31'8'1640'0'0,"12"-4"73"0"0,1 1 0 0 0,-1 1 0 0 0,-28 14 0 0 0,65-25 3112 0 0,49-16-4008 0 0,-1-10-3130 0 0,-33 15-1433 0 0,0-2 1 0 0,48-36-1 0 0,-59 37 2214 0 0</inkml:trace>
</inkml:ink>
</file>

<file path=ppt/ink/ink2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34.762"/>
    </inkml:context>
    <inkml:brush xml:id="br0">
      <inkml:brushProperty name="width" value="0.05" units="cm"/>
      <inkml:brushProperty name="height" value="0.05" units="cm"/>
      <inkml:brushProperty name="color" value="#E71224"/>
    </inkml:brush>
  </inkml:definitions>
  <inkml:trace contextRef="#ctx0" brushRef="#br0">171 424 304 0 0,'3'-6'530'0'0,"0"0"0"0"0,-1 0 0 0 0,1-1 0 0 0,-1 1-1 0 0,-1 0 1 0 0,1-1 0 0 0,-1 1 0 0 0,-1-1 0 0 0,1 0 0 0 0,-1 1 0 0 0,-1-10 0 0 0,1 14-394 0 0,0 0 0 0 0,0 0 1 0 0,0 1-1 0 0,0-1 1 0 0,0 0-1 0 0,-1 0 0 0 0,1 1 1 0 0,-1-1-1 0 0,1 0 0 0 0,-1 1 1 0 0,0-1-1 0 0,0 1 0 0 0,1-1 1 0 0,-1 1-1 0 0,0-1 1 0 0,0 1-1 0 0,-1 0 0 0 0,1-1 1 0 0,0 1-1 0 0,0 0 0 0 0,-1 0 1 0 0,1 0-1 0 0,0 0 1 0 0,-1 0-1 0 0,1 0 0 0 0,-1 0 1 0 0,0 1-1 0 0,1-1 0 0 0,-1 0 1 0 0,1 1-1 0 0,-1-1 1 0 0,0 1-1 0 0,0 0 0 0 0,1 0 1 0 0,-1-1-1 0 0,0 1 0 0 0,1 0 1 0 0,-1 0-1 0 0,0 1 1 0 0,0-1-1 0 0,1 0 0 0 0,-1 1 1 0 0,0-1-1 0 0,1 1 0 0 0,-1-1 1 0 0,0 1-1 0 0,-1 1 1 0 0,-4 1 215 0 0,0 0 1 0 0,0 1 0 0 0,0 0 0 0 0,0 1 0 0 0,1 0 0 0 0,0 0-1 0 0,0 0 1 0 0,0 1 0 0 0,1-1 0 0 0,0 1 0 0 0,0 1-1 0 0,0-1 1 0 0,-4 9 0 0 0,3-5-143 0 0,1 0 0 0 0,-1 1 0 0 0,2-1 0 0 0,0 1 0 0 0,0 0-1 0 0,1 0 1 0 0,0 0 0 0 0,-1 18 0 0 0,3-27-198 0 0,1 1 0 0 0,0-1 0 0 0,0 0 1 0 0,0 1-1 0 0,0-1 0 0 0,0 0 0 0 0,1 0 0 0 0,-1 1 0 0 0,1-1 0 0 0,-1 0 0 0 0,1 0 0 0 0,0 1 0 0 0,0-1 0 0 0,0 0 0 0 0,0 0 0 0 0,0 0 1 0 0,0 0-1 0 0,3 2 0 0 0,-2-3-16 0 0,-1 1 1 0 0,1-1-1 0 0,-1 0 1 0 0,1 0-1 0 0,0-1 1 0 0,0 1-1 0 0,0 0 0 0 0,0 0 1 0 0,-1-1-1 0 0,1 1 1 0 0,0-1-1 0 0,0 0 1 0 0,0 0-1 0 0,0 0 1 0 0,0 0-1 0 0,0 0 1 0 0,3 0-1 0 0,3-1-73 0 0,0-1 0 0 0,-1 0 0 0 0,1-1 0 0 0,0 1 0 0 0,-1-1 0 0 0,1-1 0 0 0,-1 1 0 0 0,0-1 0 0 0,7-6 0 0 0,-5 3 22 0 0,0-1-1 0 0,-1 0 0 0 0,0 0 1 0 0,0-1-1 0 0,-1 0 1 0 0,0 0-1 0 0,0-1 0 0 0,-1 0 1 0 0,-1 0-1 0 0,1 0 1 0 0,-2-1-1 0 0,1 0 1 0 0,-2 0-1 0 0,1 0 0 0 0,1-12 1 0 0,-3 9 77 0 0,0 0 0 0 0,0 0-1 0 0,-1 0 1 0 0,-1 0 0 0 0,-1 0 0 0 0,0 1 0 0 0,-1-1 0 0 0,0 0 0 0 0,-1 0 0 0 0,0 1 0 0 0,-1-1-1 0 0,-8-15 1 0 0,12 28-6 0 0,0 1 0 0 0,0-1 0 0 0,0 1 0 0 0,0-1 0 0 0,0 1 0 0 0,-1-1 0 0 0,1 1 0 0 0,0-1 0 0 0,0 1 0 0 0,-1-1 0 0 0,1 1 0 0 0,0-1 0 0 0,0 1 0 0 0,-1 0 0 0 0,1-1 0 0 0,-1 1 0 0 0,1-1 0 0 0,0 1 0 0 0,-1 0 0 0 0,1-1 0 0 0,-1 1 0 0 0,1 0 0 0 0,-1 0 0 0 0,1-1 0 0 0,-1 1 0 0 0,1 0 0 0 0,-1 0 0 0 0,1 0 0 0 0,-1 0 0 0 0,1 0 0 0 0,-2-1-1 0 0,-6 16 402 0 0,0 27 102 0 0,7-17-332 0 0,2 1 0 0 0,0-1 0 0 0,8 39 1 0 0,-6-49-273 0 0,0-1 1 0 0,1 0-1 0 0,1 0 0 0 0,0-1 1 0 0,1 1-1 0 0,1-1 1 0 0,13 20-1 0 0,-18-29-140 0 0,1 0 0 0 0,1 0 0 0 0,-1-1 0 0 0,1 1 0 0 0,-1-1 0 0 0,1 0 0 0 0,0 0 0 0 0,0 0 0 0 0,0-1 0 0 0,0 1 0 0 0,1-1-1 0 0,-1 0 1 0 0,1 0 0 0 0,-1-1 0 0 0,1 1 0 0 0,6 0 0 0 0,-4-1-216 0 0,0 0 0 0 0,-1-1-1 0 0,1 0 1 0 0,0 0 0 0 0,0-1 0 0 0,0 0 0 0 0,0 0-1 0 0,-1-1 1 0 0,1 0 0 0 0,11-4 0 0 0,-9 2 121 0 0,-1 0 0 0 0,1-1 0 0 0,-1 0 0 0 0,1 0 0 0 0,-2 0 1 0 0,1-1-1 0 0,-1-1 0 0 0,1 1 0 0 0,-2-1 0 0 0,1 0 0 0 0,-1-1 0 0 0,0 1 0 0 0,-1-1 1 0 0,0 0-1 0 0,0-1 0 0 0,6-14 0 0 0,-9 16 539 0 0,0-1 0 0 0,0 0 0 0 0,-1 0 0 0 0,0 1 0 0 0,-1-1 1 0 0,0 0-1 0 0,0 0 0 0 0,-1-10 0 0 0,1 17-83 0 0,-1-1 1 0 0,1 1-1 0 0,0 0 0 0 0,-1-1 1 0 0,1 1-1 0 0,-1 0 0 0 0,1-1 1 0 0,-1 1-1 0 0,1 0 1 0 0,-1 0-1 0 0,0 0 0 0 0,0 0 1 0 0,0 0-1 0 0,0 0 0 0 0,0 0 1 0 0,1 0-1 0 0,-2 0 1 0 0,1 0-1 0 0,0 0 0 0 0,0 0 1 0 0,-1 0-1 0 0,0 1 33 0 0,0-1-1 0 0,0 1 0 0 0,0 0 1 0 0,0 0-1 0 0,0 0 1 0 0,0 0-1 0 0,0 1 1 0 0,0-1-1 0 0,0 1 1 0 0,0-1-1 0 0,0 1 1 0 0,0-1-1 0 0,0 1 1 0 0,0 0-1 0 0,0 0 0 0 0,1 0 1 0 0,-1 0-1 0 0,0 0 1 0 0,-1 2-1 0 0,-1 0-17 0 0,0-1 0 0 0,1 1 0 0 0,-1 0 0 0 0,1 0 0 0 0,-1 0 0 0 0,1 1 0 0 0,0-1 0 0 0,1 1 0 0 0,-1 0 0 0 0,0-1 0 0 0,1 1-1 0 0,0 0 1 0 0,0 1 0 0 0,0-1 0 0 0,1 0 0 0 0,-1 0 0 0 0,1 1 0 0 0,0-1 0 0 0,0 1 0 0 0,1-1 0 0 0,-1 1 0 0 0,1-1 0 0 0,0 1 0 0 0,1 8-1 0 0,0-8-146 0 0,1 0 1 0 0,-1 0-1 0 0,1 0 0 0 0,0 0 0 0 0,0-1 0 0 0,0 1 0 0 0,1-1 0 0 0,-1 0 0 0 0,1 1 0 0 0,0-1 0 0 0,1 0 0 0 0,-1-1 0 0 0,1 1 0 0 0,-1-1 0 0 0,1 1 0 0 0,0-1 0 0 0,0 0 0 0 0,1 0 0 0 0,-1-1 0 0 0,1 0 0 0 0,-1 1 0 0 0,7 1 0 0 0,4 0-507 0 0,1 0 0 0 0,0-1 0 0 0,-1 0 0 0 0,1-1 0 0 0,0-1 0 0 0,0-1 0 0 0,1 0 0 0 0,-1-1 0 0 0,0-1 0 0 0,-1-1 0 0 0,1 0 0 0 0,0 0 0 0 0,25-11 0 0 0,-30 9 99 0 0,1 0 1 0 0,-1 0 0 0 0,0-1 0 0 0,-1-1 0 0 0,0 1 0 0 0,0-2 0 0 0,0 0 0 0 0,10-10 0 0 0,-15 12 406 0 0,1 0-1 0 0,-2-1 0 0 0,1 1 1 0 0,0-1-1 0 0,-1 0 0 0 0,-1 0 1 0 0,1-1-1 0 0,-1 1 0 0 0,0-1 1 0 0,-1 0-1 0 0,0 0 0 0 0,0 0 1 0 0,1-8-1 0 0,-3 13 134 0 0,0 1-1 0 0,1-1 1 0 0,-1 1-1 0 0,0-1 0 0 0,-1 1 1 0 0,1-1-1 0 0,0 1 1 0 0,-1-1-1 0 0,1 1 1 0 0,-1 0-1 0 0,0-1 1 0 0,0 1-1 0 0,0 0 1 0 0,0-1-1 0 0,0 1 1 0 0,0 0-1 0 0,-2-3 1 0 0,1 5-20 0 0,1-1 1 0 0,0 0 0 0 0,0 0-1 0 0,0 1 1 0 0,0-1-1 0 0,-1 1 1 0 0,1-1-1 0 0,0 1 1 0 0,0 0 0 0 0,-1-1-1 0 0,1 1 1 0 0,0 0-1 0 0,-1 0 1 0 0,1 0 0 0 0,0 0-1 0 0,-1 0 1 0 0,1 0-1 0 0,0 0 1 0 0,-1 0-1 0 0,1 1 1 0 0,0-1 0 0 0,-1 0-1 0 0,1 1 1 0 0,0-1-1 0 0,0 1 1 0 0,-1 0 0 0 0,1-1-1 0 0,0 1 1 0 0,0 0-1 0 0,0 0 1 0 0,0 0-1 0 0,0-1 1 0 0,-1 3 0 0 0,-9 6 399 0 0,1 0 1 0 0,0 1 0 0 0,1 0 0 0 0,0 1-1 0 0,1 0 1 0 0,0 0 0 0 0,1 1-1 0 0,-6 12 1 0 0,9-17-423 0 0,1 0-1 0 0,-1 0 1 0 0,2 1 0 0 0,-1-1-1 0 0,1 1 1 0 0,0 0 0 0 0,0-1-1 0 0,1 1 1 0 0,0 0-1 0 0,1 0 1 0 0,0 0 0 0 0,0 0-1 0 0,1 0 1 0 0,-1 0 0 0 0,3 8-1 0 0,-2-14-111 0 0,-1-1-1 0 0,1 1 1 0 0,-1-1-1 0 0,1 1 1 0 0,0-1-1 0 0,-1 0 1 0 0,1 1-1 0 0,0-1 1 0 0,0 0-1 0 0,0 0 1 0 0,0 0-1 0 0,0 0 1 0 0,0 1 0 0 0,0-1-1 0 0,1-1 1 0 0,-1 1-1 0 0,0 0 1 0 0,0 0-1 0 0,1 0 1 0 0,-1-1-1 0 0,1 1 1 0 0,1 0-1 0 0,-1 0-76 0 0,1-1 0 0 0,0 0 0 0 0,-1 0 0 0 0,1 0 0 0 0,0 0 0 0 0,0 0-1 0 0,-1 0 1 0 0,1-1 0 0 0,0 1 0 0 0,-1-1 0 0 0,5-1 0 0 0,1-2-203 0 0,0 1 0 0 0,-1-1 0 0 0,0 0 0 0 0,1-1-1 0 0,-1 0 1 0 0,-1 0 0 0 0,8-7 0 0 0,-5 2 123 0 0,-1 0-1 0 0,0-1 1 0 0,-1 0-1 0 0,0-1 1 0 0,-1 1-1 0 0,0-1 1 0 0,0 0-1 0 0,-2-1 0 0 0,1 1 1 0 0,-2-1-1 0 0,0 0 1 0 0,0 0-1 0 0,-1 0 1 0 0,0-24-1 0 0,-1-13-14 0 0,-3 0 0 0 0,-13-75 0 0 0,14 115 216 0 0,1 6 60 0 0,-1 1 0 0 0,0 0 0 0 0,1-1 0 0 0,-1 1 1 0 0,0 0-1 0 0,-1 0 0 0 0,1 0 0 0 0,-2-4 0 0 0,3 7-71 0 0,0 0-1 0 0,0 0 0 0 0,-1 0 1 0 0,1 0-1 0 0,0 0 0 0 0,0 0 1 0 0,0 0-1 0 0,0 0 0 0 0,0 0 1 0 0,0-1-1 0 0,0 1 0 0 0,0 0 1 0 0,0 0-1 0 0,-1 0 0 0 0,1 0 1 0 0,0 0-1 0 0,0 0 1 0 0,0 0-1 0 0,0 0 0 0 0,0 0 1 0 0,0 0-1 0 0,-1 0 0 0 0,1 0 1 0 0,0 0-1 0 0,0 0 0 0 0,0 0 1 0 0,0 0-1 0 0,0 0 0 0 0,0 0 1 0 0,-1 0-1 0 0,1 0 0 0 0,0 0 1 0 0,0 0-1 0 0,0 0 0 0 0,0 0 1 0 0,0 0-1 0 0,0 0 0 0 0,-1 0 1 0 0,1 1-1 0 0,0-1 0 0 0,0 0 1 0 0,0 0-1 0 0,0 0 0 0 0,0 0 1 0 0,0 0-1 0 0,0 0 0 0 0,0 0 1 0 0,0 0-1 0 0,0 1 0 0 0,0-1 1 0 0,-1 0-1 0 0,1 0 0 0 0,0 0 1 0 0,0 0-1 0 0,0 0 0 0 0,0 1 1 0 0,-3 20 588 0 0,2 20-86 0 0,1 1-1 0 0,3-1 0 0 0,8 48 0 0 0,-2-45-3296 0 0,16 50 0 0 0,-22-84 1888 0 0,1-1-1 0 0,0 0 0 0 0,1 0 1 0 0,0-1-1 0 0,0 1 0 0 0,1-1 1 0 0,0-1-1 0 0,0 1 0 0 0,1-1 1 0 0,11 11-1 0 0,1-3-416 0 0</inkml:trace>
</inkml:ink>
</file>

<file path=ppt/ink/ink2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35.136"/>
    </inkml:context>
    <inkml:brush xml:id="br0">
      <inkml:brushProperty name="width" value="0.05" units="cm"/>
      <inkml:brushProperty name="height" value="0.05" units="cm"/>
      <inkml:brushProperty name="color" value="#E71224"/>
    </inkml:brush>
  </inkml:definitions>
  <inkml:trace contextRef="#ctx0" brushRef="#br0">57 2 344 0 0,'-3'-1'8514'0'0,"-3"7"-4811"0"0,-3 7-1104 0 0,3 1-1238 0 0,1 1-1 0 0,1 0 1 0 0,0 0-1 0 0,-3 31 1 0 0,-3 14-3394 0 0,9-55 185 0 0,-1 4-759 0 0</inkml:trace>
</inkml:ink>
</file>

<file path=ppt/ink/ink2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35.509"/>
    </inkml:context>
    <inkml:brush xml:id="br0">
      <inkml:brushProperty name="width" value="0.05" units="cm"/>
      <inkml:brushProperty name="height" value="0.05" units="cm"/>
      <inkml:brushProperty name="color" value="#E71224"/>
    </inkml:brush>
  </inkml:definitions>
  <inkml:trace contextRef="#ctx0" brushRef="#br0">4 180 1232 0 0,'-2'-43'2825'0'0,"1"28"-1867"0"0,1-1 0 0 0,0 0 0 0 0,0 0 0 0 0,2 1 0 0 0,5-27 0 0 0,-7 41-1025 0 0,1 1 0 0 0,-1-1 0 0 0,0 0 0 0 0,0 0 0 0 0,1 0 0 0 0,-1 1 0 0 0,0-1 0 0 0,1 0 0 0 0,-1 0 1 0 0,1 1-1 0 0,-1-1 0 0 0,1 0 0 0 0,-1 1 0 0 0,1-1 0 0 0,-1 0 0 0 0,1 1 0 0 0,0-1 0 0 0,-1 1 0 0 0,1-1 0 0 0,0 1 0 0 0,-1-1 0 0 0,1 1 0 0 0,0 0 0 0 0,0-1 1 0 0,0 1-1 0 0,-1 0 0 0 0,1 0 0 0 0,0-1 0 0 0,0 1 0 0 0,0 0 0 0 0,-1 0 0 0 0,1 0 0 0 0,0 0 0 0 0,0 0 0 0 0,0 0 0 0 0,0 0 0 0 0,0 1 0 0 0,-1-1 0 0 0,1 0 1 0 0,0 0-1 0 0,0 0 0 0 0,0 1 0 0 0,-1-1 0 0 0,1 1 0 0 0,0-1 0 0 0,0 0 0 0 0,-1 1 0 0 0,1-1 0 0 0,0 2 0 0 0,4 1-695 0 0,0 1 0 0 0,0 0 1 0 0,0 0-1 0 0,-1 1 0 0 0,6 7 0 0 0,0 1-333 0 0</inkml:trace>
</inkml:ink>
</file>

<file path=ppt/ink/ink2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36.312"/>
    </inkml:context>
    <inkml:brush xml:id="br0">
      <inkml:brushProperty name="width" value="0.05" units="cm"/>
      <inkml:brushProperty name="height" value="0.05" units="cm"/>
      <inkml:brushProperty name="color" value="#E71224"/>
    </inkml:brush>
  </inkml:definitions>
  <inkml:trace contextRef="#ctx0" brushRef="#br0">41 282 1064 0 0,'0'11'1517'0'0,"-1"1"-1"0"0,-1-1 1 0 0,1 1-1 0 0,-2-1 1 0 0,1 0 0 0 0,-2 0-1 0 0,0 0 1 0 0,-9 19-1 0 0,6-21 1046 0 0,3-13-1086 0 0,4 2-1439 0 0,0 1-1 0 0,0-1 1 0 0,0 0 0 0 0,1 0-1 0 0,-1 0 1 0 0,0 0-1 0 0,1 0 1 0 0,-1 1-1 0 0,1-1 1 0 0,1-3-1 0 0,6-7-72 0 0,-1 0 0 0 0,2 0 0 0 0,0 1 0 0 0,0 0 0 0 0,15-13 0 0 0,-19 19 15 0 0,1 0 1 0 0,0 0-1 0 0,1 0 0 0 0,-1 1 1 0 0,1 0-1 0 0,0 1 0 0 0,0-1 1 0 0,0 1-1 0 0,0 0 0 0 0,0 1 1 0 0,13-3-1 0 0,-18 5 40 0 0,0 0-1 0 0,0 0 1 0 0,0-1-1 0 0,1 1 0 0 0,-1 0 1 0 0,0 1-1 0 0,0-1 1 0 0,0 0-1 0 0,0 1 1 0 0,0-1-1 0 0,0 1 1 0 0,1 0-1 0 0,-1-1 1 0 0,-1 1-1 0 0,1 0 1 0 0,0 0-1 0 0,0 1 1 0 0,0-1-1 0 0,0 0 1 0 0,-1 0-1 0 0,1 1 1 0 0,0-1-1 0 0,-1 1 1 0 0,0 0-1 0 0,1-1 1 0 0,-1 1-1 0 0,0 0 1 0 0,0 0-1 0 0,0 0 1 0 0,0 0-1 0 0,0 0 0 0 0,0 0 1 0 0,0 0-1 0 0,-1 0 1 0 0,1 3-1 0 0,2 8 188 0 0,-2 0-1 0 0,1 1 1 0 0,-1-1-1 0 0,-2 24 1 0 0,0-6 149 0 0,1-22-505 0 0,1 0 0 0 0,0 0 0 0 0,0 0 1 0 0,1 0-1 0 0,5 16 0 0 0,-7-24 13 0 0,1 1-1 0 0,-1-1 0 0 0,1 0 1 0 0,0 1-1 0 0,0-1 0 0 0,0 0 1 0 0,0 0-1 0 0,0 0 0 0 0,0 1 0 0 0,0-1 1 0 0,0 0-1 0 0,0 0 0 0 0,0-1 1 0 0,1 1-1 0 0,-1 0 0 0 0,0 0 1 0 0,2 0-1 0 0,-1 0-80 0 0,0-1 0 0 0,0 0 0 0 0,0 0 0 0 0,0 0 0 0 0,0 0 0 0 0,0 0 0 0 0,0 0 0 0 0,0 0 0 0 0,0-1 0 0 0,0 1 0 0 0,0-1 0 0 0,0 1 0 0 0,0-1 0 0 0,-1 0 0 0 0,1 0 0 0 0,3-1 0 0 0,6-5-529 0 0,-1 1 1 0 0,1-1-1 0 0,-1-1 1 0 0,-1 0-1 0 0,0 0 1 0 0,0-1-1 0 0,0 0 1 0 0,12-19-1 0 0,-11 12 417 0 0,0 0 1 0 0,-2 0-1 0 0,0-1 0 0 0,0 0 0 0 0,5-23 0 0 0,-1-10 1737 0 0,-2-1-1 0 0,-3 0 0 0 0,2-65 0 0 0,-10 95 946 0 0,-3 26 280 0 0,-7 34 1009 0 0,9-32-3517 0 0,-10 48 2320 0 0,-6 79 1 0 0,5-30-2830 0 0,7-71-1485 0 0,-10 35-1 0 0,15-66 1370 0 0,1 0 0 0 0,-1 1 0 0 0,1-1 0 0 0,-1 0 0 0 0,0 0 0 0 0,0 0 0 0 0,0 0 0 0 0,-1 0-1 0 0,-1 4 1 0 0,-3-9-3432 0 0,0-13 2297 0 0,0-5 991 0 0,-11-45 203 0 0,16 60 584 0 0,0 1 0 0 0,0-1 0 0 0,1 0 0 0 0,0 1 0 0 0,0-1 0 0 0,1 0 0 0 0,-1 1 0 0 0,1-1 0 0 0,2-6 0 0 0,-2 9 2 0 0,1 1 0 0 0,-1-1 0 0 0,1 0 0 0 0,0 1 0 0 0,0 0 1 0 0,0-1-1 0 0,0 1 0 0 0,0 0 0 0 0,1 0 0 0 0,-1 0 0 0 0,0 0 1 0 0,1 0-1 0 0,0 1 0 0 0,-1-1 0 0 0,1 1 0 0 0,0 0 0 0 0,0 0 1 0 0,0 0-1 0 0,4-1 0 0 0,10-3 64 0 0,1 1-1 0 0,21-1 1 0 0,-9 0-168 0 0,1-2-26 0 0,-23 4 25 0 0,1 1 1 0 0,-1 0 0 0 0,1 0-1 0 0,0 1 1 0 0,0 0 0 0 0,0 0-1 0 0,-1 1 1 0 0,1 0 0 0 0,0 1 0 0 0,0 0-1 0 0,10 2 1 0 0,-17-2 54 0 0,-1 0 1 0 0,1 0-1 0 0,-1 0 0 0 0,0 0 1 0 0,1 1-1 0 0,-1-1 0 0 0,0 0 1 0 0,0 1-1 0 0,0-1 0 0 0,0 0 1 0 0,0 1-1 0 0,0 0 0 0 0,0-1 1 0 0,0 1-1 0 0,0-1 0 0 0,-1 1 1 0 0,1 0-1 0 0,-1 0 0 0 0,1-1 1 0 0,-1 1-1 0 0,0 0 0 0 0,0 0 1 0 0,1 0-1 0 0,-1-1 0 0 0,-1 1 1 0 0,1 0-1 0 0,0 0 0 0 0,0 0 1 0 0,-1-1-1 0 0,0 3 1 0 0,-2 10 804 0 0,0-1 0 0 0,-11 25 1 0 0,9-22-155 0 0,-1 1-1 0 0,1 1 0 0 0,-5 30 1 0 0,9-44-739 0 0,0-1 0 0 0,1 1 0 0 0,-1 0 1 0 0,1-1-1 0 0,0 1 0 0 0,0 0 0 0 0,1 0 0 0 0,-1-1 0 0 0,1 1 1 0 0,0 0-1 0 0,0-1 0 0 0,0 1 0 0 0,0-1 0 0 0,0 1 1 0 0,1-1-1 0 0,0 0 0 0 0,-1 0 0 0 0,1 1 0 0 0,0-1 1 0 0,5 4-1 0 0,-4-5-89 0 0,0 0 1 0 0,1-1 0 0 0,-1 1-1 0 0,1-1 1 0 0,-1 0-1 0 0,1 0 1 0 0,0 0 0 0 0,-1 0-1 0 0,1 0 1 0 0,0-1-1 0 0,0 0 1 0 0,-1 0 0 0 0,1 0-1 0 0,0 0 1 0 0,0-1-1 0 0,0 1 1 0 0,-1-1 0 0 0,1 0-1 0 0,0 0 1 0 0,-1 0-1 0 0,6-4 1 0 0,1 1-79 0 0,-1 0 0 0 0,0 0 0 0 0,0-2 0 0 0,0 1 0 0 0,-1-1 0 0 0,16-13 0 0 0,-19 13 144 0 0,0 0-1 0 0,-1 0 1 0 0,1 0-1 0 0,-1 0 1 0 0,0-1 0 0 0,-1 1-1 0 0,1-1 1 0 0,-1 0-1 0 0,-1 0 1 0 0,1 0-1 0 0,-1-1 1 0 0,0 1 0 0 0,-1 0-1 0 0,0-1 1 0 0,0-10-1 0 0,-1 13 24 0 0,0 0 1 0 0,0 0-1 0 0,-1 0 0 0 0,0 1 0 0 0,0-1 1 0 0,0 0-1 0 0,0 1 0 0 0,-1-1 0 0 0,0 0 1 0 0,0 1-1 0 0,0 0 0 0 0,0 0 0 0 0,-1 0 1 0 0,0 0-1 0 0,0 0 0 0 0,0 0 0 0 0,0 0 1 0 0,0 1-1 0 0,-1 0 0 0 0,0 0 0 0 0,0 0 1 0 0,1 0-1 0 0,-2 0 0 0 0,1 1 0 0 0,-7-4 0 0 0,7 5-236 0 0,0 0 0 0 0,0 0-1 0 0,0 0 1 0 0,0 0 0 0 0,0 0-1 0 0,0 1 1 0 0,-1 0 0 0 0,1 0-1 0 0,0 0 1 0 0,0 0 0 0 0,0 1-1 0 0,-1 0 1 0 0,1 0 0 0 0,-5 1 0 0 0,4 0-869 0 0,1-1 0 0 0,-1 1 0 0 0,1 0 1 0 0,0 0-1 0 0,0 1 0 0 0,0-1 0 0 0,0 1 1 0 0,0 0-1 0 0,1 0 0 0 0,-1 0 1 0 0,1 1-1 0 0,-5 5 0 0 0,6-4-683 0 0</inkml:trace>
</inkml:ink>
</file>

<file path=ppt/ink/ink2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38.267"/>
    </inkml:context>
    <inkml:brush xml:id="br0">
      <inkml:brushProperty name="width" value="0.05" units="cm"/>
      <inkml:brushProperty name="height" value="0.05" units="cm"/>
      <inkml:brushProperty name="color" value="#E71224"/>
    </inkml:brush>
  </inkml:definitions>
  <inkml:trace contextRef="#ctx0" brushRef="#br0">51 424 620 0 0,'-25'37'11817'0'0,"21"-32"-10767"0"0,0 1 1 0 0,0-1 0 0 0,0 1 0 0 0,1 0 0 0 0,-3 7 0 0 0,37-34 1298 0 0,-17 9-2537 0 0,-1-1 0 0 0,0 0 0 0 0,0-1 0 0 0,-2 0 0 0 0,0-1 0 0 0,0 0 0 0 0,-1-1 0 0 0,-1 0 0 0 0,8-21 0 0 0,-9 16 123 0 0,-1-1 0 0 0,-1 0-1 0 0,-1-1 1 0 0,0 1 0 0 0,-2-1-1 0 0,-1 0 1 0 0,-1-24-1 0 0,-1 43 315 0 0,-1 6-56 0 0,-3 14 70 0 0,-2 24 43 0 0,6-32-282 0 0,0-1 0 0 0,0 1-1 0 0,1-1 1 0 0,-1 1 0 0 0,2-1 0 0 0,-1 1-1 0 0,1-1 1 0 0,0 0 0 0 0,1 0 0 0 0,0 0-1 0 0,0 0 1 0 0,5 8 0 0 0,3 1 17 0 0,2 1 0 0 0,0-2 0 0 0,18 18 1 0 0,-30-32-40 0 0,0 0-5 0 0,1 0 1 0 0,-1 0-1 0 0,0 0 1 0 0,0 0-1 0 0,0 0 1 0 0,-1 0-1 0 0,1 0 1 0 0,0 1-1 0 0,0-1 1 0 0,-1 0 0 0 0,1 0-1 0 0,0 1 1 0 0,-1-1-1 0 0,1 1 1 0 0,-1-1-1 0 0,0 0 1 0 0,0 1-1 0 0,1-1 1 0 0,-1 1-1 0 0,0-1 1 0 0,0 1 0 0 0,0-1-1 0 0,0 0 1 0 0,0 1-1 0 0,-1-1 1 0 0,1 1-1 0 0,0-1 1 0 0,-1 0-1 0 0,1 1 1 0 0,-1-1-1 0 0,1 0 1 0 0,-1 1 0 0 0,0-1-1 0 0,0 0 1 0 0,1 0-1 0 0,-1 1 1 0 0,0-1-1 0 0,0 0 1 0 0,0 0-1 0 0,0 0 1 0 0,0 0-1 0 0,-1 0 1 0 0,1-1-1 0 0,0 1 1 0 0,-2 1 0 0 0,-8 5-86 0 0,-1-1 1 0 0,0 0-1 0 0,0-1 1 0 0,-16 5 0 0 0,4-1 156 0 0,15-2 547 0 0,23-8 203 0 0,27-8-69 0 0,-21 0-839 0 0,0-1 0 0 0,-1-1 0 0 0,0-1-1 0 0,-1 0 1 0 0,-1-1 0 0 0,27-26 0 0 0,-33 27 55 0 0,0 0 1 0 0,-2-1-1 0 0,1 0 1 0 0,-2 0-1 0 0,0-1 1 0 0,0 0-1 0 0,-1 0 1 0 0,-1-1 0 0 0,-1 1-1 0 0,5-17 1 0 0,-6 11 648 0 0,-8 25 301 0 0,-10 32 230 0 0,11-21-854 0 0,0 0-1 0 0,1 1 1 0 0,0 28-1 0 0,2-36-253 0 0,1 0-1 0 0,0 1 1 0 0,0-1 0 0 0,1 0-1 0 0,0 0 1 0 0,0 1-1 0 0,1-2 1 0 0,4 11-1 0 0,-6-17-40 0 0,0 0 1 0 0,0-1-1 0 0,0 1 0 0 0,0 0 0 0 0,0 0 0 0 0,0-1 0 0 0,1 1 1 0 0,-1 0-1 0 0,1-1 0 0 0,-1 1 0 0 0,1-1 0 0 0,-1 0 0 0 0,1 0 1 0 0,0 1-1 0 0,0-1 0 0 0,-1 0 0 0 0,1 0 0 0 0,0-1 0 0 0,0 1 0 0 0,0 0 1 0 0,0-1-1 0 0,3 1 0 0 0,-2-1-31 0 0,0 0 0 0 0,0 0-1 0 0,0-1 1 0 0,0 1 0 0 0,0-1 0 0 0,0 0 0 0 0,0 0-1 0 0,0 0 1 0 0,-1 0 0 0 0,1-1 0 0 0,0 1 0 0 0,-1-1-1 0 0,6-3 1 0 0,-1-1-57 0 0,1-1 0 0 0,-1-1 0 0 0,0 1 0 0 0,0-1 0 0 0,-1 0 0 0 0,0 0-1 0 0,0-1 1 0 0,5-12 0 0 0,-8 13 77 0 0,0-1 0 0 0,-1-1 0 0 0,0 1 0 0 0,0 0 1 0 0,-1 0-1 0 0,0-1 0 0 0,-1 1 0 0 0,0 0 0 0 0,-1-11 0 0 0,0-13 129 0 0,-8 79 498 0 0,10-30-550 0 0,0 0 0 0 0,1-1 0 0 0,6 28 1 0 0,-7-38-49 0 0,1 1 0 0 0,0-1 0 0 0,0 1 0 0 0,0-1 1 0 0,0 0-1 0 0,1 0 0 0 0,0 0 0 0 0,0 0 0 0 0,0 0 0 0 0,0 0 1 0 0,1-1-1 0 0,0 0 0 0 0,7 6 0 0 0,-9-8-28 0 0,1 0-1 0 0,-1-1 0 0 0,1 1 0 0 0,0-1 1 0 0,0 0-1 0 0,0 0 0 0 0,0 0 1 0 0,0-1-1 0 0,0 1 0 0 0,0-1 1 0 0,0 1-1 0 0,0-1 0 0 0,0 0 0 0 0,0 0 1 0 0,0-1-1 0 0,5 0 0 0 0,-2 0-43 0 0,-1-1 0 0 0,1 0-1 0 0,-1 0 1 0 0,0 0-1 0 0,0-1 1 0 0,0 0 0 0 0,0 0-1 0 0,7-6 1 0 0,-4 2-22 0 0,0 0 0 0 0,0 0 0 0 0,-1-1 0 0 0,0 0 0 0 0,-1 0 0 0 0,0-1 0 0 0,0 0 0 0 0,-1 0 0 0 0,6-14 0 0 0,-6 9 1 0 0,-2 0-1 0 0,0 0 0 0 0,0 0 0 0 0,-1 0 0 0 0,-1-1 1 0 0,0 1-1 0 0,-3-24 0 0 0,-1 5 24 0 0,-2-1 0 0 0,-11-36 1 0 0,13 61 480 0 0,-1 12-71 0 0,-1 23 189 0 0,-1 40 210 0 0,4-20-361 0 0,-1-14-313 0 0,2 0 0 0 0,1-1 0 0 0,1 1 0 0 0,2 0 0 0 0,7 34 1 0 0,-10-65-84 0 0,0-1 0 0 0,0 0 0 0 0,0 1 0 0 0,0-1-1 0 0,1 0 1 0 0,-1 1 0 0 0,0-1 0 0 0,0 0 0 0 0,0 1 0 0 0,0-1 0 0 0,0 0 0 0 0,1 1 0 0 0,-1-1 0 0 0,0 0 0 0 0,0 0 0 0 0,1 1 0 0 0,-1-1 0 0 0,0 0 0 0 0,0 0 0 0 0,1 0 0 0 0,-1 1 0 0 0,0-1 0 0 0,0 0 0 0 0,1 0 0 0 0,-1 0 0 0 0,0 0 0 0 0,1 1 0 0 0,-1-1 0 0 0,0 0-1 0 0,1 0 1 0 0,-1 0 0 0 0,0 0 0 0 0,1 0 0 0 0,-1 0 0 0 0,0 0 0 0 0,1 0 0 0 0,13-9-107 0 0,10-20-195 0 0,-22 26 233 0 0,10-14-288 0 0,3-3-319 0 0,0 0 1 0 0,26-25-1 0 0,-38 42 617 0 0,1-1 1 0 0,0 1-1 0 0,0-1 0 0 0,0 1 1 0 0,0 0-1 0 0,1 1 0 0 0,-1-1 1 0 0,1 1-1 0 0,-1 0 0 0 0,1 0 1 0 0,0 0-1 0 0,0 1 0 0 0,0-1 1 0 0,0 1-1 0 0,0 0 0 0 0,0 1 1 0 0,11-1-1 0 0,-14 2 87 0 0,1-1 1 0 0,0 1-1 0 0,0-1 0 0 0,-1 1 1 0 0,1 0-1 0 0,0 0 1 0 0,-1 0-1 0 0,1 0 0 0 0,-1 0 1 0 0,0 1-1 0 0,1-1 0 0 0,-1 1 1 0 0,0-1-1 0 0,0 1 1 0 0,0 0-1 0 0,0 0 0 0 0,0 0 1 0 0,0 0-1 0 0,0 0 0 0 0,-1 1 1 0 0,1-1-1 0 0,-1 0 0 0 0,1 1 1 0 0,-1-1-1 0 0,0 1 1 0 0,0 0-1 0 0,0-1 0 0 0,-1 1 1 0 0,1 0-1 0 0,-1-1 0 0 0,1 1 1 0 0,-1 0-1 0 0,0 0 1 0 0,0-1-1 0 0,0 1 0 0 0,-1 5 1 0 0,0 1 67 0 0,0-1 1 0 0,-1 1 0 0 0,0 0 0 0 0,0-1 0 0 0,-1 1 0 0 0,0-1-1 0 0,-1 0 1 0 0,0 0 0 0 0,0 0 0 0 0,-7 10 0 0 0,2-7-27 0 0,0-1 1 0 0,0 0-1 0 0,-21 17 0 0 0,27-24-172 0 0,-1-1 0 0 0,1 1 0 0 0,-1 0 0 0 0,0-1 0 0 0,0 0-1 0 0,0 0 1 0 0,0 0 0 0 0,-1-1 0 0 0,1 1 0 0 0,0-1 0 0 0,-1 0 0 0 0,1 0-1 0 0,-1 0 1 0 0,1-1 0 0 0,-8 0 0 0 0,10 0-175 0 0,0-1 1 0 0,1 1-1 0 0,-1-1 1 0 0,0 0-1 0 0,1 0 1 0 0,-1 0-1 0 0,0 0 1 0 0,1 0-1 0 0,-1 0 1 0 0,1-1-1 0 0,0 1 1 0 0,-1 0-1 0 0,1-1 1 0 0,0 1-1 0 0,0-1 1 0 0,0 1-1 0 0,0-1 1 0 0,0 1-1 0 0,0-1 1 0 0,1 0-1 0 0,-1 0 1 0 0,0 1-1 0 0,1-1 1 0 0,-1 0-1 0 0,1 0 1 0 0,0-2-1 0 0,-3-9-2351 0 0,2 0 1 0 0,-1-22-1 0 0,1 20 749 0 0,-1-10-333 0 0,-1-1 377 0 0</inkml:trace>
</inkml:ink>
</file>

<file path=ppt/ink/ink2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39.614"/>
    </inkml:context>
    <inkml:brush xml:id="br0">
      <inkml:brushProperty name="width" value="0.05" units="cm"/>
      <inkml:brushProperty name="height" value="0.05" units="cm"/>
      <inkml:brushProperty name="color" value="#E71224"/>
    </inkml:brush>
  </inkml:definitions>
  <inkml:trace contextRef="#ctx0" brushRef="#br0">41 60 468 0 0,'0'-1'517'0'0,"-1"0"1"0"0,1 0-1 0 0,-1-1 1 0 0,0 1-1 0 0,1 0 0 0 0,-1 0 1 0 0,0 0-1 0 0,0 0 1 0 0,0 0-1 0 0,0 0 0 0 0,0 1 1 0 0,0-1-1 0 0,0 0 1 0 0,0 0-1 0 0,0 1 0 0 0,0-1 1 0 0,-3 0-1 0 0,4 0-277 0 0,-1 1 0 0 0,0-1 0 0 0,1 1 0 0 0,-1-1 0 0 0,0 1 1 0 0,0 0-1 0 0,1-1 0 0 0,-1 1 0 0 0,0 0 0 0 0,0 0 0 0 0,0-1 0 0 0,1 1 0 0 0,-1 0 0 0 0,0 0 0 0 0,0 0 0 0 0,0 0 0 0 0,1 0 0 0 0,-1 0 0 0 0,0 0 0 0 0,0 1 0 0 0,0-1 0 0 0,0 0 1 0 0,1 0-1 0 0,-1 1 0 0 0,0-1 0 0 0,0 0 0 0 0,0 1 0 0 0,14 37 3015 0 0,-10-27-3023 0 0,-1 1 0 0 0,0 0 0 0 0,0-1 0 0 0,-1 1 0 0 0,-1 0 0 0 0,0 0 0 0 0,-3 20 0 0 0,1 17 10 0 0,2-70-156 0 0,2 0 0 0 0,0 0 0 0 0,10-39 0 0 0,-10 52-88 0 0,0-1 1 0 0,1 1-1 0 0,0 0 0 0 0,0 0 1 0 0,1 1-1 0 0,0-1 0 0 0,0 1 1 0 0,1 0-1 0 0,0 0 1 0 0,0 0-1 0 0,0 1 0 0 0,12-11 1 0 0,-15 16 0 0 0,-1 0 0 0 0,0 0 0 0 0,1 0 1 0 0,-1 0-1 0 0,1 0 0 0 0,0 0 0 0 0,-1 0 0 0 0,1 1 1 0 0,0-1-1 0 0,-1 0 0 0 0,1 1 0 0 0,0 0 0 0 0,0-1 1 0 0,0 1-1 0 0,-1 0 0 0 0,1 0 0 0 0,0 0 0 0 0,0 0 1 0 0,0 0-1 0 0,-1 1 0 0 0,1-1 0 0 0,0 0 0 0 0,0 1 1 0 0,1 0-1 0 0,0 1 16 0 0,0 0 1 0 0,-1 0-1 0 0,1 0 0 0 0,0 0 1 0 0,-1 0-1 0 0,0 1 1 0 0,0-1-1 0 0,1 1 0 0 0,-2-1 1 0 0,1 1-1 0 0,0 0 0 0 0,1 4 1 0 0,3 5 164 0 0,-1 1-1 0 0,0 0 1 0 0,-1 0 0 0 0,0 0 0 0 0,1 18-1 0 0,0 57 1148 0 0,-4-49-874 0 0,0-30-360 0 0,1-10-116 0 0,3-28-374 0 0,1 2 0 0 0,2-1 1 0 0,1 1-1 0 0,14-31 0 0 0,-19 51 318 0 0,0-1 0 0 0,1 1 0 0 0,0 0-1 0 0,0 1 1 0 0,0-1 0 0 0,1 1 0 0 0,0 0 0 0 0,8-7 0 0 0,-10 10 76 0 0,1 0-1 0 0,0 0 1 0 0,-1 1 0 0 0,1-1 0 0 0,0 1 0 0 0,0 1-1 0 0,0-1 1 0 0,0 0 0 0 0,0 1 0 0 0,1 0 0 0 0,-1 1-1 0 0,0-1 1 0 0,1 1 0 0 0,6 0 0 0 0,-9 0 8 0 0,1 0 1 0 0,-1 1-1 0 0,0-1 1 0 0,0 1-1 0 0,0 0 0 0 0,0 0 1 0 0,0 0-1 0 0,-1 0 1 0 0,1 0-1 0 0,0 1 1 0 0,0-1-1 0 0,-1 1 1 0 0,1 0-1 0 0,-1 0 0 0 0,1 0 1 0 0,-1 0-1 0 0,0 0 1 0 0,3 4-1 0 0,-2-1 77 0 0,1 0-1 0 0,-2 1 1 0 0,1-1-1 0 0,0 0 1 0 0,-1 1-1 0 0,0 0 1 0 0,-1 0-1 0 0,3 11 1 0 0,-2 6 227 0 0,0 1 1 0 0,-2-1-1 0 0,-4 41 1 0 0,3-49 257 0 0,3-3-5733 0 0,-1-12 4722 0 0,0 0 0 0 0,0-1 1 0 0,0 1-1 0 0,0 0 0 0 0,0-1 0 0 0,0 1 0 0 0,-1-1 0 0 0,1 1 0 0 0,0-1 1 0 0,0 1-1 0 0,0-1 0 0 0,0 0 0 0 0,-1 1 0 0 0,1-1 0 0 0,0 0 0 0 0,-1 1 0 0 0,1-1 1 0 0,0 0-1 0 0,-1 0 0 0 0,1 0 0 0 0,-1 0 0 0 0,1-1 0 0 0,7-9-1585 0 0,0 0 0 0 0,-1 0-1 0 0,8-17 1 0 0,-7 12 836 0 0</inkml:trace>
</inkml:ink>
</file>

<file path=ppt/ink/ink2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40.528"/>
    </inkml:context>
    <inkml:brush xml:id="br0">
      <inkml:brushProperty name="width" value="0.05" units="cm"/>
      <inkml:brushProperty name="height" value="0.05" units="cm"/>
      <inkml:brushProperty name="color" value="#E71224"/>
    </inkml:brush>
  </inkml:definitions>
  <inkml:trace contextRef="#ctx0" brushRef="#br0">1 280 772 0 0,'2'-5'677'0'0,"0"0"202"0"0,0 0-1 0 0,0 0 0 0 0,-1 0 0 0 0,1 0 1 0 0,-1 0-1 0 0,0 0 0 0 0,-1-1 0 0 0,1-6 1 0 0,-2 16 2909 0 0,-8 46 438 0 0,7-28-2932 0 0,0 1-1 0 0,2-1 1 0 0,4 45 0 0 0,-3-60-1180 0 0,1 0 0 0 0,-1 1 0 0 0,2-1 0 0 0,-1 0-1 0 0,1 0 1 0 0,0 0 0 0 0,4 6 0 0 0,-5-9-113 0 0,0-1 1 0 0,1 0-1 0 0,-1 0 0 0 0,1 0 1 0 0,0-1-1 0 0,-1 1 0 0 0,1 0 1 0 0,0-1-1 0 0,1 0 0 0 0,-1 0 1 0 0,0 0-1 0 0,1 0 0 0 0,-1 0 1 0 0,6 1-1 0 0,-5-2-60 0 0,-1 0 1 0 0,1-1-1 0 0,-1 1 0 0 0,1-1 0 0 0,-1 0 1 0 0,1 0-1 0 0,0 0 0 0 0,-1-1 0 0 0,1 1 1 0 0,-1-1-1 0 0,1 0 0 0 0,-1 0 1 0 0,0 0-1 0 0,1 0 0 0 0,-1-1 0 0 0,0 1 1 0 0,0-1-1 0 0,0 0 0 0 0,0 0 0 0 0,0 0 1 0 0,0 0-1 0 0,0 0 0 0 0,-1-1 0 0 0,1 1 1 0 0,-1-1-1 0 0,0 0 0 0 0,1 0 0 0 0,-1 0 1 0 0,3-6-1 0 0,-1 3 20 0 0,-1-1 0 0 0,1 0 0 0 0,-1 0 0 0 0,0-1 1 0 0,-1 1-1 0 0,1 0 0 0 0,-1-1 0 0 0,-1 0 0 0 0,0 1 0 0 0,0-1 0 0 0,0 0 0 0 0,-2-14 1 0 0,0 15 38 0 0,0-1 1 0 0,-1 1 0 0 0,0-1 0 0 0,-1 1 0 0 0,0 0-1 0 0,0 0 1 0 0,0 0 0 0 0,-1 0 0 0 0,0 0 0 0 0,-5-5 0 0 0,8 10-3 0 0,0 0 0 0 0,-1 0 0 0 0,0 1 0 0 0,1-1 1 0 0,-1 1-1 0 0,0-1 0 0 0,1 1 0 0 0,-1 0 1 0 0,0 0-1 0 0,0 0 0 0 0,0 0 0 0 0,0 0 1 0 0,0 0-1 0 0,0 0 0 0 0,-1 1 0 0 0,1-1 1 0 0,0 1-1 0 0,0-1 0 0 0,0 1 0 0 0,-1 0 0 0 0,1 0 1 0 0,0 0-1 0 0,0 0 0 0 0,-1 0 0 0 0,1 1 1 0 0,0-1-1 0 0,0 1 0 0 0,0-1 0 0 0,0 1 1 0 0,-1 0-1 0 0,1 0 0 0 0,0 0 0 0 0,0 0 0 0 0,0 0 1 0 0,1 0-1 0 0,-1 1 0 0 0,0-1 0 0 0,-1 2 1 0 0,-1 0-103 0 0,0 1 1 0 0,0-1 0 0 0,1 1 0 0 0,0 0-1 0 0,0 0 1 0 0,0 0 0 0 0,0 0 0 0 0,0 0-1 0 0,1 0 1 0 0,0 1 0 0 0,0-1 0 0 0,0 1-1 0 0,0 0 1 0 0,-1 7 0 0 0,2-8-331 0 0,0 1 0 0 0,1 0 0 0 0,0 0 0 0 0,-1-1 0 0 0,2 1 1 0 0,-1 0-1 0 0,0 0 0 0 0,1-1 0 0 0,0 1 0 0 0,0-1 0 0 0,0 1 0 0 0,1 0 1 0 0,0-1-1 0 0,-1 0 0 0 0,2 1 0 0 0,-1-1 0 0 0,0 0 0 0 0,1 0 0 0 0,0 0 0 0 0,0-1 1 0 0,0 1-1 0 0,0-1 0 0 0,0 1 0 0 0,1-1 0 0 0,0 0 0 0 0,0 0 0 0 0,-1-1 1 0 0,1 1-1 0 0,1-1 0 0 0,-1 0 0 0 0,0 0 0 0 0,1 0 0 0 0,-1-1 0 0 0,1 1 1 0 0,-1-1-1 0 0,1 0 0 0 0,5 0 0 0 0,6 0 208 0 0,1-1 0 0 0,0 0 0 0 0,-1-2 0 0 0,1 0-1 0 0,-1-1 1 0 0,1 0 0 0 0,-1-1 0 0 0,19-8 0 0 0,-11 2 1243 0 0,0 0 0 0 0,-1-2 0 0 0,0-1 0 0 0,33-24 0 0 0,-50 32-418 0 0,1-1 0 0 0,-1 1 1 0 0,-1-1-1 0 0,1 0 1 0 0,-1-1-1 0 0,6-9 1 0 0,-9 13-215 0 0,0-1 0 0 0,0 1 0 0 0,0 0 0 0 0,-1-1 0 0 0,1 1 0 0 0,-1-1 0 0 0,0 0 0 0 0,0 1 0 0 0,-1-1 1 0 0,1 0-1 0 0,-1 0 0 0 0,1 0 0 0 0,-1 1 0 0 0,0-1 0 0 0,-2-7 0 0 0,2 11-298 0 0,0-1 0 0 0,-1 0 0 0 0,1 0 0 0 0,-1 0 0 0 0,1 1 0 0 0,-1-1 0 0 0,1 0 0 0 0,-1 1 0 0 0,0-1 0 0 0,1 1 0 0 0,-1-1 0 0 0,0 1 0 0 0,1-1 0 0 0,-1 1 0 0 0,0-1 0 0 0,0 1 0 0 0,1 0 0 0 0,-1-1 1 0 0,0 1-1 0 0,0 0 0 0 0,0-1 0 0 0,0 1 0 0 0,0 0 0 0 0,1 0 0 0 0,-1 0 0 0 0,0 0 0 0 0,0 0 0 0 0,0 0 0 0 0,0 0 0 0 0,0 0 0 0 0,0 1 0 0 0,1-1 0 0 0,-1 0 0 0 0,0 0 0 0 0,0 1 0 0 0,0-1 0 0 0,1 0 0 0 0,-1 1 0 0 0,0-1 0 0 0,-1 2 0 0 0,-33 17 1378 0 0,23-10-1032 0 0,-1 1 1 0 0,1 1-1 0 0,1 0 1 0 0,0 0-1 0 0,0 1 1 0 0,-8 14-1 0 0,15-21-395 0 0,1-1-1 0 0,0 1 1 0 0,0 0-1 0 0,0 0 1 0 0,1 0-1 0 0,-1 0 1 0 0,1 0-1 0 0,1 0 1 0 0,-1 1-1 0 0,1-1 1 0 0,0 1-1 0 0,0-1 1 0 0,0 1-1 0 0,1 0 0 0 0,0-1 1 0 0,0 1-1 0 0,0-1 1 0 0,1 1-1 0 0,0 0 1 0 0,2 6-1 0 0,-3-11-46 0 0,1 0 1 0 0,-1 1-1 0 0,1-1 0 0 0,-1 0 0 0 0,1 0 0 0 0,-1 0 0 0 0,1 0 0 0 0,0 0 1 0 0,0-1-1 0 0,-1 1 0 0 0,1 0 0 0 0,0 0 0 0 0,0 0 0 0 0,0-1 0 0 0,0 1 1 0 0,0 0-1 0 0,0-1 0 0 0,0 1 0 0 0,0-1 0 0 0,0 1 0 0 0,0-1 0 0 0,1 0 1 0 0,-1 1-1 0 0,0-1 0 0 0,2 0 0 0 0,0 0-79 0 0,0 0 1 0 0,0 0-1 0 0,-1-1 0 0 0,1 1 1 0 0,0-1-1 0 0,0 0 0 0 0,0 0 1 0 0,-1 0-1 0 0,1 0 1 0 0,3-2-1 0 0,2-2-302 0 0,0 0 0 0 0,-1 0 0 0 0,1-1 0 0 0,-1 0 1 0 0,11-12-1 0 0,-12 10 268 0 0,-1-1 0 0 0,0 0 0 0 0,0 0 1 0 0,-1 0-1 0 0,0-1 0 0 0,0 1 0 0 0,-1-1 0 0 0,0 0 1 0 0,-1 0-1 0 0,0 0 0 0 0,0-15 0 0 0,0-16 180 0 0,-5-64 0 0 0,0 51-112 0 0,3 28 122 0 0,1 19 57 0 0,-1-1 0 0 0,0 0-1 0 0,0 0 1 0 0,-1 0 0 0 0,0 0-1 0 0,0 0 1 0 0,-5-13 0 0 0,2 64 509 0 0,8 20-461 0 0,22 123 0 0 0,-23-173-362 0 0,0 8-475 0 0,1-1-1 0 0,9 25 0 0 0,-12-41 240 0 0,1 0-1 0 0,-1 0 0 0 0,0-1 1 0 0,1 1-1 0 0,0-1 0 0 0,0 1 0 0 0,0-1 1 0 0,1 0-1 0 0,-1 0 0 0 0,1 0 1 0 0,-1 0-1 0 0,1 0 0 0 0,0-1 0 0 0,0 1 1 0 0,0-1-1 0 0,0 1 0 0 0,1-1 0 0 0,6 3 1 0 0,-5-5-212 0 0,-1 1-1 0 0,1-1 1 0 0,0 0 0 0 0,-1 0-1 0 0,1 0 1 0 0,0-1 0 0 0,0 0 0 0 0,-1 0-1 0 0,1 0 1 0 0,-1 0 0 0 0,1-1 0 0 0,-1 0-1 0 0,0 0 1 0 0,1 0 0 0 0,4-4 0 0 0,6-2-701 0 0</inkml:trace>
</inkml:ink>
</file>

<file path=ppt/ink/ink2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41.225"/>
    </inkml:context>
    <inkml:brush xml:id="br0">
      <inkml:brushProperty name="width" value="0.05" units="cm"/>
      <inkml:brushProperty name="height" value="0.05" units="cm"/>
      <inkml:brushProperty name="color" value="#E71224"/>
    </inkml:brush>
  </inkml:definitions>
  <inkml:trace contextRef="#ctx0" brushRef="#br0">45 251 1196 0 0,'-1'-21'10814'0'0,"-4"35"-9217"0"0,4-11-1419 0 0,0 0 0 0 0,1 1 0 0 0,-1-1 0 0 0,1 0 1 0 0,0 0-1 0 0,0 0 0 0 0,0 0 0 0 0,0 1 0 0 0,0-1 0 0 0,1 0 0 0 0,-1 0 0 0 0,1 0 0 0 0,0 0 0 0 0,2 5 0 0 0,-2-7-178 0 0,-1 0-1 0 0,1-1 0 0 0,-1 1 1 0 0,0-1-1 0 0,1 1 1 0 0,0-1-1 0 0,-1 1 0 0 0,1-1 1 0 0,-1 1-1 0 0,1-1 1 0 0,0 1-1 0 0,-1-1 0 0 0,1 0 1 0 0,0 1-1 0 0,-1-1 0 0 0,1 0 1 0 0,0 0-1 0 0,0 1 1 0 0,-1-1-1 0 0,1 0 0 0 0,0 0 1 0 0,0 0-1 0 0,0 0 1 0 0,2 0-37 0 0,-1-1 1 0 0,0 1 0 0 0,0-1-1 0 0,0 0 1 0 0,0 1-1 0 0,0-1 1 0 0,0 0 0 0 0,0 0-1 0 0,-1 0 1 0 0,1-1 0 0 0,0 1-1 0 0,2-2 1 0 0,-2 1 20 0 0,1-1 0 0 0,-1 1 0 0 0,1-1 1 0 0,-1 0-1 0 0,0 0 0 0 0,0 0 0 0 0,0 0 0 0 0,0 0 0 0 0,-1-1 1 0 0,1 1-1 0 0,-1 0 0 0 0,0-1 0 0 0,0 1 0 0 0,0-1 1 0 0,0 1-1 0 0,-1-1 0 0 0,1 1 0 0 0,-1-1 0 0 0,0 0 0 0 0,0 1 1 0 0,0-1-1 0 0,-1 0 0 0 0,1 1 0 0 0,-1-1 0 0 0,0 1 1 0 0,0-1-1 0 0,0 1 0 0 0,0 0 0 0 0,-1-1 0 0 0,1 1 0 0 0,-1 0 1 0 0,0 0-1 0 0,0 0 0 0 0,0 0 0 0 0,-5-5 0 0 0,6 7 71 0 0,0 0-1 0 0,0 1 1 0 0,0-1-1 0 0,0 1 1 0 0,1-1-1 0 0,-1 1 0 0 0,0 0 1 0 0,0-1-1 0 0,0 1 1 0 0,0 0-1 0 0,0 0 0 0 0,0-1 1 0 0,0 1-1 0 0,0 0 1 0 0,0 0-1 0 0,0 0 1 0 0,0 0-1 0 0,0 0 0 0 0,0 1 1 0 0,0-1-1 0 0,0 0 1 0 0,0 0-1 0 0,0 1 1 0 0,-1 0-1 0 0,-1 0 84 0 0,1 0 0 0 0,-1 1 0 0 0,1 0 0 0 0,0-1 0 0 0,0 1 1 0 0,0 0-1 0 0,0 0 0 0 0,-3 5 0 0 0,-1 1 343 0 0,1 1-1 0 0,-1 0 1 0 0,-6 18 0 0 0,9-20-386 0 0,1 0 1 0 0,0 0-1 0 0,0 1 1 0 0,0-1-1 0 0,1 1 1 0 0,0-1-1 0 0,1 1 1 0 0,0-1-1 0 0,0 1 1 0 0,0 0-1 0 0,1-1 1 0 0,0 1-1 0 0,1-1 1 0 0,-1 0-1 0 0,4 9 1 0 0,-3-11-94 0 0,1-1 1 0 0,-1 0-1 0 0,1 0 1 0 0,-1 1 0 0 0,1-2-1 0 0,0 1 1 0 0,0 0-1 0 0,1-1 1 0 0,-1 1-1 0 0,1-1 1 0 0,0 0 0 0 0,0 0-1 0 0,0 0 1 0 0,0-1-1 0 0,0 1 1 0 0,1-1-1 0 0,-1 0 1 0 0,1-1 0 0 0,0 1-1 0 0,-1-1 1 0 0,1 1-1 0 0,0-2 1 0 0,0 1-1 0 0,6 0 1 0 0,-2 0-108 0 0,1-1 0 0 0,-1 0 1 0 0,0-1-1 0 0,1 0 0 0 0,-1 0 0 0 0,0-1 1 0 0,0-1-1 0 0,0 1 0 0 0,0-1 0 0 0,0-1 1 0 0,-1 1-1 0 0,1-2 0 0 0,-1 1 0 0 0,0-1 1 0 0,0 0-1 0 0,-1-1 0 0 0,1 0 0 0 0,-1 0 1 0 0,-1 0-1 0 0,1-1 0 0 0,10-14 0 0 0,-8 7 58 0 0,0 1 0 0 0,-1-1 0 0 0,-1-1 0 0 0,0 0 0 0 0,-1 0 0 0 0,0 0 0 0 0,-1-1 0 0 0,-1 1 0 0 0,-1-1 0 0 0,0 0 0 0 0,1-29 0 0 0,-4 30 89 0 0,1 0 184 0 0,0-1-1 0 0,-1 1 1 0 0,-1 0 0 0 0,-1 0-1 0 0,-4-21 1 0 0,6 35-209 0 0,0 1 1 0 0,0 0-1 0 0,0-1 0 0 0,0 1 0 0 0,0 0 1 0 0,0-1-1 0 0,0 1 0 0 0,0 0 0 0 0,0-1 0 0 0,0 1 1 0 0,-1 0-1 0 0,1-1 0 0 0,0 1 0 0 0,0 0 1 0 0,0 0-1 0 0,0-1 0 0 0,-1 1 0 0 0,1 0 0 0 0,0-1 1 0 0,0 1-1 0 0,0 0 0 0 0,-1 0 0 0 0,1-1 1 0 0,0 1-1 0 0,0 0 0 0 0,-1 0 0 0 0,1 0 0 0 0,0 0 1 0 0,-1-1-1 0 0,1 1 0 0 0,0 0 0 0 0,0 0 1 0 0,-1 0-1 0 0,1 0 0 0 0,0 0 0 0 0,-1 0 1 0 0,1 0-1 0 0,0 0 0 0 0,-1 0 0 0 0,0 0 0 0 0,-7 13 335 0 0,-2 22-31 0 0,7-13-106 0 0,2 0 0 0 0,0 0 0 0 0,2 0 0 0 0,3 26 1 0 0,20 87 695 0 0,-22-126-896 0 0,0 1 1 0 0,0-1-1 0 0,1 0 1 0 0,1 0 0 0 0,0-1-1 0 0,0 1 1 0 0,7 11-1 0 0,-9-18-84 0 0,0 0 0 0 0,-1 0 0 0 0,1 1 0 0 0,0-1 0 0 0,1 0 0 0 0,-1-1 0 0 0,0 1 0 0 0,0 0 0 0 0,1-1 0 0 0,-1 1 0 0 0,1-1 0 0 0,0 0 0 0 0,-1 0 0 0 0,1 0 0 0 0,0 0 0 0 0,-1 0 0 0 0,1-1 0 0 0,0 1 0 0 0,0-1 0 0 0,0 0 0 0 0,0 0 1 0 0,0 0-1 0 0,-1 0 0 0 0,1 0 0 0 0,0 0 0 0 0,0-1 0 0 0,0 0 0 0 0,3 0 0 0 0,1-1-502 0 0,-1-1 0 0 0,0 1 0 0 0,0-1 1 0 0,0 0-1 0 0,0 0 0 0 0,0-1 0 0 0,-1 0 1 0 0,0 0-1 0 0,1 0 0 0 0,7-9 0 0 0,-9 8-504 0 0,0 0-1 0 0,0 0 0 0 0,0-1 1 0 0,-1 1-1 0 0,0-1 0 0 0,0 0 1 0 0,0 0-1 0 0,-1 0 1 0 0,1 0-1 0 0,1-13 0 0 0,-2 5-794 0 0</inkml:trace>
</inkml:ink>
</file>

<file path=ppt/ink/ink2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42.219"/>
    </inkml:context>
    <inkml:brush xml:id="br0">
      <inkml:brushProperty name="width" value="0.05" units="cm"/>
      <inkml:brushProperty name="height" value="0.05" units="cm"/>
      <inkml:brushProperty name="color" value="#E71224"/>
    </inkml:brush>
  </inkml:definitions>
  <inkml:trace contextRef="#ctx0" brushRef="#br0">60 325 1020 0 0,'-20'22'6296'0'0,"16"-19"-5872"0"0,1 0 0 0 0,-1 0 0 0 0,1 1 1 0 0,0-1-1 0 0,0 1 0 0 0,0 0 0 0 0,0 0 0 0 0,1 0 0 0 0,-1 0 0 0 0,1 1 0 0 0,0-1 1 0 0,1 1-1 0 0,-3 6 0 0 0,4-10-413 0 0,0-1 1 0 0,0 0-1 0 0,0 1 0 0 0,0-1 1 0 0,0 1-1 0 0,0-1 0 0 0,0 0 1 0 0,0 1-1 0 0,1-1 0 0 0,-1 1 1 0 0,0-1-1 0 0,0 0 0 0 0,0 1 1 0 0,0-1-1 0 0,1 0 1 0 0,-1 1-1 0 0,0-1 0 0 0,0 0 1 0 0,0 1-1 0 0,1-1 0 0 0,-1 0 1 0 0,0 0-1 0 0,1 1 0 0 0,-1-1 1 0 0,0 0-1 0 0,1 0 0 0 0,-1 0 1 0 0,0 1-1 0 0,1-1 1 0 0,-1 0-1 0 0,0 0 0 0 0,1 0 1 0 0,16-2 317 0 0,14-12 105 0 0,-31 14-427 0 0,21-11-12 0 0,-2-2 0 0 0,1 0 1 0 0,-2-1-1 0 0,0-1 0 0 0,0 0 0 0 0,-2-2 0 0 0,0 0 0 0 0,0-1 0 0 0,-2 0 0 0 0,0-1 0 0 0,-2-1 0 0 0,0 0 0 0 0,-1-1 0 0 0,-1 0 0 0 0,-1 0 1 0 0,0-1-1 0 0,9-42 0 0 0,-18 60 152 0 0,1 1 0 0 0,-1-1 0 0 0,0 1 1 0 0,0-1-1 0 0,0 0 0 0 0,0 1 0 0 0,0-1 0 0 0,-2-5 1 0 0,2 9-119 0 0,0 0 1 0 0,0-1 0 0 0,0 1 0 0 0,0 0 0 0 0,0 0-1 0 0,-1 0 1 0 0,1 0 0 0 0,0-1 0 0 0,0 1 0 0 0,0 0 0 0 0,0 0-1 0 0,0 0 1 0 0,0-1 0 0 0,0 1 0 0 0,0 0 0 0 0,-1 0-1 0 0,1 0 1 0 0,0 0 0 0 0,0 0 0 0 0,0 0 0 0 0,0-1-1 0 0,0 1 1 0 0,-1 0 0 0 0,1 0 0 0 0,0 0 0 0 0,0 0-1 0 0,0 0 1 0 0,-1 0 0 0 0,1 0 0 0 0,0 0 0 0 0,0 0 0 0 0,0 0-1 0 0,-1 0 1 0 0,1 0 0 0 0,0 0 0 0 0,0 0 0 0 0,0 0-1 0 0,0 0 1 0 0,-1 0 0 0 0,1 0 0 0 0,0 0 0 0 0,0 0-1 0 0,0 0 1 0 0,-1 0 0 0 0,1 0 0 0 0,-11 19 819 0 0,8-12-743 0 0,1 0 0 0 0,0 0 0 0 0,0 0 0 0 0,0 0 0 0 0,1 0 0 0 0,0 1 0 0 0,1-1 0 0 0,0 0 0 0 0,0 1 0 0 0,0-1 0 0 0,1 0 0 0 0,0 1 0 0 0,0-1 0 0 0,1 0 0 0 0,0 0 0 0 0,0 0 0 0 0,1 0 0 0 0,5 11 0 0 0,-3-11-135 0 0,-1 0 0 0 0,2 0 1 0 0,-1 0-1 0 0,1-1 0 0 0,0 0 1 0 0,0 0-1 0 0,0 0 0 0 0,1-1 0 0 0,0 0 1 0 0,0 0-1 0 0,1-1 0 0 0,-1 0 1 0 0,1 0-1 0 0,0 0 0 0 0,14 3 0 0 0,-18-6-57 0 0,1 0-1 0 0,-1 1 1 0 0,1-1-1 0 0,-1 1 0 0 0,0 0 1 0 0,0 1-1 0 0,0-1 0 0 0,6 5 1 0 0,-9-6 41 0 0,-1-1 0 0 0,1 1 0 0 0,-1 0 0 0 0,1-1 0 0 0,-1 1 0 0 0,1 0 0 0 0,-1 0 0 0 0,1 0 0 0 0,-1 0 0 0 0,0-1 0 0 0,1 1 0 0 0,-1 0 0 0 0,0 0 0 0 0,0 0 1 0 0,0 0-1 0 0,0 0 0 0 0,0 0 0 0 0,0 1 0 0 0,0 0-32 0 0,-1 0 0 0 0,1 0 0 0 0,-1 0 0 0 0,0 0 0 0 0,0 0 0 0 0,0 0-1 0 0,0 0 1 0 0,0 0 0 0 0,0-1 0 0 0,0 1 0 0 0,-3 2 0 0 0,-3 4-224 0 0,-1-1 0 0 0,0 0-1 0 0,0 0 1 0 0,-1-1 0 0 0,0 1 0 0 0,0-2-1 0 0,-12 6 1 0 0,-18 1-3723 0 0,38-22-2471 0 0,12-4 4104 0 0,-3 5 1139 0 0</inkml:trace>
</inkml:ink>
</file>

<file path=ppt/ink/ink2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42.606"/>
    </inkml:context>
    <inkml:brush xml:id="br0">
      <inkml:brushProperty name="width" value="0.05" units="cm"/>
      <inkml:brushProperty name="height" value="0.05" units="cm"/>
      <inkml:brushProperty name="color" value="#E71224"/>
    </inkml:brush>
  </inkml:definitions>
  <inkml:trace contextRef="#ctx0" brushRef="#br0">8 13 940 0 0,'10'-13'10847'0'0,"-18"30"-3910"0"0,3 1-6507 0 0,3-2 572 0 0,0 0 1 0 0,2 0-1 0 0,0 0 1 0 0,3 29-1 0 0,-2-40-1086 0 0,-1-1-1 0 0,1 1 0 0 0,0-1 0 0 0,0 1 0 0 0,1-1 0 0 0,-1 1 0 0 0,1-1 0 0 0,0 0 0 0 0,0 0 0 0 0,0 0 0 0 0,1 0 0 0 0,-1 0 0 0 0,1-1 0 0 0,0 1 1 0 0,0-1-1 0 0,0 1 0 0 0,1-1 0 0 0,-1 0 0 0 0,1 0 0 0 0,0-1 0 0 0,5 4 0 0 0,-7-5-101 0 0,1 0 0 0 0,-1 0-1 0 0,0-1 1 0 0,0 1 0 0 0,0-1 0 0 0,1 1-1 0 0,-1-1 1 0 0,0 0 0 0 0,1 0 0 0 0,-1 0-1 0 0,0 0 1 0 0,1-1 0 0 0,-1 1 0 0 0,0 0 0 0 0,0-1-1 0 0,1 0 1 0 0,-1 1 0 0 0,0-1 0 0 0,2-1-1 0 0,0-1 75 0 0,-1 1 1 0 0,0 0-1 0 0,0-1 0 0 0,0 1 0 0 0,0-1 0 0 0,0 0 0 0 0,-1 0 0 0 0,1 0 0 0 0,-1-1 0 0 0,3-4 1 0 0,-1 1 150 0 0,-1 0 1 0 0,1-1 0 0 0,-2 1-1 0 0,1 0 1 0 0,-1-1 0 0 0,0 0-1 0 0,-1 1 1 0 0,0-1 0 0 0,0 0-1 0 0,-1-15 1 0 0,0 18 44 0 0,-1 1 1 0 0,0-1-1 0 0,0 0 0 0 0,0 1 0 0 0,-1-1 1 0 0,0 1-1 0 0,0-1 0 0 0,0 1 1 0 0,0 0-1 0 0,-1-1 0 0 0,-6-6 0 0 0,8 10-87 0 0,1 0 0 0 0,-1 0 0 0 0,0 0 0 0 0,-1 0 0 0 0,1 0 0 0 0,0 1 0 0 0,0-1 0 0 0,0 0 0 0 0,0 1 0 0 0,-1-1 0 0 0,1 1 0 0 0,0 0 0 0 0,0-1 0 0 0,-1 1 0 0 0,1 0 1 0 0,0-1-1 0 0,-1 1 0 0 0,-1 0 0 0 0,1 1-98 0 0,0-1 1 0 0,0 1 0 0 0,0 0 0 0 0,0-1 0 0 0,0 1 0 0 0,0 0-1 0 0,1 0 1 0 0,-1 0 0 0 0,0 0 0 0 0,0 0 0 0 0,1 1 0 0 0,-1-1-1 0 0,1 1 1 0 0,-1-1 0 0 0,1 1 0 0 0,-1 1 0 0 0,-15 22-5082 0 0,16-24 4870 0 0,1 0 0 0 0,0 0 0 0 0,-1 0 1 0 0,1-1-1 0 0,0 1 0 0 0,0 0 0 0 0,0 0 0 0 0,-1 0 1 0 0,1 0-1 0 0,0 0 0 0 0,0 0 0 0 0,0 0 0 0 0,0 0 1 0 0,1 0-1 0 0,-1-1 0 0 0,0 1 0 0 0,0 0 0 0 0,0 0 1 0 0,1 0-1 0 0,-1 0 0 0 0,0 0 0 0 0,1-1 0 0 0,-1 1 1 0 0,1 0-1 0 0,-1 0 0 0 0,1 0 0 0 0,0-1 0 0 0,-1 1 0 0 0,1 0 1 0 0,0 0-1 0 0,7 4-1423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22.900"/>
    </inkml:context>
    <inkml:brush xml:id="br0">
      <inkml:brushProperty name="width" value="0.05" units="cm"/>
      <inkml:brushProperty name="height" value="0.05" units="cm"/>
      <inkml:brushProperty name="color" value="#E71224"/>
    </inkml:brush>
  </inkml:definitions>
  <inkml:trace contextRef="#ctx0" brushRef="#br0">123 465 36 0 0,'-20'-12'3463'0'0,"-36"-30"-1"0"0,10 2 6427 0 0,73 84-3398 0 0,4 9-5664 0 0,-27-47-792 0 0,0-1 0 0 0,0 1 0 0 0,1-1 1 0 0,-1 0-1 0 0,1 0 0 0 0,10 7 0 0 0,-12-10-31 0 0,-1-1 0 0 0,1 0 0 0 0,-1 0-1 0 0,1 0 1 0 0,0 0 0 0 0,0-1 0 0 0,-1 1-1 0 0,1-1 1 0 0,0 0 0 0 0,0 0 0 0 0,0 0-1 0 0,-1 0 1 0 0,1 0 0 0 0,0 0 0 0 0,0-1 0 0 0,0 1-1 0 0,-1-1 1 0 0,1 0 0 0 0,4-2 0 0 0,19-9 3 0 0,0-2 0 0 0,-1-1 1 0 0,0-1-1 0 0,-1 0 0 0 0,32-31 1 0 0,-24 21-48 0 0,76-63-1094 0 0,168-180 0 0 0,-268 259-108 0 0,-13 13-2324 0 0,-13 16-5107 0 0,2 6 1789 0 0,10-14 5263 0 0</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0.474"/>
    </inkml:context>
    <inkml:brush xml:id="br0">
      <inkml:brushProperty name="width" value="0.05" units="cm"/>
      <inkml:brushProperty name="height" value="0.05" units="cm"/>
      <inkml:brushProperty name="color" value="#E71224"/>
    </inkml:brush>
  </inkml:definitions>
  <inkml:trace contextRef="#ctx0" brushRef="#br0">62 100 580 0 0,'-39'-99'15570'0'0,"41"112"-14903"0"0,-1 0 0 0 0,0 0 0 0 0,-1 0-1 0 0,0 0 1 0 0,-4 26 0 0 0,2-18-410 0 0,-7 64 102 0 0,-3 69-2970 0 0</inkml:trace>
</inkml:ink>
</file>

<file path=ppt/ink/ink3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44.247"/>
    </inkml:context>
    <inkml:brush xml:id="br0">
      <inkml:brushProperty name="width" value="0.05" units="cm"/>
      <inkml:brushProperty name="height" value="0.05" units="cm"/>
      <inkml:brushProperty name="color" value="#E71224"/>
    </inkml:brush>
  </inkml:definitions>
  <inkml:trace contextRef="#ctx0" brushRef="#br0">110 145 1080 0 0,'5'-8'1331'0'0,"1"-1"0"0"0,-1 0-1 0 0,0 0 1 0 0,4-10 0 0 0,-7 11 82 0 0,1 1 1 0 0,-1 0-1 0 0,-1 0 0 0 0,1-1 1 0 0,-1 1-1 0 0,0-11 1 0 0,-2 38 4849 0 0,-1 42-4380 0 0,14 95-791 0 0,0 75-918 0 0,-11-196-357 0 0,0-26-154 0 0,-1 1 1 0 0,0 0-1 0 0,0 0 1 0 0,-1 0-1 0 0,-1 0 1 0 0,0 0-1 0 0,-5 17 1 0 0,7-28 245 0 0,0 0 1 0 0,0 0-1 0 0,0 0 1 0 0,0 0-1 0 0,0 1 1 0 0,0-1-1 0 0,-1 0 1 0 0,1 0-1 0 0,0 0 1 0 0,0 0-1 0 0,0 0 1 0 0,0 0-1 0 0,0 1 1 0 0,0-1-1 0 0,-1 0 1 0 0,1 0-1 0 0,0 0 1 0 0,0 0-1 0 0,0 0 1 0 0,0 0-1 0 0,-1 0 1 0 0,1 0-1 0 0,0 0 1 0 0,0 0-1 0 0,0 0 1 0 0,0 0-1 0 0,-1 0 1 0 0,1 0-1 0 0,0 0 1 0 0,0 0-1 0 0,0 0 1 0 0,0 0-1 0 0,-1 0 1 0 0,1 0-1 0 0,0 0 1 0 0,0 0-1 0 0,0 0 1 0 0,0 0-1 0 0,-1 0 1 0 0,1 0-1 0 0,0-1 1 0 0,0 1-1 0 0,0 0 1 0 0,0 0-1 0 0,-1 0 1 0 0,-8-10-2416 0 0,-4-13-393 0 0,0-3 640 0 0,0 1-1 0 0,-20-27 0 0 0,-12-22 1311 0 0,39 63 1541 0 0,1-1 0 0 0,0 1 1 0 0,1-1-1 0 0,-5-20 0 0 0,9 31-508 0 0,0 0 0 0 0,0 0-1 0 0,0 0 1 0 0,0 0 0 0 0,0 1-1 0 0,0-1 1 0 0,0 0 0 0 0,0 0-1 0 0,1 0 1 0 0,-1 0 0 0 0,0 1-1 0 0,1-1 1 0 0,-1 0 0 0 0,1 0-1 0 0,-1 1 1 0 0,1-1 0 0 0,-1 0-1 0 0,1 1 1 0 0,-1-1 0 0 0,1 0-1 0 0,-1 1 1 0 0,1-1 0 0 0,0 1-1 0 0,0-1 1 0 0,-1 1 0 0 0,1-1-1 0 0,0 1 1 0 0,0 0 0 0 0,-1-1-1 0 0,1 1 1 0 0,0 0 0 0 0,0 0-1 0 0,0-1 1 0 0,-1 1 0 0 0,1 0-1 0 0,1 0 1 0 0,39-4 737 0 0,-30 3-652 0 0,12-1-113 0 0,0-2 0 0 0,0 0 0 0 0,-1-2 0 0 0,0 0 0 0 0,0-2 0 0 0,28-13 0 0 0,-38 15-53 0 0,-1 0 0 0 0,0 0 1 0 0,-1-1-1 0 0,0 0 0 0 0,0-1 0 0 0,0 0 0 0 0,-1-1 0 0 0,0 0 0 0 0,0 0 0 0 0,-1-1 1 0 0,-1 0-1 0 0,0-1 0 0 0,7-13 0 0 0,-11 17-1 0 0,0-1 0 0 0,0 0 0 0 0,-1 1 0 0 0,-1-1 0 0 0,1 0 0 0 0,-1 0 0 0 0,0-9 0 0 0,-1 12 112 0 0,0 0-1 0 0,0 1 0 0 0,-1-1 1 0 0,1 0-1 0 0,-1 0 0 0 0,0 1 1 0 0,0-1-1 0 0,0 0 1 0 0,-1 1-1 0 0,0-1 0 0 0,0 1 1 0 0,0 0-1 0 0,-3-5 0 0 0,4 9-71 0 0,1-1 0 0 0,0 1 0 0 0,-1 0 0 0 0,1-1 0 0 0,0 1 0 0 0,-1 0 0 0 0,1-1 0 0 0,-1 1 0 0 0,1 0 0 0 0,0 0 0 0 0,-1 0 0 0 0,1-1 0 0 0,-1 1 0 0 0,1 0 0 0 0,-1 0 0 0 0,1 0 0 0 0,-1 0 0 0 0,1 0 0 0 0,0 0 0 0 0,-1 0 0 0 0,1 0 0 0 0,-1 0 0 0 0,1 0 0 0 0,-1 0 0 0 0,1 0 0 0 0,-1 0 0 0 0,1 0 0 0 0,-1 0 0 0 0,1 1 0 0 0,-1-1 0 0 0,1 0 0 0 0,0 0 0 0 0,-1 0 0 0 0,1 1 0 0 0,-1-1 0 0 0,1 0 0 0 0,0 1 0 0 0,-1-1 0 0 0,1 0 0 0 0,0 1 0 0 0,-1-1 0 0 0,1 0 0 0 0,0 1 0 0 0,0-1 0 0 0,-1 1 0 0 0,1-1 0 0 0,0 0 0 0 0,0 1 0 0 0,0-1 0 0 0,0 1 0 0 0,-1 0 0 0 0,-10 25 1153 0 0,11-25-1148 0 0,-6 26 405 0 0,0 1 0 0 0,2 0 0 0 0,2 0 0 0 0,0 0 0 0 0,2 1 0 0 0,4 43 0 0 0,-1 63 1045 0 0,-5-103-1267 0 0,-1-7-92 0 0,2 0 1 0 0,0-1-1 0 0,6 43 1 0 0,-5-67-138 0 0,0 0 0 0 0,0 0 0 0 0,0 0 1 0 0,0 0-1 0 0,0 1 0 0 0,0-1 0 0 0,0 0 1 0 0,0 0-1 0 0,0 0 0 0 0,0 1 0 0 0,0-1 0 0 0,0 0 1 0 0,0 0-1 0 0,1 0 0 0 0,-1 0 0 0 0,0 1 1 0 0,0-1-1 0 0,0 0 0 0 0,0 0 0 0 0,0 0 1 0 0,0 0-1 0 0,1 0 0 0 0,-1 0 0 0 0,0 1 1 0 0,0-1-1 0 0,0 0 0 0 0,0 0 0 0 0,1 0 1 0 0,-1 0-1 0 0,0 0 0 0 0,0 0 0 0 0,0 0 0 0 0,0 0 1 0 0,1 0-1 0 0,-1 0 0 0 0,0 0 0 0 0,0 0 1 0 0,0 0-1 0 0,1 0 0 0 0,-1 0 0 0 0,0 0 1 0 0,0 0-1 0 0,0 0 0 0 0,0 0 0 0 0,1 0 1 0 0,-1 0-1 0 0,0 0 0 0 0,0 0 0 0 0,1 0 1 0 0,10-10 35 0 0,9-15-15 0 0,-20 24-22 0 0,30-48-142 0 0,-24 37 62 0 0,1 1 0 0 0,0-1-1 0 0,0 1 1 0 0,1 0 0 0 0,1 1-1 0 0,0-1 1 0 0,0 2 0 0 0,17-14-1 0 0,-25 22 83 0 0,0 1 0 0 0,-1-1-1 0 0,1 1 1 0 0,0 0 0 0 0,-1-1-1 0 0,1 1 1 0 0,0 0 0 0 0,0-1-1 0 0,-1 1 1 0 0,1 0 0 0 0,0 0 0 0 0,0 0-1 0 0,-1 0 1 0 0,1 0 0 0 0,0 0-1 0 0,0 0 1 0 0,0 0 0 0 0,-1 0-1 0 0,1 0 1 0 0,0 0 0 0 0,0 0-1 0 0,-1 1 1 0 0,1-1 0 0 0,0 0 0 0 0,0 0-1 0 0,0 1 1 0 0,1 0 12 0 0,-1 1 0 0 0,0-1 1 0 0,0 0-1 0 0,0 1 0 0 0,0-1 0 0 0,0 0 0 0 0,0 1 1 0 0,0-1-1 0 0,0 1 0 0 0,0 0 0 0 0,0 2 0 0 0,3 6 76 0 0,-2 1-1 0 0,1 0 0 0 0,0 12 1 0 0,-2-16-64 0 0,1 11 17 0 0,0-6-143 0 0,-1 0 0 0 0,1-1-1 0 0,1 1 1 0 0,0-1 0 0 0,6 13 0 0 0,-9-22-108 0 0,1 0 0 0 0,0 0-1 0 0,1 0 1 0 0,-1 0 0 0 0,0 0-1 0 0,1 0 1 0 0,-1-1 0 0 0,1 1 0 0 0,-1 0-1 0 0,1-1 1 0 0,0 1 0 0 0,-1-1-1 0 0,1 0 1 0 0,0 1 0 0 0,0-1-1 0 0,0 0 1 0 0,0 0 0 0 0,0 0-1 0 0,1 0 1 0 0,-1-1 0 0 0,0 1 0 0 0,0-1-1 0 0,0 1 1 0 0,1-1 0 0 0,-1 0-1 0 0,0 0 1 0 0,1 0 0 0 0,-1 0-1 0 0,0 0 1 0 0,0 0 0 0 0,1 0 0 0 0,2-2-1 0 0,5-1-746 0 0,1 0-1 0 0,-1 0 1 0 0,-1-1 0 0 0,1-1-1 0 0,0 0 1 0 0,-1 0 0 0 0,0-1-1 0 0,0 0 1 0 0,-1 0-1 0 0,0-1 1 0 0,0 0 0 0 0,12-14-1 0 0,-15 14 822 0 0,0 1 0 0 0,-1-1 0 0 0,1 0 0 0 0,-1 0 0 0 0,-1-1 0 0 0,0 1 0 0 0,4-12 0 0 0,-5 13 530 0 0,-1 0 0 0 0,0-1 0 0 0,0 1 1 0 0,-1-1-1 0 0,1 1 0 0 0,-1 0 0 0 0,-1-1 0 0 0,1 1 1 0 0,-1-1-1 0 0,-2-6 0 0 0,3 12-177 0 0,0-1 1 0 0,0 1-1 0 0,0-1 1 0 0,-1 1-1 0 0,1-1 1 0 0,-1 1-1 0 0,1 0 0 0 0,-1-1 1 0 0,1 1-1 0 0,-1 0 1 0 0,0-1-1 0 0,1 1 1 0 0,-1 0-1 0 0,0 0 0 0 0,0 0 1 0 0,0 0-1 0 0,0 0 1 0 0,0 0-1 0 0,0 0 1 0 0,0 0-1 0 0,0 0 0 0 0,-1 0 1 0 0,1 0-1 0 0,0 1 1 0 0,0-1-1 0 0,-1 0 0 0 0,1 1 1 0 0,-1-1-1 0 0,1 1 1 0 0,0 0-1 0 0,-1-1 1 0 0,-1 1-1 0 0,1 1 3 0 0,0-1 0 0 0,0 1 1 0 0,0 0-1 0 0,0 0 0 0 0,0 0 0 0 0,1 0 0 0 0,-1 1 1 0 0,0-1-1 0 0,1 0 0 0 0,-1 1 0 0 0,1-1 0 0 0,-1 1 0 0 0,1-1 1 0 0,-1 1-1 0 0,1 0 0 0 0,0 0 0 0 0,0-1 0 0 0,0 1 1 0 0,0 0-1 0 0,0 0 0 0 0,0 4 0 0 0,-5 9 462 0 0,1 2 1 0 0,0-1-1 0 0,-3 33 0 0 0,7-41-697 0 0,0-1 1 0 0,1 0-1 0 0,0 1 0 0 0,0-1 1 0 0,1 0-1 0 0,-1 1 0 0 0,2-1 1 0 0,-1 0-1 0 0,1 0 0 0 0,0 1 1 0 0,5 9-1 0 0,-7-17-28 0 0,1 1 1 0 0,-1 0-1 0 0,0-1 0 0 0,1 1 0 0 0,-1 0 1 0 0,0-1-1 0 0,1 1 0 0 0,-1-1 0 0 0,1 1 1 0 0,-1 0-1 0 0,1-1 0 0 0,-1 0 0 0 0,1 1 0 0 0,-1-1 1 0 0,1 1-1 0 0,0-1 0 0 0,-1 1 0 0 0,1-1 1 0 0,0 0-1 0 0,-1 0 0 0 0,1 1 0 0 0,0-1 1 0 0,-1 0-1 0 0,1 0 0 0 0,0 0 0 0 0,-1 0 1 0 0,1 0-1 0 0,0 1 0 0 0,-1-1 0 0 0,2-1 1 0 0,0 1-10 0 0,-1-1 0 0 0,1 0 1 0 0,-1 0-1 0 0,1 0 0 0 0,-1 0 1 0 0,0 0-1 0 0,1 0 0 0 0,-1 0 1 0 0,0 0-1 0 0,0 0 0 0 0,0-1 1 0 0,2-2-1 0 0,1-2 4 0 0,0-2 0 0 0,0 1 1 0 0,-1 0-1 0 0,4-12 0 0 0,0-23 65 0 0,-7 34 7 0 0,1 1 0 0 0,0-1 1 0 0,1 0-1 0 0,0 1 1 0 0,0-1-1 0 0,4-9 0 0 0,-3 21 163 0 0,-1 1 0 0 0,0 0 0 0 0,-1-1 0 0 0,1 1-1 0 0,-1 0 1 0 0,1 5 0 0 0,-2-9-150 0 0,4 15 100 0 0,15 49 71 0 0,-17-62-254 0 0,-1 1-1 0 0,1 0 1 0 0,0-1 0 0 0,0 0 0 0 0,0 1-1 0 0,1-1 1 0 0,-1 0 0 0 0,1 0 0 0 0,0 0-1 0 0,-1 0 1 0 0,1-1 0 0 0,1 1 0 0 0,-1-1 0 0 0,4 3-1 0 0,-4-4-1 0 0,0 0 1 0 0,0 0-1 0 0,0-1 0 0 0,0 1 0 0 0,0-1 0 0 0,0 0 0 0 0,1 0 0 0 0,-1 0 0 0 0,0 0 0 0 0,0-1 1 0 0,0 1-1 0 0,0-1 0 0 0,0 0 0 0 0,0 1 0 0 0,0-1 0 0 0,0-1 0 0 0,-1 1 0 0 0,1 0 1 0 0,0-1-1 0 0,4-2 0 0 0,6-6-169 0 0,1 1 0 0 0,17-18 0 0 0,-25 22 147 0 0,6-7 105 0 0,0 0 1 0 0,-1-1 0 0 0,0-1 0 0 0,-1 0-1 0 0,-1 0 1 0 0,0-1 0 0 0,-1 0 0 0 0,0 0 0 0 0,-1-1-1 0 0,-1 0 1 0 0,-1 0 0 0 0,0 0 0 0 0,-1-1-1 0 0,-1 0 1 0 0,0 0 0 0 0,-1 0 0 0 0,-1 0 0 0 0,-1 0-1 0 0,0 0 1 0 0,-6-33 0 0 0,6 49 41 0 0,0-1-1 0 0,0 1 1 0 0,-1 0 0 0 0,1-1-1 0 0,0 1 1 0 0,-1-1 0 0 0,1 1-1 0 0,-1 0 1 0 0,1-1 0 0 0,-1 1-1 0 0,0 0 1 0 0,1 0 0 0 0,-1-1-1 0 0,0 1 1 0 0,0 0 0 0 0,-2-2-1 0 0,3 3-39 0 0,-1 0 0 0 0,0 0 0 0 0,1 0 0 0 0,-1 0 0 0 0,1 0 1 0 0,-1 1-1 0 0,1-1 0 0 0,-1 0 0 0 0,1 0 0 0 0,-1 0 0 0 0,1 0 0 0 0,-1 1 0 0 0,1-1 0 0 0,0 0 0 0 0,-1 0 0 0 0,1 1 0 0 0,-1-1 0 0 0,1 0 0 0 0,0 1 0 0 0,-1-1 0 0 0,1 1 0 0 0,0-1 0 0 0,-1 0 0 0 0,1 1 0 0 0,0-1 0 0 0,-1 1 0 0 0,1-1 0 0 0,0 1 1 0 0,0 0-1 0 0,-3 4 167 0 0,0 1 0 0 0,0 0 0 0 0,1 0 0 0 0,0 0 0 0 0,-2 12 1 0 0,0 10-74 0 0,2-1 0 0 0,1 1 1 0 0,1-1-1 0 0,1 1 0 0 0,1-1 1 0 0,2 0-1 0 0,1 0 0 0 0,14 47 1 0 0,-18-70-253 0 0,1-1 1 0 0,-1 0 0 0 0,1 0 0 0 0,-1 0 0 0 0,1 0-1 0 0,0 0 1 0 0,0 0 0 0 0,4 3 0 0 0,-4-4-261 0 0,-1-1 1 0 0,1 0-1 0 0,0 0 1 0 0,-1 0-1 0 0,1 0 0 0 0,0 0 1 0 0,0 0-1 0 0,0 0 1 0 0,-1 0-1 0 0,1 0 1 0 0,0-1-1 0 0,3 1 1 0 0,-2-1-298 0 0,0 0 0 0 0,0 0 0 0 0,0 0 1 0 0,-1-1-1 0 0,1 1 0 0 0,0-1 0 0 0,0 0 1 0 0,0 0-1 0 0,-1 0 0 0 0,1 0 0 0 0,0 0 1 0 0,-1 0-1 0 0,1-1 0 0 0,-1 1 0 0 0,1-1 1 0 0,-1 0-1 0 0,0 0 0 0 0,0 0 0 0 0,0 0 1 0 0,4-4-1 0 0,10-16-3592 0 0,-9 9 2736 0 0</inkml:trace>
</inkml:ink>
</file>

<file path=ppt/ink/ink3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44.571"/>
    </inkml:context>
    <inkml:brush xml:id="br0">
      <inkml:brushProperty name="width" value="0.05" units="cm"/>
      <inkml:brushProperty name="height" value="0.05" units="cm"/>
      <inkml:brushProperty name="color" value="#E71224"/>
    </inkml:brush>
  </inkml:definitions>
  <inkml:trace contextRef="#ctx0" brushRef="#br0">71 129 1804 0 0,'-8'1'1475'0'0,"1"0"197"0"0,1 0 0 0 0,0 0 0 0 0,0 0 0 0 0,0 1 0 0 0,0 0 0 0 0,1 0-1 0 0,-1 0 1 0 0,-9 6 0 0 0,49-9 281 0 0,-2-7-3291 0 0,-2 0 0 0 0,49-20 0 0 0,-56 17-1406 0 0,-1 0 0 0 0,0-1 0 0 0,39-28-1 0 0,-44 25 515 0 0,-3 0 288 0 0</inkml:trace>
</inkml:ink>
</file>

<file path=ppt/ink/ink3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47.491"/>
    </inkml:context>
    <inkml:brush xml:id="br0">
      <inkml:brushProperty name="width" value="0.05" units="cm"/>
      <inkml:brushProperty name="height" value="0.05" units="cm"/>
      <inkml:brushProperty name="color" value="#E71224"/>
    </inkml:brush>
  </inkml:definitions>
  <inkml:trace contextRef="#ctx0" brushRef="#br0">109 22 604 0 0,'-4'0'778'0'0,"0"0"0"0"0,0 0-1 0 0,0 0 1 0 0,0 1 0 0 0,0 0 0 0 0,0 0-1 0 0,0 0 1 0 0,0 0 0 0 0,0 1-1 0 0,0-1 1 0 0,1 1 0 0 0,-1 0 0 0 0,0 0-1 0 0,1 0 1 0 0,0 1 0 0 0,0-1 0 0 0,-1 1-1 0 0,-2 4 1 0 0,2-2-279 0 0,0 0 0 0 0,1 1 0 0 0,-1-1 0 0 0,1 1 0 0 0,1 0 0 0 0,-1 0-1 0 0,1 0 1 0 0,0 0 0 0 0,1 0 0 0 0,-2 12 0 0 0,1 2-242 0 0,1 1-1 0 0,1 0 1 0 0,1-1-1 0 0,0 1 1 0 0,2-1-1 0 0,7 28 1 0 0,-8-40-254 0 0,0-1 1 0 0,0 0 0 0 0,1 0 0 0 0,0 0-1 0 0,0-1 1 0 0,1 1 0 0 0,0-1-1 0 0,0 1 1 0 0,1-1 0 0 0,-1 0-1 0 0,9 7 1 0 0,-10-11-33 0 0,-1 1 0 0 0,1-1 0 0 0,0 0 1 0 0,0-1-1 0 0,0 1 0 0 0,0 0 0 0 0,0-1 0 0 0,0 0 0 0 0,1 0 0 0 0,-1 0 0 0 0,0 0 1 0 0,1 0-1 0 0,-1 0 0 0 0,0-1 0 0 0,1 0 0 0 0,-1 0 0 0 0,1 0 0 0 0,-1 0 0 0 0,1 0 0 0 0,-1-1 1 0 0,0 1-1 0 0,1-1 0 0 0,-1 0 0 0 0,0 0 0 0 0,1 0 0 0 0,5-4 0 0 0,1-1-104 0 0,0 0-1 0 0,0 0 0 0 0,-1-1 0 0 0,1-1 1 0 0,-2 1-1 0 0,1-2 0 0 0,-1 1 0 0 0,0-1 0 0 0,-1 0 1 0 0,0-1-1 0 0,-1 0 0 0 0,0 0 0 0 0,8-16 1 0 0,-11 19 144 0 0,0-1-1 0 0,0 1 1 0 0,-1-1 0 0 0,0 0 0 0 0,0 0 0 0 0,0 0 0 0 0,-1 0 0 0 0,-1 0 0 0 0,1 0 0 0 0,-1 0 0 0 0,-1 0 0 0 0,1 0 0 0 0,-1 0 0 0 0,-1 0 0 0 0,0 0 0 0 0,0 0 0 0 0,0 0 0 0 0,-1 1 0 0 0,0-1 0 0 0,-6-9 0 0 0,9 16-1 0 0,0 0 1 0 0,-1 0 0 0 0,1 1 0 0 0,0-1 0 0 0,-1 0 0 0 0,1 1 0 0 0,-1-1 0 0 0,1 1 0 0 0,-1-1 0 0 0,1 0 0 0 0,-1 1-1 0 0,1-1 1 0 0,-1 1 0 0 0,0 0 0 0 0,1-1 0 0 0,-1 1 0 0 0,0-1 0 0 0,1 1 0 0 0,-1 0 0 0 0,0-1 0 0 0,1 1 0 0 0,-1 0 0 0 0,-1 0-1 0 0,1 0-4 0 0,1 0-1 0 0,-1 1 0 0 0,1-1 0 0 0,-1 0 0 0 0,1 1 0 0 0,-1-1 0 0 0,1 1 0 0 0,-1-1 1 0 0,1 1-1 0 0,-1-1 0 0 0,1 1 0 0 0,0-1 0 0 0,-1 1 0 0 0,1-1 0 0 0,0 1 0 0 0,0 0 1 0 0,-1-1-1 0 0,1 1 0 0 0,0-1 0 0 0,0 1 0 0 0,0 0 0 0 0,-1 4-4 0 0,0-1-1 0 0,0 0 1 0 0,1 1 0 0 0,0-1-1 0 0,0 0 1 0 0,1 10-1 0 0,2-6-21 0 0,0 1-1 0 0,1-1 1 0 0,1 0-1 0 0,-1 0 0 0 0,1 0 1 0 0,1 0-1 0 0,-1-1 1 0 0,1 0-1 0 0,9 8 1 0 0,-4-3 154 0 0,-2-1 0 0 0,13 19 0 0 0,-19-26-57 0 0,4 9 92 0 0,0 0 0 0 0,1-1 0 0 0,1 0-1 0 0,0-1 1 0 0,15 14 0 0 0,-22-23-195 0 0,0 0 0 0 0,1 0 1 0 0,-1 0-1 0 0,0-1 0 0 0,1 1 1 0 0,0-1-1 0 0,-1 0 0 0 0,1 1 1 0 0,0-1-1 0 0,0 0 0 0 0,-1-1 1 0 0,1 1-1 0 0,0 0 0 0 0,0-1 1 0 0,0 0-1 0 0,0 1 0 0 0,0-1 1 0 0,0-1-1 0 0,0 1 0 0 0,0 0 0 0 0,0-1 1 0 0,0 1-1 0 0,0-1 0 0 0,-1 0 1 0 0,1 0-1 0 0,0 0 0 0 0,0 0 1 0 0,-1 0-1 0 0,1-1 0 0 0,-1 1 1 0 0,1-1-1 0 0,-1 0 0 0 0,3-2 1 0 0,2-2-30 0 0,-1 0 1 0 0,0 0 0 0 0,0 0 0 0 0,0-1-1 0 0,-1 0 1 0 0,0-1 0 0 0,-1 1 0 0 0,1-1-1 0 0,-1 0 1 0 0,-1 0 0 0 0,1 0-1 0 0,-2 0 1 0 0,1 0 0 0 0,-1-1 0 0 0,0 0-1 0 0,-1 1 1 0 0,0-1 0 0 0,0 0 0 0 0,-1 0-1 0 0,0 1 1 0 0,0-1 0 0 0,-1 0 0 0 0,0 0-1 0 0,-1 1 1 0 0,-5-18 0 0 0,7 25 63 0 0,-1 0-1 0 0,1 0 1 0 0,0 0 0 0 0,-1 0 0 0 0,1 0-1 0 0,-1 0 1 0 0,1 0 0 0 0,-1 0 0 0 0,1 0 0 0 0,-1 0-1 0 0,0 0 1 0 0,0 0 0 0 0,1 1 0 0 0,-1-1-1 0 0,0 0 1 0 0,-2-1 0 0 0,3 2-2 0 0,-1 0 0 0 0,1 0 1 0 0,0 0-1 0 0,-1 0 0 0 0,1 0 0 0 0,-1 1 0 0 0,1-1 0 0 0,0 0 1 0 0,-1 0-1 0 0,1 0 0 0 0,-1 0 0 0 0,1 0 0 0 0,0 1 1 0 0,-1-1-1 0 0,1 0 0 0 0,0 0 0 0 0,-1 1 0 0 0,1-1 0 0 0,0 0 1 0 0,0 1-1 0 0,-1-1 0 0 0,1 0 0 0 0,0 1 0 0 0,0-1 1 0 0,-1 0-1 0 0,1 1 0 0 0,0-1 0 0 0,0 0 0 0 0,0 1 0 0 0,-2 3 22 0 0,1-1-1 0 0,0 1 1 0 0,0 0-1 0 0,0 0 1 0 0,0-1-1 0 0,0 1 1 0 0,1 0-1 0 0,0 6 1 0 0,1 3 9 0 0,1 1 0 0 0,0-1 0 0 0,1 0 0 0 0,0 0 0 0 0,1 0 0 0 0,1 0 0 0 0,0-1 0 0 0,12 22 1 0 0,-15-30-88 0 0,0-1 1 0 0,1 1-1 0 0,-1 0 0 0 0,1-1 1 0 0,0 0-1 0 0,0 1 1 0 0,0-1-1 0 0,0 0 1 0 0,1-1-1 0 0,-1 1 1 0 0,1-1-1 0 0,0 1 0 0 0,0-1 1 0 0,0 0-1 0 0,0 0 1 0 0,0-1-1 0 0,0 1 1 0 0,0-1-1 0 0,1 0 1 0 0,-1 0-1 0 0,0-1 0 0 0,1 1 1 0 0,-1-1-1 0 0,1 0 1 0 0,-1 0-1 0 0,0 0 1 0 0,1-1-1 0 0,-1 1 1 0 0,1-1-1 0 0,5-2 0 0 0,-7 2-14 0 0,0 1 0 0 0,0-1 0 0 0,0-1 0 0 0,0 1 0 0 0,0 0 0 0 0,-1-1 0 0 0,1 1 0 0 0,0-1 0 0 0,-1 0 0 0 0,1 0 0 0 0,-1 0 0 0 0,1 0 0 0 0,-1 0 0 0 0,0-1 0 0 0,0 1 0 0 0,0-1 0 0 0,0 1-1 0 0,-1-1 1 0 0,1 0 0 0 0,-1 1 0 0 0,1-1 0 0 0,-1 0 0 0 0,0 0 0 0 0,0 0 0 0 0,0 0 0 0 0,-1 0 0 0 0,1-1 0 0 0,-1 1 0 0 0,0 0 0 0 0,1 0 0 0 0,-1 0 0 0 0,-1 0 0 0 0,1-1 0 0 0,0 1 0 0 0,-1 0 0 0 0,0 0-1 0 0,-1-5 1 0 0,-2-3 70 0 0,0 0-1 0 0,0 0 0 0 0,-1 1 0 0 0,0 0 0 0 0,-1 0 0 0 0,0 0 0 0 0,-1 1 0 0 0,1 0 0 0 0,-11-10 1 0 0,12 14 26 0 0,0 1 1 0 0,0-1 0 0 0,0 1-1 0 0,-1 0 1 0 0,1 1 0 0 0,-1-1-1 0 0,0 1 1 0 0,0 0 0 0 0,-11-3-1 0 0,15 5-20 0 0,0 1 0 0 0,1 0-1 0 0,-1-1 1 0 0,0 1 0 0 0,0 0 0 0 0,1 0-1 0 0,-1 0 1 0 0,0 0 0 0 0,1 1 0 0 0,-1-1-1 0 0,0 0 1 0 0,1 1 0 0 0,-1-1 0 0 0,0 1-1 0 0,1-1 1 0 0,-1 1 0 0 0,-1 1 0 0 0,1 0-12 0 0,0-1 1 0 0,1 1 0 0 0,-1 0-1 0 0,1-1 1 0 0,-1 1 0 0 0,1 0 0 0 0,0 0-1 0 0,0 0 1 0 0,0 0 0 0 0,0 0-1 0 0,0 0 1 0 0,0 1 0 0 0,1-1-1 0 0,-1 0 1 0 0,1 0 0 0 0,-1 4 0 0 0,0-3-2 0 0,1-1 0 0 0,0 0 1 0 0,0 1-1 0 0,0-1 1 0 0,0 1-1 0 0,0-1 0 0 0,0 1 1 0 0,0-1-1 0 0,1 0 1 0 0,-1 1-1 0 0,1-1 0 0 0,0 0 1 0 0,0 1-1 0 0,-1-1 0 0 0,2 0 1 0 0,-1 0-1 0 0,0 0 1 0 0,0 1-1 0 0,1-1 0 0 0,1 1 1 0 0,0 0-6 0 0,0-1 0 0 0,0 1 0 0 0,0-1 0 0 0,0 0 0 0 0,0-1 0 0 0,0 1 0 0 0,1 0 0 0 0,-1-1 0 0 0,1 0 0 0 0,-1 0 0 0 0,1 0 1 0 0,3 0-1 0 0,5 1-83 0 0,-1-1 0 0 0,1-1 1 0 0,0 0-1 0 0,0 0 0 0 0,-1-1 1 0 0,1-1-1 0 0,15-3 0 0 0,-14 1-100 0 0,1-1-1 0 0,-1 0 1 0 0,0-1 0 0 0,0 0-1 0 0,21-15 1 0 0,-28 18 182 0 0,-1-1 1 0 0,-1 0 0 0 0,1 0-1 0 0,0 0 1 0 0,-1 0 0 0 0,0-1 0 0 0,0 0-1 0 0,-1 0 1 0 0,1 0 0 0 0,-1 0-1 0 0,0-1 1 0 0,0 1 0 0 0,-1-1-1 0 0,1 0 1 0 0,1-10 0 0 0,-3 15 72 0 0,-1-1-1 0 0,0 1 1 0 0,0 0 0 0 0,0-1 0 0 0,0 1 0 0 0,0-1 0 0 0,-1 1-1 0 0,1 0 1 0 0,0-1 0 0 0,0 1 0 0 0,-1 0 0 0 0,1-1 0 0 0,-1 1-1 0 0,0 0 1 0 0,1-1 0 0 0,-1 1 0 0 0,0 0 0 0 0,0 0 0 0 0,1 0-1 0 0,-1 0 1 0 0,0 0 0 0 0,0 0 0 0 0,0 0 0 0 0,0 0 0 0 0,-2-1-1 0 0,2 1-14 0 0,0 1 0 0 0,0 0-1 0 0,1 0 1 0 0,-1-1-1 0 0,0 1 1 0 0,0 0 0 0 0,0 0-1 0 0,0 0 1 0 0,1-1-1 0 0,-1 1 1 0 0,0 0 0 0 0,0 0-1 0 0,0 1 1 0 0,1-1-1 0 0,-1 0 1 0 0,0 0 0 0 0,0 0-1 0 0,0 0 1 0 0,0 1-1 0 0,1-1 1 0 0,-1 0 0 0 0,0 1-1 0 0,0-1 1 0 0,1 1-1 0 0,-1-1 1 0 0,0 1 0 0 0,1-1-1 0 0,-1 1 1 0 0,1-1 0 0 0,-1 1-1 0 0,0-1 1 0 0,1 1-1 0 0,-1 0 1 0 0,1-1 0 0 0,0 1-1 0 0,-1 0 1 0 0,1 0-1 0 0,0-1 1 0 0,-1 1 0 0 0,1 0-1 0 0,0 0 1 0 0,-1 1-1 0 0,0 2 21 0 0,-1 0 0 0 0,1 1 0 0 0,0-1-1 0 0,0 0 1 0 0,0 1 0 0 0,0-1-1 0 0,1 1 1 0 0,0-1 0 0 0,0 0 0 0 0,0 1-1 0 0,1-1 1 0 0,-1 1 0 0 0,1-1 0 0 0,0 1-1 0 0,0-1 1 0 0,0 0 0 0 0,1 0 0 0 0,0 0-1 0 0,0 0 1 0 0,0 0 0 0 0,0 0-1 0 0,0 0 1 0 0,4 3 0 0 0,4 5-61 0 0,1-2 0 0 0,0 1 0 0 0,1-2 1 0 0,0 1-1 0 0,18 9 0 0 0,14 11 153 0 0,-44-29-168 0 0,1 0 1 0 0,0 0-1 0 0,0 0 1 0 0,0 0-1 0 0,-1 0 1 0 0,1 0-1 0 0,0 0 1 0 0,-1 0-1 0 0,1 0 1 0 0,-1 0-1 0 0,1 1 1 0 0,-1-1-1 0 0,1 0 1 0 0,-1 0-1 0 0,0 0 1 0 0,0 1-1 0 0,0-1 1 0 0,0 0-1 0 0,0 0 1 0 0,0 1-1 0 0,0-1 1 0 0,0 0-1 0 0,0 0 1 0 0,0 0-1 0 0,-1 1 1 0 0,1-1-1 0 0,0 0 1 0 0,-1 0-1 0 0,1 0 1 0 0,-1 0-1 0 0,0 0 1 0 0,1 1-1 0 0,-1-1 1 0 0,0 0-1 0 0,0-1 0 0 0,1 1 1 0 0,-1 0-1 0 0,-1 1 1 0 0,0 0 4 0 0,1 0-1 0 0,-1-1 1 0 0,1 1-1 0 0,-1-1 1 0 0,0 1-1 0 0,0-1 1 0 0,0 1-1 0 0,0-1 1 0 0,0 0-1 0 0,0 0 1 0 0,0 0-1 0 0,0 0 1 0 0,0 0-1 0 0,0-1 1 0 0,-1 1-1 0 0,1-1 1 0 0,0 1 0 0 0,0-1-1 0 0,-5 0 1 0 0,7 0-1 0 0,-1-1 0 0 0,1 1 0 0 0,0 0 0 0 0,0-1 0 0 0,-1 1 0 0 0,1 0 0 0 0,0-1 0 0 0,0 1 0 0 0,0 0 0 0 0,-1-1 0 0 0,1 1 0 0 0,0-1 0 0 0,0 1 0 0 0,0-1 0 0 0,0 1 0 0 0,0 0 0 0 0,0-1 0 0 0,0 1 0 0 0,0-1 0 0 0,0 1 0 0 0,0 0 0 0 0,0-1 0 0 0,0 1 0 0 0,0-1 0 0 0,0 1 0 0 0,0-1 0 0 0,1 1 0 0 0,-1 0 0 0 0,0-1 0 0 0,0 1 0 0 0,0 0 0 0 0,1-1 0 0 0,-1 1 0 0 0,0 0 0 0 0,0-1 0 0 0,1 1 0 0 0,-1 0 0 0 0,0-1 0 0 0,1 1 0 0 0,13-19-153 0 0,-13 18 132 0 0,34-41-698 0 0,42-58-935 0 0,-71 90 1593 0 0,0 0 0 0 0,0 0-1 0 0,-1-1 1 0 0,-1 0 0 0 0,1 0 0 0 0,-2 0 0 0 0,1-1 0 0 0,1-14 0 0 0,-5 23 133 0 0,0 0 0 0 0,1 0 0 0 0,-1 0-1 0 0,-1 0 1 0 0,1 1 0 0 0,0-1 0 0 0,-1 0 0 0 0,0 0 0 0 0,-1-5 0 0 0,2 7-30 0 0,-1 0 0 0 0,1 1-1 0 0,0-1 1 0 0,-1 1 0 0 0,1-1 0 0 0,-1 1 0 0 0,1-1 0 0 0,-1 1 0 0 0,1-1 0 0 0,-1 1 0 0 0,1-1-1 0 0,-1 1 1 0 0,1 0 0 0 0,-1-1 0 0 0,0 1 0 0 0,1 0 0 0 0,-1-1 0 0 0,0 1 0 0 0,1 0 0 0 0,-1 0-1 0 0,0 0 1 0 0,1 0 0 0 0,-1 0 0 0 0,0 0 0 0 0,1-1 0 0 0,-1 1 0 0 0,0 1 0 0 0,1-1 0 0 0,-1 0-1 0 0,0 0 1 0 0,1 0 0 0 0,-1 0 0 0 0,0 0 0 0 0,1 1 0 0 0,-1-1 0 0 0,1 0 0 0 0,-1 0 0 0 0,0 1-1 0 0,1-1 1 0 0,-1 1 0 0 0,1-1 0 0 0,-1 0 0 0 0,1 1 0 0 0,-1-1 0 0 0,1 1 0 0 0,-1-1 0 0 0,0 2 0 0 0,-1 0 40 0 0,-1 0 0 0 0,1 0 0 0 0,0 0 0 0 0,-1 0 0 0 0,1 1 0 0 0,0-1 0 0 0,0 1 0 0 0,1-1 0 0 0,-1 1 0 0 0,0 0 0 0 0,1-1 0 0 0,0 1 0 0 0,-1 0 0 0 0,1 0 0 0 0,1 0 0 0 0,-1 0 0 0 0,0 0 0 0 0,1 1 0 0 0,-1-1 0 0 0,1 0 0 0 0,0 0 0 0 0,0 0 0 0 0,0 0 0 0 0,0 1 0 0 0,1-1 0 0 0,-1 0 0 0 0,1 0 0 0 0,1 3 0 0 0,0-1-61 0 0,0-1 1 0 0,0 0-1 0 0,0 0 1 0 0,1 0-1 0 0,0 0 1 0 0,-1-1-1 0 0,1 1 1 0 0,0-1 0 0 0,1 1-1 0 0,-1-1 1 0 0,1 0-1 0 0,-1 0 1 0 0,1-1-1 0 0,0 1 1 0 0,0-1-1 0 0,0 0 1 0 0,0 0 0 0 0,8 3-1 0 0,20 3 3 0 0,-24-7-16 0 0,0 1 1 0 0,0 0-1 0 0,0 0 0 0 0,-1 1 0 0 0,1 0 0 0 0,-1 1 1 0 0,1-1-1 0 0,11 10 0 0 0,-18-12-11 0 0,0 0 0 0 0,0 1 0 0 0,0-1 0 0 0,0 1 0 0 0,0-1 0 0 0,-1 1 0 0 0,1-1 0 0 0,0 1 0 0 0,-1 0 0 0 0,1-1 0 0 0,-1 1 0 0 0,0 0 0 0 0,0-1 0 0 0,0 1 0 0 0,0 0 0 0 0,0 0 0 0 0,0-1-1 0 0,0 1 1 0 0,0 0 0 0 0,0-1 0 0 0,-1 1 0 0 0,1 0 0 0 0,-1-1 0 0 0,0 1 0 0 0,1-1 0 0 0,-1 1 0 0 0,0-1 0 0 0,0 1 0 0 0,0-1 0 0 0,0 1 0 0 0,-1 0 0 0 0,-5 9-203 0 0,-1-1 1 0 0,-17 18-1 0 0,21-24 80 0 0,-8 9-254 0 0,8-7 75 0 0,-1 0 0 0 0,0-1 0 0 0,-1 1 0 0 0,0-1 1 0 0,1 0-1 0 0,-2-1 0 0 0,1 1 0 0 0,-13 5 0 0 0,19-9 201 0 0,0-1 0 0 0,-1 0 0 0 0,1 0 0 0 0,0 0 0 0 0,-1 0 0 0 0,1 0 0 0 0,0 0 0 0 0,-1 1 0 0 0,1-1 0 0 0,0 0 0 0 0,-1 0 0 0 0,1 0 0 0 0,0 0 0 0 0,-1 0 0 0 0,1 0 0 0 0,0 0 0 0 0,-1 0 0 0 0,1 0 0 0 0,0 0 0 0 0,-1-1 0 0 0,1 1 0 0 0,0 0 0 0 0,0 0 0 0 0,-1 0 0 0 0,1 0 0 0 0,0 0-1 0 0,-1-1 1 0 0,1 1 0 0 0,0 0 0 0 0,0 0 0 0 0,-1 0 0 0 0,1-1 0 0 0,0 1 0 0 0,0 0 0 0 0,-1 0 0 0 0,1-1 0 0 0,0 1 0 0 0,0 0 0 0 0,0-1 0 0 0,-1 1 0 0 0,3-18-4205 0 0,11-16-1744 0 0,-6 20 3999 0 0,3-1 304 0 0</inkml:trace>
</inkml:ink>
</file>

<file path=ppt/ink/ink3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47.832"/>
    </inkml:context>
    <inkml:brush xml:id="br0">
      <inkml:brushProperty name="width" value="0.05" units="cm"/>
      <inkml:brushProperty name="height" value="0.05" units="cm"/>
      <inkml:brushProperty name="color" value="#E71224"/>
    </inkml:brush>
  </inkml:definitions>
  <inkml:trace contextRef="#ctx0" brushRef="#br0">1 81 520 0 0,'12'0'4834'0'0,"36"0"7849"0"0,-2-1-6878 0 0,10-4-5077 0 0,-35 2-2930 0 0,42-12 0 0 0,68-33-15376 0 0,-110 40 15566 0 0</inkml:trace>
</inkml:ink>
</file>

<file path=ppt/ink/ink3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50.285"/>
    </inkml:context>
    <inkml:brush xml:id="br0">
      <inkml:brushProperty name="width" value="0.05" units="cm"/>
      <inkml:brushProperty name="height" value="0.05" units="cm"/>
      <inkml:brushProperty name="color" value="#E71224"/>
    </inkml:brush>
  </inkml:definitions>
  <inkml:trace contextRef="#ctx0" brushRef="#br0">41 223 1372 0 0,'-12'20'3910'0'0,"8"-15"-2663"0"0,1-1-1 0 0,-1 1 0 0 0,1 1 1 0 0,1-1-1 0 0,-1 0 1 0 0,1 1-1 0 0,0-1 1 0 0,-3 12-1 0 0,5-16-1204 0 0,0-1 0 0 0,1 0 0 0 0,-1 1 0 0 0,0-1 0 0 0,0 0-1 0 0,1 0 1 0 0,-1 1 0 0 0,0-1 0 0 0,0 0 0 0 0,1 0 0 0 0,-1 0 0 0 0,0 1 0 0 0,1-1-1 0 0,-1 0 1 0 0,1 0 0 0 0,-1 0 0 0 0,0 0 0 0 0,1 0 0 0 0,-1 0 0 0 0,0 0 0 0 0,1 0 0 0 0,-1 0-1 0 0,1 0 1 0 0,-1 0 0 0 0,0 0 0 0 0,1 0 0 0 0,-1 0 0 0 0,0 0 0 0 0,1 0 0 0 0,-1 0-1 0 0,1 0 1 0 0,-1 0 0 0 0,0 0 0 0 0,1-1 0 0 0,-1 1 0 0 0,0 0 0 0 0,1 0 0 0 0,-1 0-1 0 0,0-1 1 0 0,0 1 0 0 0,1 0 0 0 0,-1 0 0 0 0,0-1 0 0 0,1 0 0 0 0,16-9-107 0 0,-7 2-135 0 0,0 0 0 0 0,-1-1 0 0 0,0-1 0 0 0,-1 1 0 0 0,0-1 0 0 0,0-1-1 0 0,-1 1 1 0 0,0-1 0 0 0,5-12 0 0 0,-9 16 125 0 0,0 0-1 0 0,0 1 1 0 0,-1-1-1 0 0,0 0 1 0 0,0 0-1 0 0,-1-1 1 0 0,0 1 0 0 0,0 0-1 0 0,-1 0 1 0 0,1-1-1 0 0,-2 1 1 0 0,1 0-1 0 0,-1 0 1 0 0,0-1-1 0 0,0 1 1 0 0,-1 0-1 0 0,-3-8 1 0 0,4 13 104 0 0,1 1 1 0 0,-1-1 0 0 0,0 1 0 0 0,0-1 0 0 0,1 1-1 0 0,-1-1 1 0 0,0 1 0 0 0,0 0 0 0 0,-1 0 0 0 0,1-1-1 0 0,0 1 1 0 0,-2-1 0 0 0,3 2 5 0 0,-1-1 0 0 0,1 1 0 0 0,-1 0 0 0 0,1 0-1 0 0,-1 0 1 0 0,1-1 0 0 0,-1 1 0 0 0,1 0 0 0 0,-1 0 0 0 0,0 0 0 0 0,1 0 0 0 0,-1 0 0 0 0,1 0-1 0 0,-1 0 1 0 0,1 0 0 0 0,-1 0 0 0 0,1 0 0 0 0,-1 1 0 0 0,1-1 0 0 0,-1 0 0 0 0,1 0 0 0 0,-1 0-1 0 0,1 1 1 0 0,-2-1 0 0 0,1 2 35 0 0,0-1 1 0 0,-1 1-1 0 0,1-1 0 0 0,0 1 0 0 0,0-1 0 0 0,0 1 0 0 0,0 0 1 0 0,0-1-1 0 0,0 1 0 0 0,1 0 0 0 0,-1 0 0 0 0,0 0 1 0 0,1-1-1 0 0,-1 1 0 0 0,1 0 0 0 0,0 0 0 0 0,0 0 0 0 0,0 3 1 0 0,0 1-2 0 0,0 0 0 0 0,1 0 0 0 0,0 0 1 0 0,0 0-1 0 0,0 0 0 0 0,1 0 1 0 0,0 0-1 0 0,0-1 0 0 0,0 1 0 0 0,1-1 1 0 0,0 1-1 0 0,5 7 0 0 0,2-1 66 0 0,0 0 0 0 0,1-1 0 0 0,16 14 0 0 0,22 23 1370 0 0,-45-43-1203 0 0,0 1 0 0 0,-1 0 0 0 0,1 0 0 0 0,-1 0 0 0 0,-1 0 0 0 0,1 0 0 0 0,1 7 0 0 0,14 29 668 0 0,-17-42-990 0 0,-1 1 0 0 0,1 0 0 0 0,0-1 0 0 0,0 1 0 0 0,0-1 0 0 0,0 1-1 0 0,0-1 1 0 0,0 1 0 0 0,0-1 0 0 0,0 0 0 0 0,0 1 0 0 0,1-1 0 0 0,-1 0 0 0 0,0 0 0 0 0,0 0 0 0 0,0 0 0 0 0,0 0 0 0 0,0 0 0 0 0,0 0 0 0 0,0 0 0 0 0,0 0 0 0 0,1 0 0 0 0,-1-1 0 0 0,0 1 0 0 0,0 0-1 0 0,0-1 1 0 0,0 1 0 0 0,0-1 0 0 0,0 1 0 0 0,0-1 0 0 0,0 0 0 0 0,-1 1 0 0 0,1-1 0 0 0,0 0 0 0 0,1-1 0 0 0,35-29-1160 0 0,-35 29 1038 0 0,9-9-263 0 0,0-1-1 0 0,-1 0 1 0 0,0-1-1 0 0,-1 0 1 0 0,-1 0-1 0 0,10-22 0 0 0,-14 29 350 0 0,-1-1-1 0 0,-1 0 1 0 0,1 0-1 0 0,-1 0 1 0 0,0-1-1 0 0,-1 1 0 0 0,0-1 1 0 0,0 1-1 0 0,0 0 1 0 0,-1-1-1 0 0,0 1 0 0 0,-1-1 1 0 0,1 1-1 0 0,-1-1 1 0 0,-4-11-1 0 0,5 17 89 0 0,-1 1 1 0 0,1-1-1 0 0,-1 1 0 0 0,0-1 1 0 0,1 1-1 0 0,-1 0 0 0 0,0-1 1 0 0,0 1-1 0 0,0 0 0 0 0,0 0 0 0 0,0 0 1 0 0,0-1-1 0 0,0 1 0 0 0,0 0 1 0 0,0 0-1 0 0,-1 1 0 0 0,-1-3 1 0 0,2 3 33 0 0,0 0 0 0 0,0 0 0 0 0,0 0 0 0 0,0 0 0 0 0,0 0 0 0 0,1 0 0 0 0,-1 0 0 0 0,0 0 0 0 0,0 0 0 0 0,0 0 0 0 0,0 0 0 0 0,0 1 0 0 0,0-1 0 0 0,0 0 0 0 0,0 0 0 0 0,1 1 0 0 0,-1-1 0 0 0,0 1 0 0 0,0-1 0 0 0,0 1 0 0 0,0 0 0 0 0,-2 2 108 0 0,1-1 0 0 0,-1 1 0 0 0,1-1 0 0 0,0 1 0 0 0,0 0 0 0 0,0 0 0 0 0,0 0 0 0 0,0 0 0 0 0,1 0 0 0 0,0 0 0 0 0,-1 1 0 0 0,1-1 0 0 0,-1 7 0 0 0,2-3-55 0 0,0 0 0 0 0,0 0-1 0 0,0 0 1 0 0,1 0 0 0 0,0 0 0 0 0,1 0 0 0 0,-1 0 0 0 0,1 0 0 0 0,1 0 0 0 0,-1-1 0 0 0,1 1 0 0 0,7 11 0 0 0,-3-8-66 0 0,-1 0 0 0 0,1 0 1 0 0,1-1-1 0 0,0 0 0 0 0,0 0 1 0 0,18 14-1 0 0,-23-21-103 0 0,-1-1 1 0 0,1 1-1 0 0,0 0 0 0 0,0-1 0 0 0,-1 1 0 0 0,1-1 0 0 0,0 0 0 0 0,0 0 1 0 0,1 0-1 0 0,-1 0 0 0 0,0-1 0 0 0,0 1 0 0 0,0-1 0 0 0,0 0 0 0 0,1 1 1 0 0,-1-2-1 0 0,0 1 0 0 0,0 0 0 0 0,4-1 0 0 0,-2-1-109 0 0,1 0-1 0 0,-1 0 1 0 0,-1-1-1 0 0,1 1 0 0 0,0-1 1 0 0,-1 0-1 0 0,1 0 1 0 0,-1 0-1 0 0,0-1 1 0 0,6-6-1 0 0,0-1-64 0 0,0-1-1 0 0,-1-1 0 0 0,-1 1 1 0 0,0-2-1 0 0,-1 1 0 0 0,0-1 1 0 0,6-19-1 0 0,-9 22 239 0 0,0 1-1 0 0,-1-1 1 0 0,0 0-1 0 0,-1 1 1 0 0,0-1 0 0 0,-1 0-1 0 0,0-1 1 0 0,-1 1-1 0 0,0 0 1 0 0,-3-14 0 0 0,3 25 8 0 0,0 0 1 0 0,0 0 0 0 0,0 0 0 0 0,0-1 0 0 0,0 1 0 0 0,0 0 0 0 0,0 0 0 0 0,0 0-1 0 0,0 0 1 0 0,0-1 0 0 0,0 1 0 0 0,0 0 0 0 0,0 0 0 0 0,0 0 0 0 0,0-1 0 0 0,0 1 0 0 0,0 0-1 0 0,0 0 1 0 0,0 0 0 0 0,-1 0 0 0 0,1 0 0 0 0,0-1 0 0 0,0 1 0 0 0,0 0 0 0 0,0 0-1 0 0,0 0 1 0 0,-1 0 0 0 0,1 0 0 0 0,0 0 0 0 0,0 0 0 0 0,0-1 0 0 0,0 1 0 0 0,-1 0 0 0 0,1 0-1 0 0,0 0 1 0 0,0 0 0 0 0,0 0 0 0 0,0 0 0 0 0,-1 0 0 0 0,1 0 0 0 0,0 0 0 0 0,0 0 0 0 0,0 0-1 0 0,-1 0 1 0 0,1 0 0 0 0,0 0 0 0 0,0 0 0 0 0,0 0 0 0 0,-1 0 0 0 0,1 1 0 0 0,0-1-1 0 0,0 0 1 0 0,0 0 0 0 0,-1 0 0 0 0,-8 13 849 0 0,-4 20 140 0 0,7-5-624 0 0,2 0-1 0 0,1 1 0 0 0,1-1 0 0 0,1 1 1 0 0,4 36-1 0 0,26 144 58 0 0,-27-194-427 0 0,7 47-11 0 0,-4-26-165 0 0,1 0 0 0 0,15 48 1 0 0,-21-83 118 0 0,0 1-1 0 0,1-1 1 0 0,-1 0 0 0 0,1 1 0 0 0,-1-1 0 0 0,1 0-1 0 0,-1 0 1 0 0,1 1 0 0 0,0-1 0 0 0,0 0 0 0 0,-1 0 0 0 0,1 0-1 0 0,0 0 1 0 0,0 0 0 0 0,0 0 0 0 0,0 0 0 0 0,2 1 0 0 0,-2-2-7 0 0,0 0 0 0 0,-1 0 0 0 0,1 0 0 0 0,-1 0 0 0 0,1 0 0 0 0,-1-1 0 0 0,1 1 0 0 0,-1 0 0 0 0,1 0 0 0 0,-1-1 1 0 0,1 1-1 0 0,-1 0 0 0 0,1-1 0 0 0,-1 1 0 0 0,1 0 0 0 0,-1-1 0 0 0,1 1 0 0 0,-1-1 0 0 0,0 1 0 0 0,1-1 1 0 0,-1 1-1 0 0,0-1 0 0 0,0 1 0 0 0,1-1 0 0 0,-1 1 0 0 0,0-1 0 0 0,0 0 0 0 0,3-6-317 0 0,-1 1 0 0 0,0-1 1 0 0,0 0-1 0 0,-1 1 0 0 0,2-12 0 0 0,-3 2 11 0 0,-1 0-1 0 0,0 1 1 0 0,-1-1 0 0 0,-1 0-1 0 0,0 1 1 0 0,-1-1 0 0 0,-6-14-1 0 0,7 21 322 0 0,-1 0 1 0 0,0 1-1 0 0,0-1 0 0 0,0 1 0 0 0,-1 0 0 0 0,-1 0 0 0 0,1 1 0 0 0,-1-1 0 0 0,0 1 1 0 0,-1 1-1 0 0,0-1 0 0 0,0 1 0 0 0,-9-6 0 0 0,-4 5 149 0 0,18 7-101 0 0,-1-1 0 0 0,0 1-1 0 0,0-1 1 0 0,1 0 0 0 0,-1 0-1 0 0,0-1 1 0 0,1 1 0 0 0,-1 0 0 0 0,-3-4-1 0 0,7 4-170 0 0,0-1 0 0 0,1 0 0 0 0,-1 0 0 0 0,1 1-1 0 0,-1-1 1 0 0,1 0 0 0 0,0 1 0 0 0,0 0 0 0 0,0-1-1 0 0,0 1 1 0 0,2-1 0 0 0,0-1-188 0 0,27-20-1595 0 0,-1-1-1 0 0,39-41 1 0 0,-51 45 1947 0 0,0-1-1 0 0,-1-1 1 0 0,-1 0 0 0 0,16-32 0 0 0,-31 52 216 0 0,0 0 0 0 0,0 0 0 0 0,-1 0-1 0 0,1 0 1 0 0,-1 0 0 0 0,1 0 0 0 0,-1-1 0 0 0,0 1 0 0 0,0 0 0 0 0,0 0 0 0 0,-1-3-1 0 0,-4-2 2428 0 0,-7 17-632 0 0,12-9-1986 0 0,-1 0-1 0 0,0 0 1 0 0,0 0 0 0 0,1 0 0 0 0,-1 0-1 0 0,1 0 1 0 0,-1 0 0 0 0,1 0 0 0 0,-1 0-1 0 0,1 0 1 0 0,-1 0 0 0 0,1 1-1 0 0,0-1 1 0 0,0 0 0 0 0,0 0 0 0 0,0 0-1 0 0,0 1 1 0 0,0-1 0 0 0,0 0 0 0 0,0 0-1 0 0,0 0 1 0 0,0 0 0 0 0,1 1 0 0 0,-1-1-1 0 0,0 0 1 0 0,1 0 0 0 0,-1 0-1 0 0,1 0 1 0 0,-1 0 0 0 0,1 0 0 0 0,0 0-1 0 0,-1 0 1 0 0,1 0 0 0 0,0 0 0 0 0,0 0-1 0 0,0 0 1 0 0,-1-1 0 0 0,1 1 0 0 0,0 0-1 0 0,2 0 1 0 0,-1 1-98 0 0,0-1-1 0 0,0 0 1 0 0,0 0-1 0 0,1 0 1 0 0,-1-1-1 0 0,0 1 1 0 0,0 0-1 0 0,1-1 1 0 0,-1 0-1 0 0,1 1 1 0 0,-1-1-1 0 0,0 0 1 0 0,1 0-1 0 0,-1 0 1 0 0,1 0-1 0 0,-1-1 1 0 0,0 1-1 0 0,1-1 1 0 0,2-1-1 0 0,-1 0-46 0 0,-1 0-1 0 0,0-1 1 0 0,1 0-1 0 0,-1 0 1 0 0,0 0-1 0 0,0 0 1 0 0,-1 0-1 0 0,1-1 1 0 0,-1 1 0 0 0,1-1-1 0 0,-1 0 1 0 0,3-6-1 0 0,-5 9 130 0 0,1 0 0 0 0,-1 0 0 0 0,1 0 0 0 0,0 0 0 0 0,-1 0 0 0 0,0 0 0 0 0,1 0 0 0 0,-1 0 0 0 0,0-1 0 0 0,1 1 0 0 0,-1 0-1 0 0,0 0 1 0 0,0 0 0 0 0,0 0 0 0 0,0-1 0 0 0,0 1 0 0 0,0 0 0 0 0,-1 0 0 0 0,1 0 0 0 0,0 0 0 0 0,0-1 0 0 0,-1 1 0 0 0,1 0 0 0 0,-1 0 0 0 0,1 0 0 0 0,-1 0-1 0 0,1 0 1 0 0,-1 0 0 0 0,0 0 0 0 0,0 0 0 0 0,1 0 0 0 0,-1 0 0 0 0,0 1 0 0 0,0-1 0 0 0,0 0 0 0 0,0 1 0 0 0,0-1 0 0 0,0 0 0 0 0,0 1 0 0 0,0-1 0 0 0,0 1-1 0 0,0-1 1 0 0,0 1 0 0 0,0 0 0 0 0,-1-1 0 0 0,1 1 0 0 0,0 0 0 0 0,-2 0 0 0 0,0 0 89 0 0,0 0 1 0 0,1 0-1 0 0,-1 0 0 0 0,0 1 0 0 0,1-1 1 0 0,-1 1-1 0 0,1 0 0 0 0,-1 0 1 0 0,1 0-1 0 0,-1 0 0 0 0,1 0 1 0 0,-1 0-1 0 0,1 1 0 0 0,0-1 0 0 0,0 1 1 0 0,0-1-1 0 0,-1 1 0 0 0,2 0 1 0 0,-1 0-1 0 0,0 0 0 0 0,0 0 1 0 0,1 0-1 0 0,-1 1 0 0 0,1-1 1 0 0,0 0-1 0 0,-1 1 0 0 0,1-1 0 0 0,0 1 1 0 0,-1 4-1 0 0,0 0 65 0 0,-1 1-1 0 0,1 0 1 0 0,1-1-1 0 0,-1 1 1 0 0,1 0 0 0 0,1 0-1 0 0,-1 0 1 0 0,3 15-1 0 0,0-9-86 0 0,1 0 0 0 0,0 0 0 0 0,1 0 0 0 0,1-1 0 0 0,0 0 0 0 0,1 0 0 0 0,0 0-1 0 0,16 22 1 0 0,-20-32-78 0 0,1 1 1 0 0,-1-1-1 0 0,1 0 0 0 0,1 1 0 0 0,-1-1 0 0 0,0-1 0 0 0,1 1 0 0 0,-1 0 1 0 0,1-1-1 0 0,0 0 0 0 0,0 0 0 0 0,0 0 0 0 0,0 0 0 0 0,0 0 0 0 0,0-1 1 0 0,0 0-1 0 0,0 0 0 0 0,1 0 0 0 0,-1 0 0 0 0,1-1 0 0 0,-1 0 0 0 0,0 0 1 0 0,1 0-1 0 0,-1 0 0 0 0,1-1 0 0 0,-1 0 0 0 0,0 1 0 0 0,0-2 0 0 0,1 1 1 0 0,-1 0-1 0 0,7-4 0 0 0,0-1-164 0 0,-1 0 0 0 0,1-1 0 0 0,-2 0 0 0 0,1 0 0 0 0,-1-1 0 0 0,0-1-1 0 0,0 1 1 0 0,-1-1 0 0 0,-1-1 0 0 0,1 1 0 0 0,-1-1 0 0 0,9-19 0 0 0,-10 17-66 0 0,0 1 0 0 0,-1-1-1 0 0,0-1 1 0 0,-1 1 0 0 0,-1-1-1 0 0,0 0 1 0 0,-1 1 0 0 0,0-1-1 0 0,-1 0 1 0 0,0 0 0 0 0,-2-22-1 0 0,1 34 230 0 0,0 0-1 0 0,0-1 1 0 0,0 1 0 0 0,0 0-1 0 0,0-1 1 0 0,0 1-1 0 0,-1 0 1 0 0,1 0-1 0 0,-1-1 1 0 0,1 1-1 0 0,-1 0 1 0 0,1 0 0 0 0,-1 0-1 0 0,1 0 1 0 0,-1 0-1 0 0,0 0 1 0 0,0-1-1 0 0,0 2 1 0 0,0-1-1 0 0,1 0 1 0 0,-3-1 0 0 0,2 2 27 0 0,1 0 1 0 0,-1 0 0 0 0,0 0-1 0 0,0 0 1 0 0,0 0 0 0 0,0 0 0 0 0,0 0-1 0 0,1 0 1 0 0,-1 1 0 0 0,0-1 0 0 0,0 0-1 0 0,0 1 1 0 0,1-1 0 0 0,-1 0-1 0 0,0 1 1 0 0,0-1 0 0 0,1 1 0 0 0,-1-1-1 0 0,0 1 1 0 0,1-1 0 0 0,-1 1-1 0 0,-1 1 1 0 0,-2 3 133 0 0,0 0 0 0 0,0 1 0 0 0,0-1 0 0 0,0 1 0 0 0,1 0 0 0 0,-4 9 0 0 0,5-9-137 0 0,0-1-1 0 0,0 0 1 0 0,1 1-1 0 0,0-1 1 0 0,0 1 0 0 0,1-1-1 0 0,0 1 1 0 0,0 11-1 0 0,0-15-33 0 0,1 0 0 0 0,-1 0 0 0 0,1 0 0 0 0,0 0 0 0 0,-1 0 1 0 0,1-1-1 0 0,0 1 0 0 0,0 0 0 0 0,0 0 0 0 0,0-1 0 0 0,0 1 0 0 0,1 0 0 0 0,-1-1 0 0 0,1 0 0 0 0,-1 1 0 0 0,1-1 0 0 0,-1 0 0 0 0,1 1 0 0 0,0-1 0 0 0,-1 0 0 0 0,1 0 1 0 0,0 0-1 0 0,0-1 0 0 0,0 1 0 0 0,0 0 0 0 0,0-1 0 0 0,3 1 0 0 0,-4 0-2 0 0,10 1 87 0 0,1 0 0 0 0,-1 2 0 0 0,0-1 1 0 0,12 7-1 0 0,-19-8 30 0 0,0 1 0 0 0,0-1 0 0 0,0 1 0 0 0,-1 0 0 0 0,1 1 0 0 0,-1-1 0 0 0,0 0 0 0 0,0 1 0 0 0,0 0 0 0 0,-1 0 0 0 0,1 0 0 0 0,-1 0-1 0 0,3 5 1 0 0,-3-4-46 0 0,0 1 0 0 0,1-1-1 0 0,0 0 1 0 0,0 0-1 0 0,0-1 1 0 0,0 1-1 0 0,1 0 1 0 0,6 4 0 0 0,-9-7-105 0 0,1-1 1 0 0,0-1 0 0 0,0 1-1 0 0,0 0 1 0 0,0 0 0 0 0,0-1-1 0 0,0 1 1 0 0,0-1 0 0 0,0 1 0 0 0,0-1-1 0 0,0 0 1 0 0,0 0 0 0 0,0 0-1 0 0,0 0 1 0 0,0 0 0 0 0,0-1-1 0 0,0 1 1 0 0,0-1 0 0 0,0 1 0 0 0,0-1-1 0 0,0 1 1 0 0,0-1 0 0 0,0 0-1 0 0,0 0 1 0 0,-1 0 0 0 0,4-2-1 0 0,7-5-412 0 0,1-1-1 0 0,-1 0 1 0 0,-1-1-1 0 0,0 0 0 0 0,0 0 1 0 0,-1-1-1 0 0,-1 0 1 0 0,0-1-1 0 0,11-18 0 0 0,-15 22 392 0 0,0 1-1 0 0,-1-1 0 0 0,0 0 0 0 0,-1-1 1 0 0,0 1-1 0 0,0 0 0 0 0,-1-1 0 0 0,0 0 1 0 0,0 0-1 0 0,-1 1 0 0 0,0-1 1 0 0,-1 0-1 0 0,0 0 0 0 0,0 0 0 0 0,-1 0 1 0 0,-3-17-1 0 0,4 25 133 0 0,-1-1 0 0 0,1 0-1 0 0,-1 0 1 0 0,0 0 0 0 0,0 1 0 0 0,1-1 0 0 0,-1 0 0 0 0,0 1 0 0 0,0-1 0 0 0,-1 1-1 0 0,1-1 1 0 0,0 1 0 0 0,0-1 0 0 0,-1 1 0 0 0,1 0 0 0 0,-1 0 0 0 0,-1-1-1 0 0,2 1 26 0 0,0 1 0 0 0,-1-1 0 0 0,1 1-1 0 0,0 0 1 0 0,0 0 0 0 0,-1 0 0 0 0,1 0-1 0 0,0 0 1 0 0,0 0 0 0 0,-1 0-1 0 0,1 0 1 0 0,0 0 0 0 0,0 0 0 0 0,-1 1-1 0 0,1-1 1 0 0,0 0 0 0 0,0 1-1 0 0,0-1 1 0 0,-2 2 0 0 0,0 0 77 0 0,-1 0-1 0 0,1 1 1 0 0,0-1 0 0 0,0 1 0 0 0,0 0-1 0 0,1 0 1 0 0,-1 0 0 0 0,1 0 0 0 0,-1 0 0 0 0,1 1-1 0 0,0-1 1 0 0,0 1 0 0 0,1-1 0 0 0,-3 7-1 0 0,2-3-124 0 0,1 0-1 0 0,0 0 0 0 0,0 1 0 0 0,1-1 1 0 0,0 1-1 0 0,0-1 0 0 0,1 0 0 0 0,0 1 0 0 0,0-1 1 0 0,1 0-1 0 0,-1 0 0 0 0,2 1 0 0 0,-1-2 0 0 0,1 1 1 0 0,0 0-1 0 0,0 0 0 0 0,1-1 0 0 0,0 0 1 0 0,0 0-1 0 0,0 0 0 0 0,1 0 0 0 0,0 0 0 0 0,0-1 1 0 0,12 9-1 0 0,-13-10-249 0 0,1-1-1 0 0,0 1 1 0 0,0-1-1 0 0,0 0 1 0 0,0 0 0 0 0,0-1-1 0 0,1 0 1 0 0,-1 0 0 0 0,1 0-1 0 0,0 0 1 0 0,-1-1 0 0 0,1 0-1 0 0,0 0 1 0 0,0-1 0 0 0,0 0-1 0 0,-1 0 1 0 0,1 0 0 0 0,0 0-1 0 0,0-1 1 0 0,0 0-1 0 0,-1 0 1 0 0,1-1 0 0 0,0 0-1 0 0,-1 0 1 0 0,0 0 0 0 0,1 0-1 0 0,-1-1 1 0 0,0 0 0 0 0,0 0-1 0 0,0-1 1 0 0,7-5 0 0 0,-6 2-60 0 0,1 0 0 0 0,-1 0 0 0 0,0 0 0 0 0,-1-1 0 0 0,0 0 0 0 0,0 0 1 0 0,-1 0-1 0 0,0 0 0 0 0,5-16 0 0 0,-7 18 478 0 0,0-1 1 0 0,0 0-1 0 0,0 0 0 0 0,-1 0 1 0 0,-1-1-1 0 0,1 1 0 0 0,-1 0 1 0 0,0 0-1 0 0,-1 0 0 0 0,0 0 1 0 0,0 0-1 0 0,0 0 0 0 0,-3-8 1 0 0,4 15-166 0 0,0-1 0 0 0,0 1 1 0 0,0 0-1 0 0,0 0 0 0 0,0 0 0 0 0,0-1 1 0 0,0 1-1 0 0,0 0 0 0 0,0 0 1 0 0,-1 0-1 0 0,1-1 0 0 0,0 1 1 0 0,0 0-1 0 0,0 0 0 0 0,0 0 1 0 0,0-1-1 0 0,0 1 0 0 0,0 0 1 0 0,-1 0-1 0 0,1 0 0 0 0,0 0 0 0 0,0-1 1 0 0,0 1-1 0 0,0 0 0 0 0,-1 0 1 0 0,1 0-1 0 0,0 0 0 0 0,0 0 1 0 0,0 0-1 0 0,-1 0 0 0 0,1 0 1 0 0,0 0-1 0 0,0 0 0 0 0,-1 0 0 0 0,1 0 1 0 0,0 0-1 0 0,0 0 0 0 0,0 0 1 0 0,-1 0-1 0 0,-4 8 1340 0 0,-2 12-241 0 0,5 11-676 0 0,1 0-1 0 0,1 0 1 0 0,2 0 0 0 0,1 0 0 0 0,11 49 0 0 0,-13-109-862 0 0,1 0 0 0 0,2 1 0 0 0,0 0 0 0 0,14-46 0 0 0,-16 67 303 0 0,1 0 0 0 0,0 1 0 0 0,0-1 0 0 0,0 0 0 0 0,1 1 1 0 0,-1 0-1 0 0,2 0 0 0 0,-1 0 0 0 0,1 0 0 0 0,-1 1 0 0 0,11-9 0 0 0,-13 13 85 0 0,0-1 1 0 0,0 1-1 0 0,0 0 0 0 0,0 0 1 0 0,0 0-1 0 0,0 0 0 0 0,0 0 0 0 0,1 0 1 0 0,-1 1-1 0 0,0-1 0 0 0,1 1 0 0 0,-1-1 1 0 0,1 1-1 0 0,-1 0 0 0 0,5 0 1 0 0,-4 1 8 0 0,0 0 1 0 0,0 0-1 0 0,0 0 1 0 0,-1 0 0 0 0,1 0-1 0 0,0 1 1 0 0,0-1 0 0 0,-1 1-1 0 0,1 0 1 0 0,-1 0 0 0 0,0 0-1 0 0,1 0 1 0 0,-1 0-1 0 0,0 0 1 0 0,3 4 0 0 0,3 6 24 0 0,-1 0 0 0 0,1 0 1 0 0,-2 0-1 0 0,0 1 0 0 0,7 21 0 0 0,-7-17-1574 0 0,1-1 0 0 0,14 26 0 0 0,-19-41 1074 0 0,-1 1 0 0 0,0 0-1 0 0,0-1 1 0 0,0 1 0 0 0,1-1 0 0 0,-1 1 0 0 0,1-1-1 0 0,-1 0 1 0 0,1 1 0 0 0,0-1 0 0 0,-1 0 0 0 0,1 0-1 0 0,0 0 1 0 0,0 0 0 0 0,0-1 0 0 0,0 1 0 0 0,0 0 0 0 0,0-1-1 0 0,0 0 1 0 0,0 1 0 0 0,0-1 0 0 0,0 0 0 0 0,0 0-1 0 0,0 0 1 0 0,0 0 0 0 0,0 0 0 0 0,0-1 0 0 0,0 1-1 0 0,0 0 1 0 0,0-1 0 0 0,0 0 0 0 0,1 0 0 0 0,13-5-1517 0 0</inkml:trace>
</inkml:ink>
</file>

<file path=ppt/ink/ink3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50.749"/>
    </inkml:context>
    <inkml:brush xml:id="br0">
      <inkml:brushProperty name="width" value="0.05" units="cm"/>
      <inkml:brushProperty name="height" value="0.05" units="cm"/>
      <inkml:brushProperty name="color" value="#E71224"/>
    </inkml:brush>
  </inkml:definitions>
  <inkml:trace contextRef="#ctx0" brushRef="#br0">107 19 528 0 0,'-2'-2'642'0'0,"0"1"1"0"0,1-1-1 0 0,-1 0 0 0 0,0 1 1 0 0,0-1-1 0 0,-1 1 1 0 0,1 0-1 0 0,0 0 0 0 0,0 0 1 0 0,0 0-1 0 0,-1 0 0 0 0,1 0 1 0 0,-1 1-1 0 0,1-1 0 0 0,0 1 1 0 0,-1-1-1 0 0,1 1 0 0 0,-5 0 1 0 0,4 1-291 0 0,1-1 1 0 0,0 1-1 0 0,0 0 1 0 0,0 0-1 0 0,0 0 1 0 0,0 0 0 0 0,0 0-1 0 0,0 1 1 0 0,0-1-1 0 0,1 0 1 0 0,-1 1-1 0 0,0 0 1 0 0,1-1-1 0 0,-1 1 1 0 0,1 0-1 0 0,-3 3 1 0 0,0 2 127 0 0,1 0-1 0 0,-1 0 1 0 0,1 1 0 0 0,0 0-1 0 0,1-1 1 0 0,0 1 0 0 0,0 0-1 0 0,1 0 1 0 0,0 0 0 0 0,0 10-1 0 0,1-6-345 0 0,1 0 0 0 0,1 0 0 0 0,0 0 0 0 0,0 0 0 0 0,1 0 0 0 0,1-1 1 0 0,5 13-1 0 0,-7-20-270 0 0,-1 0 1 0 0,1 0-1 0 0,0 0 1 0 0,0 0 0 0 0,0-1-1 0 0,1 1 1 0 0,-1-1 0 0 0,1 1-1 0 0,0-1 1 0 0,0 0 0 0 0,0 0-1 0 0,1 0 1 0 0,-1 0 0 0 0,0-1-1 0 0,1 0 1 0 0,0 1-1 0 0,-1-1 1 0 0,1 0 0 0 0,0-1-1 0 0,0 1 1 0 0,0-1 0 0 0,9 2-1 0 0,-8-3-115 0 0,0-1-1 0 0,0 0 1 0 0,0 0-1 0 0,0 0 1 0 0,0 0-1 0 0,-1-1 0 0 0,1 0 1 0 0,0 0-1 0 0,-1 0 1 0 0,1 0-1 0 0,-1-1 1 0 0,0 0-1 0 0,0 0 1 0 0,0 0-1 0 0,0 0 0 0 0,0-1 1 0 0,-1 1-1 0 0,1-1 1 0 0,4-7-1 0 0,-4 6 258 0 0,0-1 1 0 0,0 0-1 0 0,0 0 0 0 0,-1 0 0 0 0,0 0 1 0 0,0 0-1 0 0,-1-1 0 0 0,0 1 0 0 0,0-1 1 0 0,0 0-1 0 0,-1 1 0 0 0,0-1 0 0 0,1-13 1 0 0,-8 0 2202 0 0,6 20-2141 0 0,0 0 0 0 0,0 0-1 0 0,0-1 1 0 0,-1 1 0 0 0,1 0-1 0 0,0 0 1 0 0,0 0 0 0 0,0 0-1 0 0,-1 0 1 0 0,1 0 0 0 0,0 0-1 0 0,0 0 1 0 0,-1 0 0 0 0,1 0-1 0 0,0 0 1 0 0,0 0 0 0 0,0 1-1 0 0,-1-1 1 0 0,1 0 0 0 0,0 0-1 0 0,0 0 1 0 0,0 0 0 0 0,-1 0-1 0 0,1 0 1 0 0,0 0 0 0 0,0 1-1 0 0,0-1 1 0 0,0 0 0 0 0,-1 0-1 0 0,1 0 1 0 0,0 0 0 0 0,0 1-1 0 0,0-1 1 0 0,0 0 0 0 0,0 0-1 0 0,0 0 1 0 0,-1 0 0 0 0,1 1-1 0 0,0-1 1 0 0,0 0 0 0 0,0 0-1 0 0,0 1 1 0 0,-1 2 186 0 0,-1 0 0 0 0,1 0 0 0 0,0 1 0 0 0,0-1 0 0 0,0 0 0 0 0,1 1-1 0 0,-1-1 1 0 0,1 1 0 0 0,0 4 0 0 0,0-2-238 0 0,1 0 0 0 0,0 1 1 0 0,1-1-1 0 0,-1 0 0 0 0,1 0 0 0 0,0 0 0 0 0,1 0 0 0 0,-1 0 0 0 0,1-1 0 0 0,0 1 0 0 0,1-1 1 0 0,-1 1-1 0 0,1-1 0 0 0,0-1 0 0 0,0 1 0 0 0,1 0 0 0 0,-1-1 0 0 0,1 0 0 0 0,10 7 0 0 0,-11-9-313 0 0,-1 0-1 0 0,1 0 1 0 0,0-1-1 0 0,0 1 1 0 0,1-1-1 0 0,-1 0 0 0 0,0 0 1 0 0,0 0-1 0 0,0-1 1 0 0,1 1-1 0 0,-1-1 1 0 0,8-1-1 0 0,-7 1-422 0 0,0-1 1 0 0,0 0-1 0 0,-1-1 1 0 0,1 1-1 0 0,-1-1 0 0 0,1 0 1 0 0,-1 0-1 0 0,0-1 1 0 0,1 1-1 0 0,-1-1 0 0 0,0 0 1 0 0,-1 0-1 0 0,5-4 1 0 0,-3 1-647 0 0,1 0 1 0 0,-1 0 0 0 0,-1 0-1 0 0,1 0 1 0 0,4-10 0 0 0,-1-2-651 0 0</inkml:trace>
</inkml:ink>
</file>

<file path=ppt/ink/ink3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51.087"/>
    </inkml:context>
    <inkml:brush xml:id="br0">
      <inkml:brushProperty name="width" value="0.05" units="cm"/>
      <inkml:brushProperty name="height" value="0.05" units="cm"/>
      <inkml:brushProperty name="color" value="#E71224"/>
    </inkml:brush>
  </inkml:definitions>
  <inkml:trace contextRef="#ctx0" brushRef="#br0">72 73 1400 0 0,'-5'-7'988'0'0,"-4"-4"2437"0"0,0-1 1 0 0,-1 2-1 0 0,0 0 0 0 0,-15-12 0 0 0,21 24-2968 0 0,5 9-1910 0 0,3 9-6688 0 0,4-3-150 0 0,-6-10 6381 0 0</inkml:trace>
</inkml:ink>
</file>

<file path=ppt/ink/ink3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51.450"/>
    </inkml:context>
    <inkml:brush xml:id="br0">
      <inkml:brushProperty name="width" value="0.05" units="cm"/>
      <inkml:brushProperty name="height" value="0.05" units="cm"/>
      <inkml:brushProperty name="color" value="#E71224"/>
    </inkml:brush>
  </inkml:definitions>
  <inkml:trace contextRef="#ctx0" brushRef="#br0">17 1 1888 0 0,'-10'5'14946'0'0,"9"-4"-14267"0"0,-4 16 5179 0 0,5 22-5517 0 0,0-29 1479 0 0,1 8-1356 0 0,1 0 1 0 0,6 29 0 0 0,-4-29-503 0 0,-1-1 1 0 0,2 31-1 0 0,-5-48-18 0 0,4-24-390 0 0,4-1 12 0 0,0 1 1 0 0,16-31-1 0 0,-22 50 334 0 0,1-1-1 0 0,0 1 1 0 0,0 0 0 0 0,1 0-1 0 0,-1 0 1 0 0,1 0 0 0 0,0 1-1 0 0,1-1 1 0 0,-1 1 0 0 0,1 0-1 0 0,0 1 1 0 0,0-1 0 0 0,0 1-1 0 0,0 0 1 0 0,0 0-1 0 0,7-2 1 0 0,-10 4 92 0 0,-1 1 0 0 0,1-1 1 0 0,0 1-1 0 0,0 0 0 0 0,0 0 0 0 0,0 0 0 0 0,0 0 0 0 0,0 0 0 0 0,0 1 1 0 0,0-1-1 0 0,0 1 0 0 0,0-1 0 0 0,0 1 0 0 0,0-1 0 0 0,-1 1 1 0 0,1 0-1 0 0,0 0 0 0 0,0 0 0 0 0,-1 0 0 0 0,1 0 0 0 0,-1 1 0 0 0,1-1 1 0 0,-1 0-1 0 0,1 1 0 0 0,-1-1 0 0 0,0 1 0 0 0,0-1 0 0 0,0 1 0 0 0,0 0 1 0 0,0-1-1 0 0,2 4 0 0 0,2 7-97 0 0,0 0-1 0 0,0 0 1 0 0,5 23 0 0 0,-4-15-366 0 0,-4-12-525 0 0,1 1 0 0 0,0-1 1 0 0,1 0-1 0 0,0 0 1 0 0,0 0-1 0 0,8 11 0 0 0,-11-17 545 0 0,1-1 0 0 0,-1 1 0 0 0,1 0-1 0 0,0-1 1 0 0,-1 1 0 0 0,1-1 0 0 0,0 0-1 0 0,0 1 1 0 0,0-1 0 0 0,0 0-1 0 0,0 0 1 0 0,1 0 0 0 0,-1-1 0 0 0,0 1-1 0 0,0 0 1 0 0,1-1 0 0 0,-1 1 0 0 0,0-1-1 0 0,1 0 1 0 0,-1 0 0 0 0,0 0 0 0 0,0 0-1 0 0,1 0 1 0 0,-1-1 0 0 0,0 1 0 0 0,1-1-1 0 0,-1 1 1 0 0,0-1 0 0 0,3-1-1 0 0,7-3-981 0 0</inkml:trace>
</inkml:ink>
</file>

<file path=ppt/ink/ink3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52.068"/>
    </inkml:context>
    <inkml:brush xml:id="br0">
      <inkml:brushProperty name="width" value="0.05" units="cm"/>
      <inkml:brushProperty name="height" value="0.05" units="cm"/>
      <inkml:brushProperty name="color" value="#E71224"/>
    </inkml:brush>
  </inkml:definitions>
  <inkml:trace contextRef="#ctx0" brushRef="#br0">162 48 956 0 0,'0'-3'526'0'0,"-1"0"0"0"0,1 0 0 0 0,-1 0 0 0 0,1 1 0 0 0,-1-1 0 0 0,0 0 0 0 0,0 1 1 0 0,-1-1-1 0 0,1 1 0 0 0,0-1 0 0 0,-1 1 0 0 0,0-1 0 0 0,1 1 0 0 0,-1 0 0 0 0,-3-3 0 0 0,4 4-284 0 0,0 1 0 0 0,1 0 0 0 0,-1-1 1 0 0,0 1-1 0 0,0-1 0 0 0,0 1 0 0 0,1 0 0 0 0,-1 0 0 0 0,0 0 0 0 0,0-1 1 0 0,0 1-1 0 0,0 0 0 0 0,1 0 0 0 0,-1 0 0 0 0,0 0 0 0 0,0 0 1 0 0,0 0-1 0 0,0 0 0 0 0,1 1 0 0 0,-2-1 0 0 0,0 1 28 0 0,0 0-1 0 0,0 0 1 0 0,1 0 0 0 0,-1 0-1 0 0,0 0 1 0 0,1 1-1 0 0,-1-1 1 0 0,1 0 0 0 0,0 1-1 0 0,-1-1 1 0 0,1 1-1 0 0,-1 2 1 0 0,-3 4 406 0 0,0 1 0 0 0,0 0 0 0 0,1 0-1 0 0,0 1 1 0 0,-3 15 0 0 0,3-10-587 0 0,1 0-1 0 0,1 0 1 0 0,0 0 0 0 0,1 0-1 0 0,2 27 1 0 0,-1-41-153 0 0,0 0-1 0 0,0 0 0 0 0,0-1 1 0 0,0 1-1 0 0,0 0 1 0 0,0 0-1 0 0,0-1 1 0 0,0 1-1 0 0,1 0 1 0 0,-1-1-1 0 0,0 1 1 0 0,0 0-1 0 0,1-1 0 0 0,-1 1 1 0 0,0 0-1 0 0,1-1 1 0 0,-1 1-1 0 0,0-1 1 0 0,1 1-1 0 0,-1 0 1 0 0,1-1-1 0 0,-1 1 1 0 0,1-1-1 0 0,-1 1 0 0 0,1-1 1 0 0,0 0-1 0 0,-1 1 1 0 0,1-1-1 0 0,0 0 1 0 0,-1 1-1 0 0,1-1 1 0 0,0 0-1 0 0,1 1 1 0 0,0-2-118 0 0,-1 1 0 0 0,1 0 0 0 0,0-1 0 0 0,0 0 0 0 0,0 1 0 0 0,0-1 0 0 0,-1 0 0 0 0,1 0 0 0 0,0 0 0 0 0,-1 0 0 0 0,1 0 0 0 0,2-2 0 0 0,3-3-342 0 0,0-1 0 0 0,-1 0 0 0 0,1 0 0 0 0,7-12 0 0 0,-8 10 682 0 0,-1-1-1 0 0,0 1 1 0 0,-1-1 0 0 0,0 0-1 0 0,5-18 1 0 0,-11 41 1507 0 0,0 0 0 0 0,1 1-1 0 0,0 17 1 0 0,12 89 486 0 0,-3-43-1633 0 0,-4-19-442 0 0,-3-1-1 0 0,-2 1 0 0 0,-17 112 0 0 0,17-165-100 0 0,0 0 1 0 0,0 0-1 0 0,0 0 0 0 0,-1 0 0 0 0,0 0 1 0 0,0 0-1 0 0,-1 0 0 0 0,1-1 0 0 0,-1 1 1 0 0,0-1-1 0 0,-6 7 0 0 0,8-10-7 0 0,-1 1-1 0 0,0-1 1 0 0,1 0 0 0 0,-1 0-1 0 0,0 0 1 0 0,0 0-1 0 0,0-1 1 0 0,0 1 0 0 0,0 0-1 0 0,0-1 1 0 0,0 1-1 0 0,0-1 1 0 0,0 0 0 0 0,0 0-1 0 0,0 0 1 0 0,0 0-1 0 0,0 0 1 0 0,0 0 0 0 0,0 0-1 0 0,0-1 1 0 0,0 1-1 0 0,0-1 1 0 0,0 1 0 0 0,0-1-1 0 0,0 0 1 0 0,0 0-1 0 0,1 0 1 0 0,-1 0 0 0 0,0 0-1 0 0,0 0 1 0 0,1 0-1 0 0,-3-3 1 0 0,-3-1-71 0 0,1-1-1 0 0,0 0 1 0 0,0-1-1 0 0,0 1 1 0 0,1-1 0 0 0,0 0-1 0 0,0-1 1 0 0,0 1 0 0 0,1-1-1 0 0,1 0 1 0 0,-1 0 0 0 0,1 0-1 0 0,1 0 1 0 0,-1-1-1 0 0,-1-15 1 0 0,2 10 67 0 0,0 1 1 0 0,2 0-1 0 0,-1-1 0 0 0,2 1 1 0 0,0 0-1 0 0,0-1 0 0 0,1 1 0 0 0,1 0 1 0 0,7-22-1 0 0,-3 18 21 0 0,0 1-1 0 0,2 0 1 0 0,0 0 0 0 0,0 1-1 0 0,2 0 1 0 0,16-17 0 0 0,24-21-1983 0 0,5 2-5517 0 0,-23 22-547 0 0,-25 22 5614 0 0,-4 2 442 0 0</inkml:trace>
</inkml:ink>
</file>

<file path=ppt/ink/ink3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53.128"/>
    </inkml:context>
    <inkml:brush xml:id="br0">
      <inkml:brushProperty name="width" value="0.05" units="cm"/>
      <inkml:brushProperty name="height" value="0.05" units="cm"/>
      <inkml:brushProperty name="color" value="#E71224"/>
    </inkml:brush>
  </inkml:definitions>
  <inkml:trace contextRef="#ctx0" brushRef="#br0">67 85 824 0 0,'-4'-5'2067'0'0,"0"0"1"0"0,0 0-1 0 0,0-1 0 0 0,1 1 1 0 0,-4-9-1 0 0,-10-14 3801 0 0,17 27-5545 0 0,-1 0-1 0 0,0-1 0 0 0,0 1 1 0 0,0 0-1 0 0,0 0 0 0 0,0 0 1 0 0,0-1-1 0 0,0 1 0 0 0,0 0 1 0 0,-1 0-1 0 0,1 1 0 0 0,0-1 1 0 0,0 0-1 0 0,-3-1 0 0 0,3 2-260 0 0,1 1-1 0 0,0-1 1 0 0,-1 0-1 0 0,1 1 1 0 0,0-1-1 0 0,-1 0 1 0 0,1 1-1 0 0,0-1 1 0 0,-1 0-1 0 0,1 1 0 0 0,0-1 1 0 0,0 0-1 0 0,0 1 1 0 0,-1-1-1 0 0,1 1 1 0 0,0-1-1 0 0,0 0 1 0 0,0 1-1 0 0,0-1 1 0 0,0 1-1 0 0,0-1 1 0 0,0 1-1 0 0,0-1 1 0 0,0 1-1 0 0,0-1 1 0 0,0 1-1 0 0,0-1 1 0 0,0 0-1 0 0,0 1 1 0 0,0 0-1 0 0,10 55 15 0 0,-8-46 142 0 0,15 82-212 0 0,-3 1 1 0 0,2 129-1 0 0,-15-235-42 0 0,1 0 1 0 0,0 0-1 0 0,0 1 1 0 0,2-1-1 0 0,6-18 1 0 0,31-64-213 0 0,-38 89 229 0 0,-1 1-1 0 0,0 0 0 0 0,1 0 0 0 0,0 0 0 0 0,0 1 0 0 0,1-1 0 0 0,-1 1 0 0 0,1 0-1 0 0,0 0 1 0 0,0 0 0 0 0,0 0 0 0 0,1 1 0 0 0,0-1 0 0 0,-1 1 0 0 0,10-4 0 0 0,-11 6 14 0 0,-1 0 1 0 0,1 0-1 0 0,0 1 1 0 0,0-1-1 0 0,-1 1 1 0 0,1 0-1 0 0,0-1 0 0 0,0 2 1 0 0,0-1-1 0 0,-1 0 1 0 0,1 0-1 0 0,0 1 1 0 0,0 0-1 0 0,-1-1 1 0 0,1 1-1 0 0,0 0 1 0 0,-1 0-1 0 0,1 0 1 0 0,-1 1-1 0 0,1-1 1 0 0,-1 1-1 0 0,0-1 0 0 0,0 1 1 0 0,1 0-1 0 0,-1 0 1 0 0,0 0-1 0 0,-1 0 1 0 0,1 0-1 0 0,0 0 1 0 0,-1 1-1 0 0,3 3 1 0 0,-1-1 14 0 0,-1 0 0 0 0,0 0 0 0 0,0-1 0 0 0,0 2 0 0 0,0-1 0 0 0,-1 0 0 0 0,0 0 0 0 0,0 0 0 0 0,-1 1 0 0 0,1-1 0 0 0,-1 0 0 0 0,0 1 0 0 0,0-1 0 0 0,-1 0 0 0 0,0 1 0 0 0,0-1 0 0 0,0 0 0 0 0,0 0 0 0 0,-1 0 0 0 0,0 0 0 0 0,0 0 0 0 0,-5 9 0 0 0,4-8-78 0 0,-1 0-1 0 0,0 0 1 0 0,1-1-1 0 0,-2 1 1 0 0,1-1 0 0 0,-1 0-1 0 0,1 0 1 0 0,-1-1-1 0 0,-1 1 1 0 0,1-1-1 0 0,-1 0 1 0 0,1 0 0 0 0,-1-1-1 0 0,0 0 1 0 0,-1 0-1 0 0,1 0 1 0 0,-11 3 0 0 0,15-6-51 0 0,0 0 0 0 0,1 1 1 0 0,-1-1-1 0 0,1 0 1 0 0,-1 0-1 0 0,0 0 1 0 0,1 0-1 0 0,-1 0 1 0 0,1 0-1 0 0,-1 0 1 0 0,1-1-1 0 0,-1 1 0 0 0,0-1 1 0 0,1 1-1 0 0,-1-1 1 0 0,1 1-1 0 0,0-1 1 0 0,-1 0-1 0 0,1 0 1 0 0,-1 0-1 0 0,1 0 1 0 0,-2-2-1 0 0,1 1-242 0 0,1 0 1 0 0,-1 0-1 0 0,1 0 1 0 0,0-1-1 0 0,0 1 1 0 0,0 0-1 0 0,0-1 1 0 0,1 1-1 0 0,-1-1 0 0 0,1 1 1 0 0,-1-1-1 0 0,1 1 1 0 0,0-4-1 0 0,0-1-935 0 0,0-1 0 0 0,1 0-1 0 0,0 1 1 0 0,0-1 0 0 0,1 1-1 0 0,0-1 1 0 0,0 1 0 0 0,6-13-1 0 0,1 5-664 0 0,0-1 266 0 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1.059"/>
    </inkml:context>
    <inkml:brush xml:id="br0">
      <inkml:brushProperty name="width" value="0.05" units="cm"/>
      <inkml:brushProperty name="height" value="0.05" units="cm"/>
      <inkml:brushProperty name="color" value="#E71224"/>
    </inkml:brush>
  </inkml:definitions>
  <inkml:trace contextRef="#ctx0" brushRef="#br0">0 213 264 0 0,'0'-4'163'0'0,"0"0"-1"0"0,0 0 1 0 0,1 0 0 0 0,-1 0-1 0 0,1 0 1 0 0,0 0 0 0 0,0 0-1 0 0,0 0 1 0 0,0 0 0 0 0,1 0-1 0 0,0 1 1 0 0,-1-1 0 0 0,1 1-1 0 0,1-1 1 0 0,-1 1 0 0 0,0 0-1 0 0,1-1 1 0 0,0 1 0 0 0,4-3-1 0 0,8-7 387 0 0,0 0-1 0 0,30-18 1 0 0,-26 18 39 0 0,-4 3-154 0 0,46-29 983 0 0,-56 36-1208 0 0,0 1 0 0 0,0 0 0 0 0,0 0-1 0 0,0 0 1 0 0,0 0 0 0 0,0 1 0 0 0,1 0 0 0 0,-1 0 0 0 0,0 1 0 0 0,9-1 0 0 0,-13 1-150 0 0,0 0-1 0 0,0 0 1 0 0,0 0 0 0 0,-1 0 0 0 0,1 1 0 0 0,0-1 0 0 0,0 0 0 0 0,0 0 0 0 0,0 1 0 0 0,0-1 0 0 0,0 1 0 0 0,-1-1 0 0 0,1 1 0 0 0,0-1 0 0 0,0 1 0 0 0,-1-1 0 0 0,1 1 0 0 0,0 0 0 0 0,-1-1 0 0 0,1 1-1 0 0,0 0 1 0 0,-1-1 0 0 0,1 1 0 0 0,-1 0 0 0 0,0 0 0 0 0,1 0 0 0 0,0 1 0 0 0,-1 0 6 0 0,1 0-1 0 0,-1 1 1 0 0,0-1 0 0 0,0 1-1 0 0,0-1 1 0 0,0 1 0 0 0,0-1-1 0 0,-1 1 1 0 0,1-1 0 0 0,-1 4-1 0 0,-3 6 48 0 0,-1 0-1 0 0,-11 24 0 0 0,15-34-74 0 0,-123 215 21 0 0,117-201-60 0 0,13-16-22 0 0,23-24-25 0 0,-15 12 62 0 0,-9 8-12 0 0,1 1 1 0 0,-1-1-1 0 0,1 1 1 0 0,0 0-1 0 0,0 1 0 0 0,0 0 1 0 0,1-1-1 0 0,-1 2 1 0 0,1-1-1 0 0,-1 1 1 0 0,0 0-1 0 0,1 1 1 0 0,12-1-1 0 0,-16 2 4 0 0,0-1 0 0 0,0 1 0 0 0,0-1 0 0 0,0 1 0 0 0,0 0 0 0 0,0 0 0 0 0,0 1-1 0 0,-1-1 1 0 0,1 0 0 0 0,0 1 0 0 0,-1 0 0 0 0,1-1 0 0 0,-1 1 0 0 0,1 0 0 0 0,-1 0 0 0 0,0 1 0 0 0,0-1 0 0 0,0 0 0 0 0,0 1 0 0 0,0-1 0 0 0,-1 1 0 0 0,1 0-1 0 0,-1-1 1 0 0,1 1 0 0 0,-1 0 0 0 0,0 0 0 0 0,0 0 0 0 0,-1 0 0 0 0,1 0 0 0 0,0 0 0 0 0,-1 4 0 0 0,1 0 4 0 0,-1 0 0 0 0,0 0 1 0 0,-1-1-1 0 0,1 1 0 0 0,-1 0 1 0 0,-1-1-1 0 0,1 1 0 0 0,-1 0 0 0 0,0-1 1 0 0,-1 0-1 0 0,1 1 0 0 0,-1-1 1 0 0,-4 6-1 0 0,5-8-15 0 0,0 0 0 0 0,-1-1 0 0 0,0 1 1 0 0,1-1-1 0 0,-1 0 0 0 0,0 0 0 0 0,0 0 0 0 0,-1 0 1 0 0,1 0-1 0 0,-1-1 0 0 0,1 1 0 0 0,-1-1 0 0 0,0 0 0 0 0,0 0 1 0 0,0 0-1 0 0,0-1 0 0 0,0 1 0 0 0,0-1 0 0 0,-1 0 0 0 0,1 0 1 0 0,-7 0-1 0 0,8-1-138 0 0,0 0 0 0 0,1-1 0 0 0,-1 1 0 0 0,0-1 0 0 0,1 0 0 0 0,-1 1 0 0 0,1-1 0 0 0,-1 0 1 0 0,1-1-1 0 0,-1 1 0 0 0,1 0 0 0 0,0-1 0 0 0,-3-2 0 0 0,1 1-797 0 0,0-1-1 0 0,0 1 1 0 0,1-1 0 0 0,-1-1-1 0 0,1 1 1 0 0,0 0 0 0 0,0-1-1 0 0,1 1 1 0 0,-4-11-1 0 0,3 7-309 0 0</inkml:trace>
</inkml:ink>
</file>

<file path=ppt/ink/ink3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53.531"/>
    </inkml:context>
    <inkml:brush xml:id="br0">
      <inkml:brushProperty name="width" value="0.05" units="cm"/>
      <inkml:brushProperty name="height" value="0.05" units="cm"/>
      <inkml:brushProperty name="color" value="#E71224"/>
    </inkml:brush>
  </inkml:definitions>
  <inkml:trace contextRef="#ctx0" brushRef="#br0">1 31 1108 0 0,'1'4'1073'0'0,"1"0"0"0"0,-1 0-1 0 0,0 1 1 0 0,-1-1 0 0 0,1 1-1 0 0,-1-1 1 0 0,0 1 0 0 0,0-1-1 0 0,0 1 1 0 0,0-1 0 0 0,-3 9 0 0 0,1 27 2857 0 0,2-38-3797 0 0,0 0 0 0 0,0 0 0 0 0,0 0 0 0 0,1 0 0 0 0,-1 0 0 0 0,1 0 0 0 0,0-1 0 0 0,-1 1 0 0 0,1 0 0 0 0,0 0 0 0 0,0 0 0 0 0,0-1 0 0 0,1 1 0 0 0,-1 0 0 0 0,0-1 1 0 0,2 2-1 0 0,-2-2-147 0 0,-1-1 1 0 0,1 1-1 0 0,0 0 1 0 0,0-1-1 0 0,0 1 1 0 0,0-1 0 0 0,0 1-1 0 0,0-1 1 0 0,0 0-1 0 0,0 1 1 0 0,0-1 0 0 0,0 0-1 0 0,0 0 1 0 0,0 0-1 0 0,0 0 1 0 0,0 0 0 0 0,0 0-1 0 0,0 0 1 0 0,0 0-1 0 0,0 0 1 0 0,1 0 0 0 0,-1 0-1 0 0,2-1 1 0 0,0-1-88 0 0,-1 1 0 0 0,1-1 0 0 0,0 1 0 0 0,0-1 0 0 0,0 0 0 0 0,-1 0 0 0 0,1 0 0 0 0,1-3 0 0 0,1 0-87 0 0,-1 0 0 0 0,1 0-1 0 0,-1 0 1 0 0,-1-1 0 0 0,1 1 0 0 0,-1-1 0 0 0,4-10 0 0 0,-6 10 198 0 0,0 1 0 0 0,0 0 0 0 0,-1-1 0 0 0,0 1 0 0 0,0 0 0 0 0,0-1 0 0 0,-1 1 0 0 0,0-1 0 0 0,-1-6 0 0 0,1 10 58 0 0,1 0 1 0 0,0 1 0 0 0,-1-1-1 0 0,1 0 1 0 0,-1 1-1 0 0,0-1 1 0 0,0 1 0 0 0,1-1-1 0 0,-1 0 1 0 0,0 1 0 0 0,0 0-1 0 0,0-1 1 0 0,-1 1-1 0 0,1 0 1 0 0,0-1 0 0 0,0 1-1 0 0,-1 0 1 0 0,1 0 0 0 0,-1 0-1 0 0,1 0 1 0 0,-1 0-1 0 0,1 0 1 0 0,-1 1 0 0 0,1-1-1 0 0,-1 0 1 0 0,0 1-1 0 0,1-1 1 0 0,-1 1 0 0 0,0 0-1 0 0,0 0 1 0 0,1-1 0 0 0,-3 1-1 0 0,2 1 21 0 0,0 0 1 0 0,0-1-1 0 0,0 1 0 0 0,1 0 0 0 0,-1 0 0 0 0,0 0 1 0 0,0 0-1 0 0,1 0 0 0 0,-1 0 0 0 0,1 0 0 0 0,-1 1 0 0 0,1-1 1 0 0,0 1-1 0 0,-1-1 0 0 0,1 1 0 0 0,0-1 0 0 0,0 1 1 0 0,0 0-1 0 0,0-1 0 0 0,0 1 0 0 0,0 0 0 0 0,1 0 1 0 0,-1 0-1 0 0,1 0 0 0 0,-1 0 0 0 0,1 0 0 0 0,-1 2 1 0 0,-1 9 413 0 0,1-1 0 0 0,-1 26 1 0 0,2-35-410 0 0,1 7-57 0 0,-1-1-1 0 0,1 0 1 0 0,1 0-1 0 0,-1 0 1 0 0,2 0 0 0 0,-1 0-1 0 0,1 0 1 0 0,0-1 0 0 0,1 1-1 0 0,0-1 1 0 0,0 0 0 0 0,9 11-1 0 0,-10-15-326 0 0,0-1-1 0 0,-1 0 1 0 0,2 0 0 0 0,-1 0-1 0 0,0 0 1 0 0,1-1 0 0 0,-1 1-1 0 0,1-1 1 0 0,0 0-1 0 0,-1 0 1 0 0,1 0 0 0 0,5 1-1 0 0,-5-2-331 0 0,1 0 0 0 0,-1 0 0 0 0,0-1 0 0 0,0 0 0 0 0,0 0 0 0 0,0 0 0 0 0,1 0 0 0 0,-1-1 0 0 0,0 1 0 0 0,0-1 0 0 0,0 0 0 0 0,0 0 0 0 0,0-1 0 0 0,6-2 0 0 0,-2 0-558 0 0,1 0-1 0 0,-1-1 0 0 0,0 0 0 0 0,0-1 0 0 0,-1 0 1 0 0,0 0-1 0 0,10-11 0 0 0,-5 3-135 0 0</inkml:trace>
</inkml:ink>
</file>

<file path=ppt/ink/ink3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54.102"/>
    </inkml:context>
    <inkml:brush xml:id="br0">
      <inkml:brushProperty name="width" value="0.05" units="cm"/>
      <inkml:brushProperty name="height" value="0.05" units="cm"/>
      <inkml:brushProperty name="color" value="#E71224"/>
    </inkml:brush>
  </inkml:definitions>
  <inkml:trace contextRef="#ctx0" brushRef="#br0">33 77 328 0 0,'1'-11'1114'0'0,"2"-31"3155"0"0,-3 40-3705 0 0,0 0 0 0 0,-1 0 0 0 0,1 0 0 0 0,0 1 0 0 0,-1-1 0 0 0,1 0 0 0 0,-1 0 0 0 0,0 0 0 0 0,0 0 0 0 0,-1-2 0 0 0,1 4-411 0 0,0 0 1 0 0,1 0-1 0 0,-1 0 0 0 0,1 0 0 0 0,-1 0 0 0 0,1 1 1 0 0,-1-1-1 0 0,1 0 0 0 0,-1 0 0 0 0,1 0 0 0 0,0 1 1 0 0,-1-1-1 0 0,1 0 0 0 0,-1 1 0 0 0,1-1 1 0 0,0 0-1 0 0,-1 1 0 0 0,1-1 0 0 0,0 1 0 0 0,-1-1 1 0 0,1 1-1 0 0,0-1 0 0 0,-1 1 0 0 0,1-1 0 0 0,0 0 1 0 0,0 1-1 0 0,0-1 0 0 0,0 1 0 0 0,-1 0 1 0 0,1-1-1 0 0,0 1 0 0 0,0-1 0 0 0,0 1 0 0 0,0 0 1 0 0,-8 23 1630 0 0,5-10-1198 0 0,0 0 1 0 0,1 1 0 0 0,1-1-1 0 0,0 1 1 0 0,1-1-1 0 0,1 1 1 0 0,2 16-1 0 0,-2-24-580 0 0,1 1-1 0 0,-1-1 0 0 0,1 0 0 0 0,0 1 0 0 0,1-1 0 0 0,0 0 0 0 0,0 0 0 0 0,0 0 0 0 0,1-1 0 0 0,0 1 0 0 0,1-1 0 0 0,-1 0 0 0 0,1 0 0 0 0,0-1 0 0 0,8 8 1 0 0,-11-12-111 0 0,0 1 1 0 0,0-1 0 0 0,0 0 0 0 0,1 0-1 0 0,-1 0 1 0 0,0 0 0 0 0,1 0 0 0 0,-1 0-1 0 0,1-1 1 0 0,-1 1 0 0 0,1-1 0 0 0,-1 1 0 0 0,1-1-1 0 0,-1 0 1 0 0,1 0 0 0 0,-1 0 0 0 0,1 0-1 0 0,3-2 1 0 0,-1 1-44 0 0,-1 0 0 0 0,1-1 0 0 0,-1 0-1 0 0,0 0 1 0 0,1 0 0 0 0,-1-1 0 0 0,0 1-1 0 0,0-1 1 0 0,5-5 0 0 0,-3 2 78 0 0,-1 1-1 0 0,1-1 1 0 0,-1 0 0 0 0,-1 0-1 0 0,1-1 1 0 0,-1 1 0 0 0,0-1-1 0 0,0 0 1 0 0,-1 0 0 0 0,0-1-1 0 0,4-14 1 0 0,-6 12 135 0 0,0 1 1 0 0,-1-1-1 0 0,0 0 0 0 0,-2-17 1 0 0,2 24 96 0 0,-1-1 0 0 0,0 0 1 0 0,1 1-1 0 0,-1-1 1 0 0,-1 1-1 0 0,1 0 0 0 0,0-1 1 0 0,-1 1-1 0 0,0 0 0 0 0,1 0 1 0 0,-1 0-1 0 0,0 0 1 0 0,-1 0-1 0 0,1 0 0 0 0,-1 0 1 0 0,-2-2-1 0 0,5 5-141 0 0,0 0 0 0 0,-1 0 1 0 0,1 0-1 0 0,0 0 0 0 0,0 0 0 0 0,0 0 0 0 0,0 0 0 0 0,0 0 0 0 0,-1-1 1 0 0,1 1-1 0 0,0 0 0 0 0,0 0 0 0 0,0 0 0 0 0,0 0 0 0 0,-1 0 0 0 0,1 0 1 0 0,0 0-1 0 0,0 0 0 0 0,0 0 0 0 0,0 1 0 0 0,-1-1 0 0 0,1 0 0 0 0,0 0 1 0 0,0 0-1 0 0,0 0 0 0 0,0 0 0 0 0,0 0 0 0 0,-1 0 0 0 0,1 0 0 0 0,0 0 1 0 0,0 0-1 0 0,0 1 0 0 0,0-1 0 0 0,0 0 0 0 0,0 0 0 0 0,0 0 1 0 0,-1 0-1 0 0,1 0 0 0 0,0 0 0 0 0,0 1 0 0 0,0-1 0 0 0,0 0 0 0 0,0 0 1 0 0,0 0-1 0 0,0 1 0 0 0,-3 11 450 0 0,2 13 5 0 0,3-14-419 0 0,-1-1 0 0 0,2 0 0 0 0,-1 1 0 0 0,1-1 0 0 0,1 0 0 0 0,0-1 0 0 0,0 1 0 0 0,1-1 1 0 0,0 1-1 0 0,9 10 0 0 0,-11-16-99 0 0,0-1-1 0 0,0 1 1 0 0,0-1 0 0 0,0 0 0 0 0,0 0 0 0 0,1-1-1 0 0,0 1 1 0 0,-1-1 0 0 0,1 1 0 0 0,0-1-1 0 0,0 0 1 0 0,4 1 0 0 0,-5-2-29 0 0,1-1 0 0 0,-1 1 1 0 0,0-1-1 0 0,0 1 0 0 0,0-1 0 0 0,0 0 0 0 0,0-1 1 0 0,0 1-1 0 0,0 0 0 0 0,0-1 0 0 0,0 0 0 0 0,0 0 0 0 0,0 0 1 0 0,0 0-1 0 0,0 0 0 0 0,0 0 0 0 0,0-1 0 0 0,-1 0 1 0 0,3-1-1 0 0,-2 1 24 0 0,0 0 0 0 0,-1 0 1 0 0,0 0-1 0 0,0 0 0 0 0,1 0 0 0 0,-1-1 1 0 0,-1 1-1 0 0,1-1 0 0 0,0 1 1 0 0,0-1-1 0 0,-1 0 0 0 0,0 0 0 0 0,1 1 1 0 0,-1-1-1 0 0,0 0 0 0 0,-1 0 0 0 0,2-5 1 0 0,-2 3 19 0 0,1-1 0 0 0,-1 1 1 0 0,0-1-1 0 0,-1 1 0 0 0,1-1 1 0 0,-1 1-1 0 0,0 0 0 0 0,-1-1 1 0 0,-2-7-1 0 0,1 6-129 0 0,0-1 0 0 0,-1 1 0 0 0,0 0 0 0 0,0 0 0 0 0,0 1-1 0 0,-1-1 1 0 0,0 1 0 0 0,0 0 0 0 0,0 0 0 0 0,-1 0 0 0 0,0 1 0 0 0,0 0 0 0 0,-13-8 0 0 0,17 12 55 0 0,1 0 0 0 0,0 0 0 0 0,0 0 0 0 0,-1 1 0 0 0,1-1 0 0 0,-1 0-1 0 0,1 1 1 0 0,0-1 0 0 0,-1 1 0 0 0,1 0 0 0 0,-1-1 0 0 0,1 1 0 0 0,-1 0 0 0 0,1 0 0 0 0,-1 0 0 0 0,0 0 0 0 0,1 0 0 0 0,-1 0 0 0 0,1 1 0 0 0,-1-1 0 0 0,1 0 0 0 0,-1 1 0 0 0,1-1 0 0 0,0 1-1 0 0,-1 0 1 0 0,1-1 0 0 0,0 1 0 0 0,-1 0 0 0 0,1 0 0 0 0,0 0 0 0 0,0 0 0 0 0,-1 0 0 0 0,1 0 0 0 0,0 0 0 0 0,0 0 0 0 0,0 0 0 0 0,1 0 0 0 0,-1 1 0 0 0,0-1 0 0 0,0 0 0 0 0,1 1 0 0 0,-1-1-1 0 0,0 1 1 0 0,1-1 0 0 0,0 1 0 0 0,-1-1 0 0 0,1 1 0 0 0,0 1 0 0 0,-1 3-459 0 0,0-1-1 0 0,1 1 1 0 0,0-1-1 0 0,0 1 1 0 0,0-1-1 0 0,1 1 1 0 0,-1 0-1 0 0,1-1 1 0 0,1 1-1 0 0,-1-1 1 0 0,1 0 0 0 0,3 7-1 0 0,-2-7-45 0 0,0-1 1 0 0,0 0-1 0 0,0 0 0 0 0,0-1 1 0 0,1 1-1 0 0,-1-1 0 0 0,1 1 1 0 0,7 4-1 0 0,4 2-879 0 0</inkml:trace>
</inkml:ink>
</file>

<file path=ppt/ink/ink3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55.324"/>
    </inkml:context>
    <inkml:brush xml:id="br0">
      <inkml:brushProperty name="width" value="0.05" units="cm"/>
      <inkml:brushProperty name="height" value="0.05" units="cm"/>
      <inkml:brushProperty name="color" value="#E71224"/>
    </inkml:brush>
  </inkml:definitions>
  <inkml:trace contextRef="#ctx0" brushRef="#br0">1 237 1024 0 0,'4'-5'1085'0'0,"0"0"-1"0"0,-1 0 0 0 0,1 0 1 0 0,-1 0-1 0 0,0-1 1 0 0,-1 0-1 0 0,1 1 1 0 0,-1-1-1 0 0,0 0 1 0 0,-1 0-1 0 0,1 0 1 0 0,-1 0-1 0 0,0 0 1 0 0,-1 0-1 0 0,1-1 1 0 0,-1 1-1 0 0,0 0 0 0 0,-1 0 1 0 0,-2-12-1 0 0,1 24 2103 0 0,-7 30-2528 0 0,8-20-626 0 0,0 1 0 0 0,1 0-1 0 0,0-1 1 0 0,2 1 0 0 0,0 0 0 0 0,1-1-1 0 0,5 19 1 0 0,-8-35-39 0 0,0 0 1 0 0,0 0-1 0 0,0 1 0 0 0,0-1 0 0 0,0 0 0 0 0,0 0 1 0 0,0 0-1 0 0,0 1 0 0 0,0-1 0 0 0,0 0 0 0 0,0 0 1 0 0,0 0-1 0 0,1 0 0 0 0,-1 1 0 0 0,0-1 0 0 0,0 0 1 0 0,0 0-1 0 0,0 0 0 0 0,0 0 0 0 0,0 1 0 0 0,1-1 1 0 0,-1 0-1 0 0,0 0 0 0 0,0 0 0 0 0,0 0 1 0 0,0 0-1 0 0,1 0 0 0 0,-1 0 0 0 0,0 1 0 0 0,0-1 1 0 0,0 0-1 0 0,0 0 0 0 0,1 0 0 0 0,-1 0 0 0 0,0 0 1 0 0,0 0-1 0 0,0 0 0 0 0,1 0 0 0 0,-1 0 0 0 0,0 0 1 0 0,0 0-1 0 0,0 0 0 0 0,1 0 0 0 0,-1 0 0 0 0,0 0 1 0 0,0-1-1 0 0,8-10-91 0 0,3-23 55 0 0,-10 29 2 0 0,5-14-25 0 0,-1-2-20 0 0,17-37 0 0 0,-21 54 80 0 0,1-1 0 0 0,1 1 0 0 0,-1 0 0 0 0,1 0 0 0 0,0 0 0 0 0,0 0 0 0 0,0 0 0 0 0,0 1 0 0 0,1-1 0 0 0,-1 1-1 0 0,1 0 1 0 0,0 0 0 0 0,0 0 0 0 0,4-2 0 0 0,-6 4 9 0 0,-1 1-1 0 0,1-1 1 0 0,-1 1-1 0 0,1-1 1 0 0,-1 1-1 0 0,1 0 1 0 0,-1-1-1 0 0,1 1 1 0 0,-1 0-1 0 0,1 0 1 0 0,0 0-1 0 0,-1 1 1 0 0,1-1-1 0 0,-1 0 1 0 0,1 0-1 0 0,-1 1 1 0 0,1-1-1 0 0,-1 1 1 0 0,1-1-1 0 0,-1 1 1 0 0,3 1-1 0 0,-1 1-3 0 0,0 0 0 0 0,1-1-1 0 0,-2 1 1 0 0,1 0 0 0 0,0 0-1 0 0,0 1 1 0 0,-1-1-1 0 0,3 5 1 0 0,2 5 11 0 0,-1 0-1 0 0,0 0 1 0 0,6 25 0 0 0,15 53 171 0 0,-20-142-344 0 0,-5 40 129 0 0,4-15-66 0 0,14-44 0 0 0,-18 64 92 0 0,0-1 0 0 0,1 1 0 0 0,0 0 0 0 0,0 0 1 0 0,0 0-1 0 0,1 0 0 0 0,0 0 0 0 0,0 1 0 0 0,1-1 0 0 0,-1 1 0 0 0,1 1 0 0 0,7-7 0 0 0,-11 11 9 0 0,0-1-1 0 0,0 1 1 0 0,0 0-1 0 0,0-1 1 0 0,0 1-1 0 0,0 0 1 0 0,0-1-1 0 0,0 1 1 0 0,0 0-1 0 0,0 0 1 0 0,0 0-1 0 0,0 0 1 0 0,0 0-1 0 0,0 0 1 0 0,0 0-1 0 0,0 0 1 0 0,1 0-1 0 0,-1 1 1 0 0,0-1-1 0 0,0 0 1 0 0,0 1-1 0 0,0-1 1 0 0,0 1-1 0 0,-1-1 1 0 0,1 1-1 0 0,0-1 1 0 0,0 1-1 0 0,0 0 1 0 0,0-1-1 0 0,0 1 1 0 0,-1 0-1 0 0,1 0 1 0 0,0-1-1 0 0,-1 1 1 0 0,1 0-1 0 0,-1 0 1 0 0,1 0-1 0 0,-1 0 1 0 0,1 0-1 0 0,-1 0 1 0 0,1 0-1 0 0,-1 0 1 0 0,0 1-1 0 0,4 8 43 0 0,-1 0 0 0 0,0 0 0 0 0,3 14-1 0 0,-5-17-4 0 0,2 10 11 0 0,1-1 0 0 0,1 0-1 0 0,1 0 1 0 0,0-1 0 0 0,1 0 0 0 0,15 26-1 0 0,-20-38-60 0 0,0 0 0 0 0,1 0 0 0 0,-1 0 0 0 0,1 0 0 0 0,-1-1 0 0 0,1 1 0 0 0,0-1 0 0 0,0 0 0 0 0,0 0 0 0 0,0 0 0 0 0,1 0 0 0 0,-1 0 0 0 0,0-1 0 0 0,1 0 0 0 0,4 2 0 0 0,-4-3-8 0 0,-1 0-1 0 0,1 0 1 0 0,-1 0 0 0 0,1 0 0 0 0,0-1 0 0 0,-1 1 0 0 0,1-1 0 0 0,-1 0 0 0 0,1 0 0 0 0,-1 0 0 0 0,1-1-1 0 0,-1 1 1 0 0,0-1 0 0 0,0 0 0 0 0,0 0 0 0 0,0 0 0 0 0,0 0 0 0 0,5-5 0 0 0,0 0-12 0 0,-1-1 0 0 0,0 0 1 0 0,0-1-1 0 0,-1 1 1 0 0,0-1-1 0 0,0-1 0 0 0,-1 1 1 0 0,0-1-1 0 0,6-17 0 0 0,-9 23 38 0 0,-1-1-1 0 0,1 0 0 0 0,-1 0 0 0 0,1 0 0 0 0,-2 0 1 0 0,1-1-1 0 0,0 1 0 0 0,-1 0 0 0 0,0 0 0 0 0,0-1 1 0 0,-1 1-1 0 0,1 0 0 0 0,-1 0 0 0 0,0 0 0 0 0,-1 0 1 0 0,1 0-1 0 0,-1 0 0 0 0,0 0 0 0 0,0 0 0 0 0,-1 1 1 0 0,-4-9-1 0 0,6 13-2 0 0,1-1 1 0 0,-1 0 0 0 0,0 0-1 0 0,0 0 1 0 0,1 1 0 0 0,-1-1 0 0 0,0 0-1 0 0,0 1 1 0 0,0-1 0 0 0,0 1-1 0 0,0-1 1 0 0,0 1 0 0 0,0-1-1 0 0,0 1 1 0 0,0 0 0 0 0,0-1-1 0 0,0 1 1 0 0,0 0 0 0 0,0 0-1 0 0,0 0 1 0 0,0 0 0 0 0,0 0 0 0 0,0 0-1 0 0,0 0 1 0 0,0 0 0 0 0,0 0-1 0 0,0 0 1 0 0,0 1 0 0 0,0-1-1 0 0,0 0 1 0 0,0 1 0 0 0,0-1-1 0 0,0 1 1 0 0,0-1 0 0 0,0 1 0 0 0,0-1-1 0 0,0 1 1 0 0,1 0 0 0 0,-1-1-1 0 0,0 1 1 0 0,0 0 0 0 0,1 0-1 0 0,-1-1 1 0 0,0 1 0 0 0,1 0-1 0 0,-1 0 1 0 0,1 0 0 0 0,-1 0-1 0 0,1 0 1 0 0,-1 2 0 0 0,-1 1 13 0 0,0 0 0 0 0,0 0 0 0 0,0 0 0 0 0,0 1 0 0 0,1-1 0 0 0,0 1 0 0 0,0-1 0 0 0,0 1 0 0 0,0 0 0 0 0,1 6 0 0 0,1-2-3 0 0,1 0-1 0 0,0 0 1 0 0,1-1-1 0 0,0 1 1 0 0,0-1 0 0 0,1 1-1 0 0,0-1 1 0 0,1-1-1 0 0,0 1 1 0 0,0 0 0 0 0,0-1-1 0 0,1 0 1 0 0,0-1-1 0 0,0 1 1 0 0,1-1 0 0 0,10 8-1 0 0,-11-10-46 0 0,-1 0-1 0 0,1-1 0 0 0,0 0 0 0 0,-1 0 1 0 0,2 0-1 0 0,-1 0 0 0 0,0-1 1 0 0,0 0-1 0 0,1-1 0 0 0,-1 1 0 0 0,1-1 1 0 0,-1-1-1 0 0,1 1 0 0 0,-1-1 1 0 0,1 0-1 0 0,0 0 0 0 0,-1-1 1 0 0,1 0-1 0 0,-1 0 0 0 0,1-1 0 0 0,-1 0 1 0 0,12-4-1 0 0,-8 0-18 0 0,-1 0 0 0 0,0 0 0 0 0,0-1 1 0 0,-1 0-1 0 0,0 0 0 0 0,0-1 0 0 0,0 0 0 0 0,-1-1 0 0 0,0 1 1 0 0,-1-1-1 0 0,0-1 0 0 0,0 1 0 0 0,-1-1 0 0 0,-1 0 0 0 0,1 0 1 0 0,-1 0-1 0 0,-1-1 0 0 0,0 0 0 0 0,-1 1 0 0 0,0-1 0 0 0,0 0 0 0 0,-1 0 1 0 0,-1 0-1 0 0,0 0 0 0 0,0 0 0 0 0,-4-18 0 0 0,4 27 57 0 0,0 1 1 0 0,0 0-1 0 0,0 0 0 0 0,0 0 0 0 0,-1 0 0 0 0,1 0 0 0 0,-1-1 0 0 0,1 1 1 0 0,0 0-1 0 0,-1 0 0 0 0,0 0 0 0 0,1 0 0 0 0,-1 0 0 0 0,0 0 1 0 0,1 0-1 0 0,-1 0 0 0 0,0 1 0 0 0,0-1 0 0 0,-1-1 0 0 0,1 2 5 0 0,0 0-1 0 0,1 0 1 0 0,-1 0 0 0 0,0 0-1 0 0,1 0 1 0 0,-1 0-1 0 0,0 0 1 0 0,1 0-1 0 0,-1 0 1 0 0,1 0-1 0 0,-1 1 1 0 0,0-1 0 0 0,1 0-1 0 0,-1 0 1 0 0,1 1-1 0 0,-1-1 1 0 0,1 0-1 0 0,-1 1 1 0 0,0-1-1 0 0,1 1 1 0 0,0-1 0 0 0,-1 0-1 0 0,1 1 1 0 0,-1 0-1 0 0,-2 2 24 0 0,1 0-1 0 0,0 0 0 0 0,1-1 0 0 0,-1 1 1 0 0,0 0-1 0 0,1 1 0 0 0,0-1 1 0 0,0 0-1 0 0,0 0 0 0 0,0 0 1 0 0,0 1-1 0 0,0 4 0 0 0,1-3-20 0 0,0 0 0 0 0,1 0-1 0 0,0 0 1 0 0,0 0 0 0 0,0 0-1 0 0,1 0 1 0 0,-1 0-1 0 0,1 0 1 0 0,0-1 0 0 0,0 1-1 0 0,1 0 1 0 0,3 4 0 0 0,3 3 10 0 0,1-1 0 0 0,19 19 1 0 0,8 9 88 0 0,-35-38-108 0 0,-1 1 0 0 0,0-1 1 0 0,0 1-1 0 0,0-1 0 0 0,0 1 0 0 0,-1 0 0 0 0,1-1 1 0 0,0 1-1 0 0,-1 0 0 0 0,1 0 0 0 0,-1-1 0 0 0,0 1 0 0 0,1 0 1 0 0,-1 0-1 0 0,0 0 0 0 0,0 0 0 0 0,0-1 0 0 0,0 1 1 0 0,-1 0-1 0 0,1 0 0 0 0,0 0 0 0 0,-1-1 0 0 0,1 1 1 0 0,-2 2-1 0 0,0 0-192 0 0,0-1 0 0 0,1 0 1 0 0,-2 0-1 0 0,1 0 1 0 0,0 0-1 0 0,-1 0 0 0 0,1 0 1 0 0,-1-1-1 0 0,0 1 0 0 0,0-1 1 0 0,0 0-1 0 0,-4 2 0 0 0,4-2-341 0 0,0 0-1 0 0,0 0 0 0 0,0-1 1 0 0,-1 0-1 0 0,1 0 0 0 0,-1 0 1 0 0,1 0-1 0 0,-1 0 0 0 0,1-1 1 0 0,-1 1-1 0 0,1-1 0 0 0,-8 0 1 0 0,9-1-47 0 0,0 1 1 0 0,0-1 0 0 0,0 1-1 0 0,0-1 1 0 0,0 0-1 0 0,0 0 1 0 0,0 0 0 0 0,0 0-1 0 0,0 0 1 0 0,0 0 0 0 0,1 0-1 0 0,-1 0 1 0 0,0-1-1 0 0,1 1 1 0 0,-1-1 0 0 0,1 0-1 0 0,-1 1 1 0 0,1-1-1 0 0,0 0 1 0 0,0 0 0 0 0,0 0-1 0 0,-2-3 1 0 0,-2-9-1600 0 0</inkml:trace>
</inkml:ink>
</file>

<file path=ppt/ink/ink3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57.420"/>
    </inkml:context>
    <inkml:brush xml:id="br0">
      <inkml:brushProperty name="width" value="0.05" units="cm"/>
      <inkml:brushProperty name="height" value="0.05" units="cm"/>
      <inkml:brushProperty name="color" value="#E71224"/>
    </inkml:brush>
  </inkml:definitions>
  <inkml:trace contextRef="#ctx0" brushRef="#br0">56 210 404 0 0,'-17'17'6942'0'0,"-11"10"4012"0"0,18-7-6819 0 0,10-20-4079 0 0,0 0-1 0 0,0 1 1 0 0,0-1-1 0 0,0 0 1 0 0,0 0-1 0 0,0 0 1 0 0,-1 1-1 0 0,1-1 1 0 0,0 0-1 0 0,0 0 1 0 0,0 1-1 0 0,0-1 1 0 0,0 0-1 0 0,0 0 1 0 0,0 0-1 0 0,1 1 0 0 0,-1-1 1 0 0,0 0-1 0 0,0 0 1 0 0,0 0-1 0 0,0 1 1 0 0,0-1-1 0 0,0 0 1 0 0,0 0-1 0 0,0 0 1 0 0,0 0-1 0 0,1 1 1 0 0,-1-1-1 0 0,0 0 1 0 0,0 0-1 0 0,0 0 1 0 0,0 0-1 0 0,0 0 1 0 0,1 1-1 0 0,-1-1 0 0 0,0 0 1 0 0,0 0-1 0 0,0 0 1 0 0,1 0-1 0 0,-1 0 1 0 0,0 0-1 0 0,0 0 1 0 0,0 0-1 0 0,1 0 1 0 0,-1 0-1 0 0,14-3 625 0 0,10-11-721 0 0,-11 3-148 0 0,-1 0 0 0 0,0-1 0 0 0,-1 0 1 0 0,17-25-1 0 0,-24 32 145 0 0,-1 0 0 0 0,0 0 0 0 0,0 0-1 0 0,-1 0 1 0 0,1-1 0 0 0,-1 1 0 0 0,0-1 0 0 0,-1 1 0 0 0,0-1 0 0 0,1 0 0 0 0,-2 0 0 0 0,1 0 0 0 0,-1 0-1 0 0,0 0 1 0 0,0 1 0 0 0,-2-13 0 0 0,2 17 65 0 0,0 0 0 0 0,0-1-1 0 0,0 1 1 0 0,-1 0 0 0 0,1 0-1 0 0,0 0 1 0 0,-1-1 0 0 0,1 1 0 0 0,-1 0-1 0 0,0 0 1 0 0,1 0 0 0 0,-1 0-1 0 0,0 0 1 0 0,1 0 0 0 0,-1 0-1 0 0,0 0 1 0 0,0 0 0 0 0,0 0 0 0 0,0 0-1 0 0,0 0 1 0 0,0 1 0 0 0,0-1-1 0 0,0 0 1 0 0,0 1 0 0 0,0-1 0 0 0,-1 1-1 0 0,1-1 1 0 0,0 1 0 0 0,0 0-1 0 0,-1-1 1 0 0,1 1 0 0 0,0 0-1 0 0,0 0 1 0 0,-1 0 0 0 0,1 0 0 0 0,0 0-1 0 0,0 0 1 0 0,-1 0 0 0 0,1 0-1 0 0,0 1 1 0 0,0-1 0 0 0,-1 0-1 0 0,1 1 1 0 0,0-1 0 0 0,0 1 0 0 0,0-1-1 0 0,-2 2 1 0 0,-1 0 66 0 0,0 1 1 0 0,1-1-1 0 0,-1 1 1 0 0,0 0-1 0 0,1 0 1 0 0,0 0-1 0 0,-1 1 0 0 0,2-1 1 0 0,-1 1-1 0 0,0 0 1 0 0,1 0-1 0 0,-3 5 0 0 0,-1 5 19 0 0,2 0-1 0 0,0 1 1 0 0,0 0-1 0 0,2 0 1 0 0,0 0-1 0 0,0 0 1 0 0,2 0-1 0 0,-1 0 0 0 0,4 22 1 0 0,-2-28-85 0 0,1 0 1 0 0,0 0-1 0 0,0 0 0 0 0,1-1 1 0 0,0 1-1 0 0,1-1 0 0 0,7 13 1 0 0,-8-16-33 0 0,0-1 0 0 0,0 1 0 0 0,1-1 0 0 0,-1 0 0 0 0,1 0 0 0 0,0-1 0 0 0,0 1 0 0 0,1-1 0 0 0,-1 0 0 0 0,1 0 0 0 0,-1 0 0 0 0,1-1 0 0 0,8 4 0 0 0,-6-5-55 0 0,1 1 0 0 0,-1-1 0 0 0,1 0 0 0 0,-1 0 0 0 0,1-1 0 0 0,0 0 0 0 0,-1-1 0 0 0,1 0 0 0 0,-1 0 0 0 0,1 0 0 0 0,-1-1 0 0 0,1 0 0 0 0,-1-1 0 0 0,13-5 0 0 0,-1-1-156 0 0,-1-1 0 0 0,0 0 0 0 0,-1-1-1 0 0,22-18 1 0 0,-28 19 119 0 0,0 0 0 0 0,-1 0 0 0 0,0-1 0 0 0,-1-1 0 0 0,16-23 0 0 0,-23 30 103 0 0,1 0 1 0 0,-1 0-1 0 0,0 0 1 0 0,0 0-1 0 0,-1 0 1 0 0,1 0 0 0 0,-1 0-1 0 0,1-10 1 0 0,-2 12 12 0 0,0 0 0 0 0,-1 0 1 0 0,1 0-1 0 0,0 0 0 0 0,-1 0 1 0 0,0 0-1 0 0,0 0 0 0 0,1 1 1 0 0,-2-1-1 0 0,1 0 0 0 0,0 0 1 0 0,-1 1-1 0 0,1-1 0 0 0,-1 1 1 0 0,0-1-1 0 0,-3-3 0 0 0,4 5 14 0 0,0 0-1 0 0,-1-1 1 0 0,1 1-1 0 0,-1 0 0 0 0,1 0 1 0 0,-1-1-1 0 0,1 1 1 0 0,-1 0-1 0 0,0 1 1 0 0,0-1-1 0 0,1 0 1 0 0,-1 0-1 0 0,0 1 0 0 0,0-1 1 0 0,0 1-1 0 0,0 0 1 0 0,0 0-1 0 0,0-1 1 0 0,0 1-1 0 0,-3 1 1 0 0,1-1 13 0 0,0 1 1 0 0,1 0-1 0 0,-1 1 1 0 0,1-1 0 0 0,0 0-1 0 0,-1 1 1 0 0,1 0-1 0 0,0 0 1 0 0,0 0 0 0 0,-4 4-1 0 0,0 0 31 0 0,0 0 0 0 0,0 1 0 0 0,1 0 0 0 0,0 1 0 0 0,1-1 0 0 0,0 1 0 0 0,-8 16 0 0 0,10-17-48 0 0,1 0 1 0 0,0 0-1 0 0,0 1 0 0 0,1-1 1 0 0,0 1-1 0 0,1-1 1 0 0,-1 1-1 0 0,1-1 1 0 0,1 1-1 0 0,1 12 0 0 0,-1-18-27 0 0,-1 0 0 0 0,1 0 0 0 0,-1 0 0 0 0,1 0 0 0 0,0 0 0 0 0,0 0 0 0 0,0 0 0 0 0,0 0 0 0 0,0 0-1 0 0,0 0 1 0 0,1-1 0 0 0,-1 1 0 0 0,1 0 0 0 0,-1-1 0 0 0,1 1 0 0 0,2 1 0 0 0,-1-2-7 0 0,-1 0-1 0 0,0 0 1 0 0,0-1 0 0 0,0 1 0 0 0,0-1 0 0 0,0 1-1 0 0,1-1 1 0 0,-1 0 0 0 0,0 0 0 0 0,0 0 0 0 0,1 0-1 0 0,-1-1 1 0 0,0 1 0 0 0,0 0 0 0 0,0-1-1 0 0,0 0 1 0 0,0 1 0 0 0,1-1 0 0 0,-1 0 0 0 0,2-1-1 0 0,2-1-22 0 0,0-1-1 0 0,0 1 0 0 0,0-1 1 0 0,0 0-1 0 0,-1-1 0 0 0,1 0 1 0 0,-1 1-1 0 0,0-1 0 0 0,-1-1 1 0 0,1 1-1 0 0,-1-1 0 0 0,0 0 1 0 0,0 0-1 0 0,-1 0 0 0 0,5-11 1 0 0,-5 8 56 0 0,0-1 0 0 0,0 1 0 0 0,-1 0 0 0 0,0-1 1 0 0,-1 1-1 0 0,0-1 0 0 0,-1 0 0 0 0,0 1 0 0 0,0-1 1 0 0,-3-17-1 0 0,0 22 158 0 0,0 13-96 0 0,0 15-4 0 0,3-13-50 0 0,1 0 1 0 0,0 0-1 0 0,1 0 0 0 0,0 0 0 0 0,0 0 0 0 0,1-1 0 0 0,0 1 0 0 0,1-1 0 0 0,0 0 0 0 0,1 0 0 0 0,-1 0 0 0 0,9 10 0 0 0,-11-15-41 0 0,1-1 1 0 0,0 0-1 0 0,-1 0 0 0 0,1 0 0 0 0,0 0 0 0 0,0-1 1 0 0,1 1-1 0 0,-1-1 0 0 0,1 0 0 0 0,-1 0 1 0 0,1 0-1 0 0,-1-1 0 0 0,1 1 0 0 0,0-1 1 0 0,0 0-1 0 0,0 0 0 0 0,0 0 0 0 0,0 0 1 0 0,0-1-1 0 0,0 1 0 0 0,0-1 0 0 0,0 0 0 0 0,0-1 1 0 0,0 1-1 0 0,0-1 0 0 0,0 1 0 0 0,0-1 1 0 0,0 0-1 0 0,0-1 0 0 0,0 1 0 0 0,-1-1 1 0 0,1 1-1 0 0,3-4 0 0 0,2 1-24 0 0,0-2 0 0 0,-1 1 0 0 0,0-1 0 0 0,0 0 0 0 0,-1-1 0 0 0,1 0 0 0 0,-1 0 0 0 0,-1-1-1 0 0,0 0 1 0 0,0 0 0 0 0,0 0 0 0 0,-1-1 0 0 0,0 1 0 0 0,6-16 0 0 0,-6 9 21 0 0,0-1 0 0 0,-1 1 1 0 0,-1-1-1 0 0,-1 0 0 0 0,0 0 0 0 0,0 0 1 0 0,-2 0-1 0 0,-2-23 0 0 0,2 38 18 0 0,0 0-1 0 0,0 0 1 0 0,0 0 0 0 0,0 0-1 0 0,0 0 1 0 0,0 0-1 0 0,0 0 1 0 0,0 0 0 0 0,-1 1-1 0 0,1-1 1 0 0,0 0 0 0 0,-1 0-1 0 0,1 0 1 0 0,-1 0-1 0 0,1 1 1 0 0,-1-1 0 0 0,1 0-1 0 0,-1 0 1 0 0,1 1 0 0 0,-2-2-1 0 0,1 2-1 0 0,1 0 0 0 0,-1 0 1 0 0,1 0-1 0 0,-1 0 0 0 0,1 0 0 0 0,-1 0 0 0 0,1 0 0 0 0,-1 0 0 0 0,1 0 0 0 0,-1 0 1 0 0,0 0-1 0 0,1 1 0 0 0,-1-1 0 0 0,1 0 0 0 0,-1 0 0 0 0,1 1 0 0 0,0-1 0 0 0,-1 0 0 0 0,1 0 1 0 0,-1 1-1 0 0,1-1 0 0 0,-1 1 0 0 0,1-1 0 0 0,-1 1 0 0 0,-1 1 0 0 0,0 1-1 0 0,0-1 0 0 0,0 1 1 0 0,1 0-1 0 0,-1-1 0 0 0,1 1 1 0 0,-1 0-1 0 0,1 0 0 0 0,0 0 1 0 0,0 0-1 0 0,0 4 0 0 0,0-4-6 0 0,1-1 0 0 0,0 1 0 0 0,1 0-1 0 0,-1 0 1 0 0,0 0 0 0 0,1 0 0 0 0,0 0 0 0 0,-1-1-1 0 0,1 1 1 0 0,0 0 0 0 0,0 0 0 0 0,1-1-1 0 0,-1 1 1 0 0,1-1 0 0 0,-1 1 0 0 0,1-1 0 0 0,3 4-1 0 0,3 1-9 0 0,-1 0 1 0 0,1-1-1 0 0,17 10 0 0 0,-20-13 37 0 0,1 0 0 0 0,-1 0 0 0 0,0 0 1 0 0,0 1-1 0 0,-1 0 0 0 0,1-1 0 0 0,-1 2 0 0 0,0-1 1 0 0,0 1-1 0 0,0-1 0 0 0,-1 1 0 0 0,1 0 1 0 0,3 9-1 0 0,-5-7-4 0 0,-1 0 0 0 0,0 0 0 0 0,-1 0 0 0 0,0 0 0 0 0,0 0 0 0 0,-1 0 0 0 0,1 0 0 0 0,-1 0 0 0 0,-1 0 0 0 0,0 0 0 0 0,0 0 0 0 0,0-1 0 0 0,0 1 0 0 0,-1-1 1 0 0,0 1-1 0 0,-1-1 0 0 0,1 0 0 0 0,-1 0 0 0 0,-1-1 0 0 0,1 1 0 0 0,-1-1 0 0 0,0 0 0 0 0,-6 5 0 0 0,11-9-25 0 0,-1-1 1 0 0,1 1-1 0 0,-1-1 0 0 0,1 1 0 0 0,-1-1 1 0 0,1 0-1 0 0,-1 1 0 0 0,1-1 0 0 0,-1 0 1 0 0,1 0-1 0 0,-1 1 0 0 0,0-1 0 0 0,1 0 1 0 0,-1 0-1 0 0,0 0 0 0 0,1 0 0 0 0,-1 0 1 0 0,1 0-1 0 0,-1 0 0 0 0,0 0 0 0 0,0 0 1 0 0,-3-10-177 0 0,5 7 159 0 0,-1 0 0 0 0,1 0 0 0 0,0 0 0 0 0,-1 0-1 0 0,1 1 1 0 0,0-1 0 0 0,1 0 0 0 0,1-2 0 0 0,15-19-322 0 0,1 1-1 0 0,2 1 1 0 0,26-22-1 0 0,31-34-265 0 0,-64 64 630 0 0,-10 11 60 0 0,0-1 0 0 0,-1 0 0 0 0,1 0 0 0 0,-1 0 0 0 0,0-1 0 0 0,0 1 0 0 0,2-5 0 0 0,-8 19 19 0 0,1 0 0 0 0,0 0 1 0 0,1 0-1 0 0,0 0 0 0 0,1 0 0 0 0,0 0 0 0 0,0 1 1 0 0,1-1-1 0 0,0 0 0 0 0,1 0 0 0 0,0 0 1 0 0,1 0-1 0 0,0 0 0 0 0,0-1 0 0 0,1 1 0 0 0,0-1 1 0 0,1 0-1 0 0,0 0 0 0 0,0 0 0 0 0,1-1 1 0 0,8 9-1 0 0,-13-15-124 0 0,1-1 1 0 0,-1 1 0 0 0,1-1-1 0 0,0 0 1 0 0,-1 1-1 0 0,1-1 1 0 0,0 0 0 0 0,0 0-1 0 0,0 0 1 0 0,0 0-1 0 0,0-1 1 0 0,0 1 0 0 0,0-1-1 0 0,0 1 1 0 0,0-1-1 0 0,0 1 1 0 0,0-1 0 0 0,1 0-1 0 0,-1 0 1 0 0,0 0-1 0 0,3-1 1 0 0,-1 0-55 0 0,0 0 0 0 0,0 0 1 0 0,-1-1-1 0 0,1 0 0 0 0,-1 1 0 0 0,1-1 0 0 0,-1-1 1 0 0,1 1-1 0 0,-1 0 0 0 0,5-6 0 0 0,0-1-49 0 0,0 1 0 0 0,0-2 1 0 0,-1 1-1 0 0,-1-1 0 0 0,0 0 0 0 0,0 0 0 0 0,4-12 0 0 0,-7 17 175 0 0,-1-1 0 0 0,0 0 1 0 0,0 0-1 0 0,-1 0 0 0 0,0 0 1 0 0,0-1-1 0 0,0 1 0 0 0,0 0 0 0 0,-1 0 1 0 0,0-1-1 0 0,-1 1 0 0 0,-1-12 1 0 0,1 18-23 0 0,1 0 0 0 0,0-1 0 0 0,0 1 0 0 0,0 0 0 0 0,0-1 0 0 0,0 1 1 0 0,0 0-1 0 0,-1-1 0 0 0,1 1 0 0 0,0 0 0 0 0,0 0 0 0 0,-1-1 0 0 0,1 1 0 0 0,0 0 1 0 0,0 0-1 0 0,-1-1 0 0 0,1 1 0 0 0,0 0 0 0 0,-1 0 0 0 0,1 0 0 0 0,0-1 0 0 0,-1 1 1 0 0,1 0-1 0 0,0 0 0 0 0,-1 0 0 0 0,1 0 0 0 0,0 0 0 0 0,-1 0 0 0 0,1 0 0 0 0,0 0 1 0 0,-1 0-1 0 0,1 0 0 0 0,0 0 0 0 0,-1 0 0 0 0,1 0 0 0 0,0 0 0 0 0,-1 0 1 0 0,-11 12 428 0 0,-3 21-71 0 0,10 9-199 0 0,2 0 0 0 0,1 0 0 0 0,2 0 0 0 0,8 54 0 0 0,0 47 89 0 0,-8-131-259 0 0,1 26 6 0 0,-2 0 0 0 0,-1 0 0 0 0,-2 0 0 0 0,-10 39 0 0 0,14-74-20 0 0,0-1 0 0 0,-1 0 1 0 0,0 0-1 0 0,1 0 0 0 0,-1 1 0 0 0,0-1 0 0 0,0 0 0 0 0,0 0 0 0 0,0 0 1 0 0,0 0-1 0 0,-1-1 0 0 0,1 1 0 0 0,-1 0 0 0 0,1 0 0 0 0,-1-1 0 0 0,0 1 1 0 0,1-1-1 0 0,-1 1 0 0 0,0-1 0 0 0,0 0 0 0 0,-4 2 0 0 0,4-3-13 0 0,0 0-1 0 0,-1 0 1 0 0,1 0 0 0 0,0 0-1 0 0,-1 0 1 0 0,1-1-1 0 0,0 1 1 0 0,0-1-1 0 0,-1 0 1 0 0,1 0-1 0 0,0 1 1 0 0,0-1 0 0 0,0-1-1 0 0,0 1 1 0 0,0 0-1 0 0,0 0 1 0 0,0-1-1 0 0,1 1 1 0 0,-1-1-1 0 0,0 0 1 0 0,-1-2-1 0 0,-5-5-27 0 0,0 0 0 0 0,1-1 0 0 0,0 0 0 0 0,0-1 0 0 0,1 1 0 0 0,1-1 0 0 0,0 0 0 0 0,0-1 0 0 0,1 1 0 0 0,0-1 0 0 0,1 0 0 0 0,-2-18 0 0 0,3 14-6 0 0,0-1 0 0 0,1 0 0 0 0,1 0 0 0 0,1 1 0 0 0,0-1 0 0 0,1 0 0 0 0,1 1 0 0 0,7-26 0 0 0,-6 32 49 0 0,0 1 0 0 0,0-1 0 0 0,1 1-1 0 0,0 0 1 0 0,0 0 0 0 0,1 0 0 0 0,0 1-1 0 0,0 0 1 0 0,1 0 0 0 0,1 1-1 0 0,-1 0 1 0 0,1 0 0 0 0,0 1 0 0 0,0-1-1 0 0,13-5 1 0 0,-4 2-1018 0 0,1 1 0 0 0,26-8 0 0 0,43-10-10554 0 0,-50 16 2726 0 0,-27 8 6884 0 0</inkml:trace>
</inkml:ink>
</file>

<file path=ppt/ink/ink3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7:57.744"/>
    </inkml:context>
    <inkml:brush xml:id="br0">
      <inkml:brushProperty name="width" value="0.05" units="cm"/>
      <inkml:brushProperty name="height" value="0.05" units="cm"/>
      <inkml:brushProperty name="color" value="#E71224"/>
    </inkml:brush>
  </inkml:definitions>
  <inkml:trace contextRef="#ctx0" brushRef="#br0">1 0 36 0 0,'1'2'1392'0'0,"0"0"1"0"0,0 0-1 0 0,0 0 0 0 0,0 1 1 0 0,0-1-1 0 0,-1 0 1 0 0,1 0-1 0 0,-1 0 0 0 0,1 1 1 0 0,-1-1-1 0 0,0 0 0 0 0,0 1 1 0 0,0 2-1 0 0,-2 7 227 0 0,-2-4-4606 0 0,2-34-12226 0 0,3 13 12889 0 0</inkml:trace>
</inkml:ink>
</file>

<file path=ppt/ink/ink3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55.226"/>
    </inkml:context>
    <inkml:brush xml:id="br0">
      <inkml:brushProperty name="width" value="0.05" units="cm"/>
      <inkml:brushProperty name="height" value="0.05" units="cm"/>
      <inkml:brushProperty name="color" value="#E71224"/>
    </inkml:brush>
  </inkml:definitions>
  <inkml:trace contextRef="#ctx0" brushRef="#br0">0 6 120 0 0,'6'25'3107'0'0,"-2"-16"-1830"0"0,-2-15-747 0 0,14-24-3843 0 0,-16 26 2416 0 0</inkml:trace>
</inkml:ink>
</file>

<file path=ppt/ink/ink3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55.772"/>
    </inkml:context>
    <inkml:brush xml:id="br0">
      <inkml:brushProperty name="width" value="0.05" units="cm"/>
      <inkml:brushProperty name="height" value="0.05" units="cm"/>
      <inkml:brushProperty name="color" value="#E71224"/>
    </inkml:brush>
  </inkml:definitions>
  <inkml:trace contextRef="#ctx0" brushRef="#br0">1 1 640 0 0,'1'74'12781'0'0</inkml:trace>
</inkml:ink>
</file>

<file path=ppt/ink/ink3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56.099"/>
    </inkml:context>
    <inkml:brush xml:id="br0">
      <inkml:brushProperty name="width" value="0.05" units="cm"/>
      <inkml:brushProperty name="height" value="0.05" units="cm"/>
      <inkml:brushProperty name="color" value="#E71224"/>
    </inkml:brush>
  </inkml:definitions>
  <inkml:trace contextRef="#ctx0" brushRef="#br0">18 0 20 0 0,'-2'5'636'0'0,"-11"30"2799"0"0,12-34-3372 0 0,1 0 1 0 0,0 1-1 0 0,-1-1 1 0 0,1 1-1 0 0,0-1 1 0 0,0 0-1 0 0,-1 1 1 0 0,1-1-1 0 0,0 1 1 0 0,0-1-1 0 0,1 0 1 0 0,-1 1-1 0 0,0-1 1 0 0,0 1-1 0 0,1-1 1 0 0,-1 0-1 0 0,1 1 1 0 0,-1-1-1 0 0,1 0 1 0 0,0 0-1 0 0,0 2 1 0 0,0-3-180 0 0,-1 0 0 0 0,1 0 0 0 0,0 0 0 0 0,-1 0 0 0 0,1 0 0 0 0,0 0 0 0 0,-1 0 0 0 0,1 0 0 0 0,0 0 0 0 0,-1 0-1 0 0,1 0 1 0 0,0 0 0 0 0,-1 0 0 0 0,1-1 0 0 0,-1 1 0 0 0,1 0 0 0 0,0-1 0 0 0,-1 1 0 0 0,1 0 0 0 0,-1-1 0 0 0,1 1 0 0 0,-1-1 0 0 0,1 1 0 0 0,-1 0 0 0 0,1-1 0 0 0,-1 1 0 0 0,0-1 0 0 0,1 0 0 0 0,-1 1 0 0 0,1-2 0 0 0,1-1-1015 0 0</inkml:trace>
</inkml:ink>
</file>

<file path=ppt/ink/ink3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56.614"/>
    </inkml:context>
    <inkml:brush xml:id="br0">
      <inkml:brushProperty name="width" value="0.05" units="cm"/>
      <inkml:brushProperty name="height" value="0.05" units="cm"/>
      <inkml:brushProperty name="color" value="#E71224"/>
    </inkml:brush>
  </inkml:definitions>
  <inkml:trace contextRef="#ctx0" brushRef="#br0">12 0 44 0 0,'-2'5'984'0'0,"2"-1"88"0"0,-3 1 36 0 0,3-2-312 0 0,-2-1-264 0 0,2 0-184 0 0,0-1-112 0 0,-1-1-76 0 0,-1 0 33 0 0,0 0-462 0 0</inkml:trace>
</inkml:ink>
</file>

<file path=ppt/ink/ink3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56.968"/>
    </inkml:context>
    <inkml:brush xml:id="br0">
      <inkml:brushProperty name="width" value="0.05" units="cm"/>
      <inkml:brushProperty name="height" value="0.05" units="cm"/>
      <inkml:brushProperty name="color" value="#E71224"/>
    </inkml:brush>
  </inkml:definitions>
  <inkml:trace contextRef="#ctx0" brushRef="#br0">20 3 672 0 0,'-5'7'1008'0'0,"2"-2"24"0"0,0 1-180 0 0,1-3-344 0 0,1 1-224 0 0,-1-1-120 0 0,2 0-56 0 0,0 1-32 0 0,-2-1-44 0 0,1 0-32 0 0,1 0-84 0 0,0 0-168 0 0,1-2-272 0 0,1 1-276 0 0,1-2-136 0 0,2-2-64 0 0,-2 0 40 0 0</inkml:trace>
  <inkml:trace contextRef="#ctx0" brushRef="#br0" timeOffset="1">61 0 596 0 0,'-3'4'892'0'0,"1"2"20"0"0,0-1-260 0 0,1 1-240 0 0,-1-1-132 0 0,2 0-84 0 0,0 1-56 0 0,-1 0-20 0 0,1-2-96 0 0,0 0-176 0 0,0 1-368 0 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2.036"/>
    </inkml:context>
    <inkml:brush xml:id="br0">
      <inkml:brushProperty name="width" value="0.05" units="cm"/>
      <inkml:brushProperty name="height" value="0.05" units="cm"/>
      <inkml:brushProperty name="color" value="#E71224"/>
    </inkml:brush>
  </inkml:definitions>
  <inkml:trace contextRef="#ctx0" brushRef="#br0">78 262 684 0 0,'1'2'114'0'0,"-1"0"-1"0"0,0-1 1 0 0,1 1 0 0 0,-1 0-1 0 0,1-1 1 0 0,-1 1 0 0 0,1-1-1 0 0,0 1 1 0 0,-1-1-1 0 0,1 1 1 0 0,0-1 0 0 0,0 0-1 0 0,0 1 1 0 0,0-1 0 0 0,1 0-1 0 0,-1 0 1 0 0,0 0 0 0 0,0 0-1 0 0,1 0 1 0 0,-1 0 0 0 0,1 0-1 0 0,-1 0 1 0 0,1 0 0 0 0,-1-1-1 0 0,1 1 1 0 0,-1-1-1 0 0,1 1 1 0 0,-1-1 0 0 0,1 0-1 0 0,0 1 1 0 0,-1-1 0 0 0,1 0-1 0 0,0 0 1 0 0,-1 0 0 0 0,1 0-1 0 0,0 0 1 0 0,-1-1 0 0 0,1 1-1 0 0,0 0 1 0 0,-1-1-1 0 0,1 1 1 0 0,-1-1 0 0 0,1 0-1 0 0,2-1 1 0 0,0 0-108 0 0,0 0 0 0 0,0-1 0 0 0,0 1 0 0 0,-1-1 1 0 0,1 0-1 0 0,-1 0 0 0 0,0 0 0 0 0,0-1 0 0 0,0 1 0 0 0,0-1 0 0 0,0 1 0 0 0,-1-1 0 0 0,0 0 1 0 0,0 0-1 0 0,0 0 0 0 0,2-5 0 0 0,-3 4 50 0 0,-1 0 1 0 0,1-1-1 0 0,-1 1 0 0 0,0 0 1 0 0,0-1-1 0 0,-1 1 1 0 0,0 0-1 0 0,1-1 0 0 0,-2 1 1 0 0,1 0-1 0 0,-1 0 1 0 0,1 0-1 0 0,-2 0 0 0 0,1 0 1 0 0,0 0-1 0 0,-1 1 1 0 0,0-1-1 0 0,0 1 0 0 0,0-1 1 0 0,-1 1-1 0 0,1 0 1 0 0,-8-6-1 0 0,8 8-12 0 0,1 0 0 0 0,-1 0-1 0 0,1 0 1 0 0,-1 0 0 0 0,0 1-1 0 0,0-1 1 0 0,0 1 0 0 0,0-1-1 0 0,0 1 1 0 0,0 0 0 0 0,0 1 0 0 0,0-1-1 0 0,-1 0 1 0 0,1 1 0 0 0,0 0-1 0 0,0-1 1 0 0,-1 1 0 0 0,1 1 0 0 0,0-1-1 0 0,0 0 1 0 0,-1 1 0 0 0,1 0-1 0 0,0-1 1 0 0,0 1 0 0 0,0 0 0 0 0,0 1-1 0 0,0-1 1 0 0,0 1 0 0 0,0-1-1 0 0,0 1 1 0 0,1 0 0 0 0,-1 0 0 0 0,1 0-1 0 0,-1 0 1 0 0,1 0 0 0 0,0 1-1 0 0,-4 4 1 0 0,2 0 19 0 0,-1 0-1 0 0,2 0 1 0 0,-1 0 0 0 0,1 0-1 0 0,0 1 1 0 0,1-1 0 0 0,-1 1-1 0 0,2-1 1 0 0,-1 1 0 0 0,1 0-1 0 0,0 0 1 0 0,1 0 0 0 0,0 0-1 0 0,0 8 1 0 0,1-12-56 0 0,-1 1 1 0 0,1 0-1 0 0,0-1 1 0 0,0 1-1 0 0,1 0 1 0 0,-1-1 0 0 0,1 1-1 0 0,0-1 1 0 0,0 0-1 0 0,5 8 1 0 0,-5-9-8 0 0,1-1 1 0 0,-1 0-1 0 0,0 0 1 0 0,0 0-1 0 0,1 0 1 0 0,-1 0-1 0 0,1 0 1 0 0,0-1 0 0 0,-1 1-1 0 0,1-1 1 0 0,0 1-1 0 0,0-1 1 0 0,0 0-1 0 0,0-1 1 0 0,0 1-1 0 0,0 0 1 0 0,0-1-1 0 0,3 1 1 0 0,-2-1-2 0 0,-1 0 0 0 0,0 0 0 0 0,0 0 0 0 0,0-1 0 0 0,1 1 0 0 0,-1-1 0 0 0,0 1 0 0 0,0-1 0 0 0,0 0 0 0 0,0 0 0 0 0,0-1-1 0 0,0 1 1 0 0,0-1 0 0 0,-1 1 0 0 0,1-1 0 0 0,0 0 0 0 0,-1 0 0 0 0,1 0 0 0 0,-1 0 0 0 0,0-1 0 0 0,0 1 0 0 0,0-1 0 0 0,0 1 0 0 0,0-1 0 0 0,0 0 0 0 0,-1 1 0 0 0,3-6 0 0 0,-2 2-1 0 0,0-1-1 0 0,0 1 1 0 0,0-1 0 0 0,0 1 0 0 0,-1-1-1 0 0,0 0 1 0 0,-1 0 0 0 0,0 1 0 0 0,0-1-1 0 0,0 0 1 0 0,-3-13 0 0 0,-6-12 184 0 0,6 23-83 0 0,1-1-1 0 0,-1 1 1 0 0,1 0 0 0 0,0-14-1 0 0,23 52 247 0 0,-12-11-267 0 0,0 0 1 0 0,1-1-1 0 0,1 0 1 0 0,1-1-1 0 0,19 22 1 0 0,-28-35-74 0 0,0 0-1 0 0,0-1 1 0 0,0 1 0 0 0,0-1 0 0 0,0 1 0 0 0,1-1-1 0 0,-1 0 1 0 0,1 0 0 0 0,-1-1 0 0 0,1 1 0 0 0,0-1-1 0 0,0 0 1 0 0,-1 0 0 0 0,1 0 0 0 0,0 0 0 0 0,0-1-1 0 0,0 0 1 0 0,0 1 0 0 0,0-1 0 0 0,0-1 0 0 0,0 1-1 0 0,0-1 1 0 0,0 1 0 0 0,0-1 0 0 0,0 0 0 0 0,-1 0-1 0 0,1-1 1 0 0,0 1 0 0 0,-1-1 0 0 0,1 0 0 0 0,-1 0-1 0 0,1 0 1 0 0,-1 0 0 0 0,6-6 0 0 0,-1 1 2 0 0,1-1-1 0 0,-1-1 1 0 0,0 1 0 0 0,0-1 0 0 0,-1 0 0 0 0,-1-1 0 0 0,0 0 0 0 0,0 0-1 0 0,0 0 1 0 0,-2-1 0 0 0,1 0 0 0 0,-1 0 0 0 0,-1 0 0 0 0,0 0-1 0 0,0-1 1 0 0,-1 1 0 0 0,-1-1 0 0 0,0 1 0 0 0,-1-1 0 0 0,0 0 0 0 0,-2-16-1 0 0,-4 15-8 0 0,0 18-66 0 0,5-3 49 0 0,0 1 0 0 0,0-1 0 0 0,1 1 0 0 0,-1-1 0 0 0,0 1 0 0 0,1-1 1 0 0,0 1-1 0 0,-1 4 0 0 0,3 0 17 0 0,-1 1 0 0 0,2 0 1 0 0,-1-1-1 0 0,1 0 1 0 0,-1 1-1 0 0,2-1 0 0 0,-1 0 1 0 0,1-1-1 0 0,0 1 1 0 0,1-1-1 0 0,6 8 0 0 0,22 38 26 0 0,-31-47-76 0 0,0 1 1 0 0,-1 0-1 0 0,1 0 1 0 0,-1 0-1 0 0,-1 0 1 0 0,1 0-1 0 0,-1 0 1 0 0,0 0-1 0 0,0 0 1 0 0,-1 0-1 0 0,0 0 1 0 0,0 0-1 0 0,0 0 1 0 0,-1 0-1 0 0,0 0 0 0 0,0-1 1 0 0,0 1-1 0 0,-4 6 1 0 0,1-1-759 0 0,-1-2-1 0 0,0 1 1 0 0,0-1 0 0 0,-1 0 0 0 0,0 0-1 0 0,-1-1 1 0 0,0 0 0 0 0,0 0-1 0 0,-10 7 1 0 0,12-11-285 0 0,0-3 106 0 0</inkml:trace>
</inkml:ink>
</file>

<file path=ppt/ink/ink3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6:57.996"/>
    </inkml:context>
    <inkml:brush xml:id="br0">
      <inkml:brushProperty name="width" value="0.05" units="cm"/>
      <inkml:brushProperty name="height" value="0.05" units="cm"/>
      <inkml:brushProperty name="color" value="#E71224"/>
    </inkml:brush>
  </inkml:definitions>
  <inkml:trace contextRef="#ctx0" brushRef="#br0">9 20 76 0 0,'0'-19'20415'0'0,"-1"25"-15333"0"0,0 1-3484 0 0,8-1 15 0 0,-11-5-5064 0 0,-6-3-4238 0 0</inkml:trace>
</inkml:ink>
</file>

<file path=ppt/ink/ink3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14.357"/>
    </inkml:context>
    <inkml:brush xml:id="br0">
      <inkml:brushProperty name="width" value="0.05" units="cm"/>
      <inkml:brushProperty name="height" value="0.05" units="cm"/>
      <inkml:brushProperty name="color" value="#E71224"/>
    </inkml:brush>
  </inkml:definitions>
  <inkml:trace contextRef="#ctx0" brushRef="#br0">152 363 276 0 0,'-47'16'1258'0'0,"32"-12"-451"0"0,1 1 0 0 0,0 0-1 0 0,0 0 1 0 0,1 2-1 0 0,-16 9 1 0 0,24-12 445 0 0,7-4-365 0 0,14-9 70 0 0,25-16-363 0 0,145-114-16 0 0,104-83-538 0 0,-281 216-43 0 0,-6 5-9 0 0,-1-1 0 0 0,0 1 0 0 0,0 0 0 0 0,0-1 1 0 0,0 0-1 0 0,0 1 0 0 0,0-1 0 0 0,0 0 0 0 0,-1 0 1 0 0,1 0-1 0 0,1-3 0 0 0,-16 10-9893 0 0</inkml:trace>
</inkml:ink>
</file>

<file path=ppt/ink/ink3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14.823"/>
    </inkml:context>
    <inkml:brush xml:id="br0">
      <inkml:brushProperty name="width" value="0.05" units="cm"/>
      <inkml:brushProperty name="height" value="0.05" units="cm"/>
      <inkml:brushProperty name="color" value="#E71224"/>
    </inkml:brush>
  </inkml:definitions>
  <inkml:trace contextRef="#ctx0" brushRef="#br0">34 562 168 0 0,'-30'23'3150'0'0,"27"-21"-1553"0"0,10-7-555 0 0,6-2-917 0 0,92-57 1317 0 0,119-95-1 0 0,79-98-1128 0 0,-301 255-271 0 0,16-15 301 0 0,-17 17-296 0 0,-1 0 0 0 0,1-1-1 0 0,-1 1 1 0 0,1-1 0 0 0,-1 1 0 0 0,1 0-1 0 0,-1-1 1 0 0,0 1 0 0 0,1-1-1 0 0,-1 1 1 0 0,0-1 0 0 0,1 0 0 0 0,-1 1-1 0 0,0-1 1 0 0,0 1 0 0 0,1-1 0 0 0,-1 0-1 0 0,0 1 1 0 0,0-1 0 0 0,0 1 0 0 0,0-1-1 0 0,0 0 1 0 0,0 1 0 0 0,0-1-1 0 0,0 0 1 0 0,0 1 0 0 0,0-2 0 0 0,-6-1-185 0 0,7 0-2339 0 0,2-2 1708 0 0,14-27-4799 0 0,-12 16 3932 0 0</inkml:trace>
</inkml:ink>
</file>

<file path=ppt/ink/ink3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16.219"/>
    </inkml:context>
    <inkml:brush xml:id="br0">
      <inkml:brushProperty name="width" value="0.05" units="cm"/>
      <inkml:brushProperty name="height" value="0.05" units="cm"/>
      <inkml:brushProperty name="color" value="#E71224"/>
    </inkml:brush>
  </inkml:definitions>
  <inkml:trace contextRef="#ctx0" brushRef="#br0">0 926 976 0 0,'19'-12'6242'0'0,"101"-75"-4081"0"0,83-78 131 0 0,586-445-606 0 0,-769 596-1695 0 0,-13 7 3 0 0,2 1-1 0 0,-1 1 1 0 0,0 0 0 0 0,1 0 0 0 0,10-4 0 0 0,-24 12-997 0 0,-1 1 0 0 0,1 0 0 0 0,0 0 1 0 0,1 0-1 0 0,-1 0 0 0 0,1 1 0 0 0,0 0 0 0 0,0 0 1 0 0,0 0-1 0 0,-5 9 0 0 0,2-2-657 0 0</inkml:trace>
</inkml:ink>
</file>

<file path=ppt/ink/ink3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16.685"/>
    </inkml:context>
    <inkml:brush xml:id="br0">
      <inkml:brushProperty name="width" value="0.05" units="cm"/>
      <inkml:brushProperty name="height" value="0.05" units="cm"/>
      <inkml:brushProperty name="color" value="#E71224"/>
    </inkml:brush>
  </inkml:definitions>
  <inkml:trace contextRef="#ctx0" brushRef="#br0">44 866 116 0 0,'-11'13'1203'0'0,"6"-8"-840"0"0,0 1-1 0 0,0 0 1 0 0,1 0 0 0 0,0 1 0 0 0,-5 10 0 0 0,35-36 4471 0 0,-4 5-4215 0 0,327-268 2147 0 0,19-14-2513 0 0,-214 178-153 0 0,89-65-201 0 0,-241 182 328 0 0,18-12-1709 0 0,-15 15-1025 0 0,-9 10-514 0 0,-14 21-629 0 0,4-11 2204 0 0</inkml:trace>
</inkml:ink>
</file>

<file path=ppt/ink/ink3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17.147"/>
    </inkml:context>
    <inkml:brush xml:id="br0">
      <inkml:brushProperty name="width" value="0.05" units="cm"/>
      <inkml:brushProperty name="height" value="0.05" units="cm"/>
      <inkml:brushProperty name="color" value="#E71224"/>
    </inkml:brush>
  </inkml:definitions>
  <inkml:trace contextRef="#ctx0" brushRef="#br0">61 908 608 0 0,'-4'5'319'0'0,"-36"56"1222"0"0,37-57-1325 0 0,1 0 0 0 0,0 0 0 0 0,0 0 0 0 0,1 0 1 0 0,-1 1-1 0 0,1-1 0 0 0,0 0 0 0 0,0 1 0 0 0,0-1 0 0 0,1 1 0 0 0,0-1 0 0 0,-1 1 0 0 0,2 6 0 0 0,-1-10-161 0 0,1-1-1 0 0,-1 1 1 0 0,1 0 0 0 0,-1-1-1 0 0,1 1 1 0 0,-1-1 0 0 0,1 1-1 0 0,-1-1 1 0 0,1 1 0 0 0,-1-1-1 0 0,1 1 1 0 0,-1-1-1 0 0,1 0 1 0 0,0 1 0 0 0,-1-1-1 0 0,1 0 1 0 0,0 1 0 0 0,-1-1-1 0 0,1 0 1 0 0,0 0 0 0 0,0 0-1 0 0,-1 0 1 0 0,1 0-1 0 0,0 0 1 0 0,-1 0 0 0 0,1 0-1 0 0,0 0 1 0 0,0 0 0 0 0,-1 0-1 0 0,1 0 1 0 0,0 0 0 0 0,-1 0-1 0 0,1-1 1 0 0,0 1-1 0 0,0 0 1 0 0,-1-1 0 0 0,2 0-1 0 0,26-11 988 0 0,24-21 235 0 0,-1-3-1 0 0,86-78 0 0 0,-24 18-709 0 0,377-261-55 0 0,24-19-1011 0 0,-485 355-126 0 0,-25 20-1350 0 0,-18 15-1044 0 0,-38 35-2598 0 0,27-27 4149 0 0</inkml:trace>
</inkml:ink>
</file>

<file path=ppt/ink/ink3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17.599"/>
    </inkml:context>
    <inkml:brush xml:id="br0">
      <inkml:brushProperty name="width" value="0.05" units="cm"/>
      <inkml:brushProperty name="height" value="0.05" units="cm"/>
      <inkml:brushProperty name="color" value="#E71224"/>
    </inkml:brush>
  </inkml:definitions>
  <inkml:trace contextRef="#ctx0" brushRef="#br0">299 949 560 0 0,'-97'106'2538'0'0,"-94"130"1"0"0,180-217-2095 0 0,19-22 462 0 0,26-24-24 0 0,182-163 29 0 0,168-141-427 0 0,327-179-891 0 0,-509 373 432 0 0,-72 50 351 0 0,-130 87-396 0 0,0 0 0 0 0,0 0 0 0 0,0 0 0 0 0,0-1 0 0 0,1 1 0 0 0,-1 0 0 0 0,0 0 0 0 0,0 0 0 0 0,0 0 0 0 0,0 0 0 0 0,0 0 0 0 0,0-1 0 0 0,1 1 0 0 0,-1 0 0 0 0,0 0 0 0 0,0 0 0 0 0,0 0 0 0 0,0-1 0 0 0,0 1 0 0 0,0 0 0 0 0,0 0 1 0 0,0 0-1 0 0,0-1 0 0 0,0 1 0 0 0,0 0 0 0 0,0 0 0 0 0,0 0 0 0 0,0 0 0 0 0,0-1 0 0 0,0 1 0 0 0,0 0 0 0 0,0 0 0 0 0,0 0 0 0 0,0 0 0 0 0,0-1 0 0 0,-1 1 0 0 0,1 0 0 0 0,0 0 0 0 0,0 0 0 0 0,0 0 0 0 0,0-1 0 0 0,0 1 0 0 0,0 0 1 0 0,0 0-1 0 0,-1 0 0 0 0,1 0 0 0 0,0 0 0 0 0,0 0 0 0 0,0 0 0 0 0,0 0 0 0 0,-1-1 0 0 0,-11-6-4800 0 0,4 3 2873 0 0,0-2 586 0 0</inkml:trace>
</inkml:ink>
</file>

<file path=ppt/ink/ink3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26.858"/>
    </inkml:context>
    <inkml:brush xml:id="br0">
      <inkml:brushProperty name="width" value="0.05" units="cm"/>
      <inkml:brushProperty name="height" value="0.05" units="cm"/>
      <inkml:brushProperty name="color" value="#E71224"/>
    </inkml:brush>
  </inkml:definitions>
  <inkml:trace contextRef="#ctx0" brushRef="#br0">7 630 384 0 0,'-6'-3'4167'0'0,"9"1"-3725"0"0,3-1-401 0 0,20-11 893 0 0,0-1 0 0 0,0-2 0 0 0,24-21 0 0 0,-13 10-543 0 0,93-75 58 0 0,-5-5 1 0 0,142-158-1 0 0,-235 234-736 0 0,-32 32 245 0 0,0 0 1 0 0,0 0-1 0 0,0 0 0 0 0,0 0 0 0 0,0 0 1 0 0,0 0-1 0 0,0 0 0 0 0,0 0 1 0 0,0 0-1 0 0,0 1 0 0 0,0-1 1 0 0,1 0-1 0 0,-1 0 0 0 0,0 0 0 0 0,0 0 1 0 0,0 0-1 0 0,0 0 0 0 0,0 0 1 0 0,0 0-1 0 0,0 0 0 0 0,0 0 0 0 0,0 0 1 0 0,0 0-1 0 0,0 1 0 0 0,0-1 1 0 0,0 0-1 0 0,0 0 0 0 0,0 0 1 0 0,0 0-1 0 0,0 0 0 0 0,1 0 0 0 0,-1 0 1 0 0,0 0-1 0 0,0 0 0 0 0,0 0 1 0 0,0 0-1 0 0,0 0 0 0 0,0 0 1 0 0,0 0-1 0 0,0 0 0 0 0,0 0 0 0 0,0 0 1 0 0,1 0-1 0 0,-1 0 0 0 0,0 0 1 0 0,0 0-1 0 0,0 0 0 0 0,0 0 1 0 0,-14 23-3698 0 0,-4 2 686 0 0,7-9 1754 0 0</inkml:trace>
</inkml:ink>
</file>

<file path=ppt/ink/ink3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27.326"/>
    </inkml:context>
    <inkml:brush xml:id="br0">
      <inkml:brushProperty name="width" value="0.05" units="cm"/>
      <inkml:brushProperty name="height" value="0.05" units="cm"/>
      <inkml:brushProperty name="color" value="#E71224"/>
    </inkml:brush>
  </inkml:definitions>
  <inkml:trace contextRef="#ctx0" brushRef="#br0">5 521 412 0 0,'-4'17'1380'0'0,"4"-17"-1350"0"0,0 0-1 0 0,0 0 1 0 0,0 0 0 0 0,0 0 0 0 0,0 0-1 0 0,0 0 1 0 0,0 0 0 0 0,0 0 0 0 0,0 1 0 0 0,0-1-1 0 0,0 0 1 0 0,0 0 0 0 0,0 0 0 0 0,0 0-1 0 0,0 0 1 0 0,0 0 0 0 0,0 0 0 0 0,0 0-1 0 0,0 0 1 0 0,0 1 0 0 0,0-1 0 0 0,0 0-1 0 0,0 0 1 0 0,0 0 0 0 0,0 0 0 0 0,0 0-1 0 0,0 0 1 0 0,0 0 0 0 0,0 0 0 0 0,0 0-1 0 0,0 0 1 0 0,1 0 0 0 0,-1 0 0 0 0,0 0-1 0 0,0 1 1 0 0,0-1 0 0 0,0 0 0 0 0,0 0 0 0 0,0 0-1 0 0,0 0 1 0 0,0 0 0 0 0,0 0 0 0 0,1 0-1 0 0,-1 0 1 0 0,0 0 0 0 0,0 0 0 0 0,0 0-1 0 0,0 0 1 0 0,0 0 0 0 0,0 0 0 0 0,0 0-1 0 0,0 0 1 0 0,1 0 0 0 0,-1 0 0 0 0,0-1-1 0 0,0 1 1 0 0,0 0 0 0 0,0 0 0 0 0,0 0-1 0 0,22-19 2626 0 0,-18 14-2564 0 0,194-222 3231 0 0,-19 20-2423 0 0,-158 186-812 0 0,-13 13 19 0 0,0 0 0 0 0,0 0-1 0 0,0-1 1 0 0,7-13 0 0 0,-15 20-975 0 0,-13-2-9006 0 0</inkml:trace>
</inkml:ink>
</file>

<file path=ppt/ink/ink3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29.205"/>
    </inkml:context>
    <inkml:brush xml:id="br0">
      <inkml:brushProperty name="width" value="0.05" units="cm"/>
      <inkml:brushProperty name="height" value="0.05" units="cm"/>
      <inkml:brushProperty name="color" value="#E71224"/>
    </inkml:brush>
  </inkml:definitions>
  <inkml:trace contextRef="#ctx0" brushRef="#br0">1 625 68 0 0,'0'-3'174'0'0,"1"0"0"0"0,-1 0 0 0 0,1 0 0 0 0,0 1 0 0 0,0-1 0 0 0,0 0-1 0 0,1 1 1 0 0,-1-1 0 0 0,0 1 0 0 0,1-1 0 0 0,0 1 0 0 0,2-3 0 0 0,30-32 353 0 0,-18 21-326 0 0,437-431 12 0 0,-390 400-394 0 0,-14 12-1739 0 0,-41 29 1207 0 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2.407"/>
    </inkml:context>
    <inkml:brush xml:id="br0">
      <inkml:brushProperty name="width" value="0.05" units="cm"/>
      <inkml:brushProperty name="height" value="0.05" units="cm"/>
      <inkml:brushProperty name="color" value="#E71224"/>
    </inkml:brush>
  </inkml:definitions>
  <inkml:trace contextRef="#ctx0" brushRef="#br0">1 1 48 0 0,'10'26'9181'0'0,"7"42"-5445"0"0,-11-41-3252 0 0,1 42 0 0 0,-5-5-5221 0 0,-2-64 4430 0 0,0 5-1822 0 0</inkml:trace>
</inkml:ink>
</file>

<file path=ppt/ink/ink3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29.632"/>
    </inkml:context>
    <inkml:brush xml:id="br0">
      <inkml:brushProperty name="width" value="0.05" units="cm"/>
      <inkml:brushProperty name="height" value="0.05" units="cm"/>
      <inkml:brushProperty name="color" value="#E71224"/>
    </inkml:brush>
  </inkml:definitions>
  <inkml:trace contextRef="#ctx0" brushRef="#br0">1 544 156 0 0,'0'1'32'0'0,"1"-1"0"0"0,-1 1 1 0 0,1-1-1 0 0,-1 1 0 0 0,1-1 0 0 0,0 1 1 0 0,-1-1-1 0 0,1 0 0 0 0,-1 1 0 0 0,1-1 1 0 0,0 0-1 0 0,0 0 0 0 0,-1 1 0 0 0,1-1 1 0 0,0 0-1 0 0,-1 0 0 0 0,1 0 0 0 0,0 0 1 0 0,0 0-1 0 0,-1 0 0 0 0,1 0 0 0 0,0 0 0 0 0,0 0 1 0 0,-1 0-1 0 0,1 0 0 0 0,0 0 0 0 0,0-1 1 0 0,-1 1-1 0 0,1 0 0 0 0,0 0 0 0 0,-1-1 1 0 0,1 1-1 0 0,-1-1 0 0 0,1 1 0 0 0,0 0 1 0 0,-1-1-1 0 0,1 1 0 0 0,0-2 0 0 0,31-21 497 0 0,-29 21-441 0 0,325-290 1779 0 0,-159 134-1598 0 0,-160 150-229 0 0,-2 2 92 0 0,0 0 1 0 0,0 0 0 0 0,-1-1-1 0 0,10-12 1 0 0,-15 7-3751 0 0,-2 7 2619 0 0</inkml:trace>
</inkml:ink>
</file>

<file path=ppt/ink/ink3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34.971"/>
    </inkml:context>
    <inkml:brush xml:id="br0">
      <inkml:brushProperty name="width" value="0.05" units="cm"/>
      <inkml:brushProperty name="height" value="0.05" units="cm"/>
      <inkml:brushProperty name="color" value="#E71224"/>
    </inkml:brush>
  </inkml:definitions>
  <inkml:trace contextRef="#ctx0" brushRef="#br0">1 437 20 0 0,'89'-72'730'0'0,"38"-32"-299"0"0,218-135 1 0 0,-312 221-1183 0 0,-28 15 289 0 0</inkml:trace>
</inkml:ink>
</file>

<file path=ppt/ink/ink3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35.595"/>
    </inkml:context>
    <inkml:brush xml:id="br0">
      <inkml:brushProperty name="width" value="0.05" units="cm"/>
      <inkml:brushProperty name="height" value="0.05" units="cm"/>
      <inkml:brushProperty name="color" value="#E71224"/>
    </inkml:brush>
  </inkml:definitions>
  <inkml:trace contextRef="#ctx0" brushRef="#br0">0 118 24 0 0,'144'-106'356'0'0,"-138"98"-182"0"0,-6 8-177 0 0,0 0-1 0 0,0 0 1 0 0,0 0 0 0 0,0 0 0 0 0,-1 0-1 0 0,1 0 1 0 0,0 0 0 0 0,0 0 0 0 0,0 0-1 0 0,0 0 1 0 0,0 0 0 0 0,0 0 0 0 0,0 0-1 0 0,0 0 1 0 0,-1 0 0 0 0,1 0-1 0 0,0 0 1 0 0,0 0 0 0 0,0 0 0 0 0,0 0-1 0 0,0 0 1 0 0,0 0 0 0 0,0 0 0 0 0,0 0-1 0 0,-1 0 1 0 0,1-1 0 0 0,0 1 0 0 0,0 0-1 0 0,0 0 1 0 0,0 0 0 0 0,0 0-1 0 0,0 0 1 0 0,0 0 0 0 0,0 0 0 0 0,0 0-1 0 0,0 0 1 0 0,0 0 0 0 0,0-1 0 0 0,0 1-1 0 0,0 0 1 0 0,0 0 0 0 0,-1 0 0 0 0,1 0-1 0 0,0 0 1 0 0,0 0 0 0 0,0 0-1 0 0,0 0 1 0 0,0-1 0 0 0,0 1 0 0 0,0 0-1 0 0,0 0 1 0 0,0 0 0 0 0,1 0 0 0 0,-1 0-1 0 0,0 0 1 0 0,0 0 0 0 0,0 0 0 0 0,0-1-1 0 0,0 1 1 0 0,-5 2-283 0 0</inkml:trace>
</inkml:ink>
</file>

<file path=ppt/ink/ink3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37.217"/>
    </inkml:context>
    <inkml:brush xml:id="br0">
      <inkml:brushProperty name="width" value="0.05" units="cm"/>
      <inkml:brushProperty name="height" value="0.05" units="cm"/>
      <inkml:brushProperty name="color" value="#E71224"/>
    </inkml:brush>
  </inkml:definitions>
  <inkml:trace contextRef="#ctx0" brushRef="#br0">1 635 148 0 0,'57'-25'1078'0'0,"0"-2"0"0"0,-2-3 0 0 0,73-51 1 0 0,142-128-1301 0 0,-217 167 250 0 0,-37 29-53 0 0,39-30 0 0 0,-2-3 0 0 0,66-73 0 0 0,-142 135-2741 0 0,10-6 1897 0 0</inkml:trace>
</inkml:ink>
</file>

<file path=ppt/ink/ink3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37.653"/>
    </inkml:context>
    <inkml:brush xml:id="br0">
      <inkml:brushProperty name="width" value="0.05" units="cm"/>
      <inkml:brushProperty name="height" value="0.05" units="cm"/>
      <inkml:brushProperty name="color" value="#E71224"/>
    </inkml:brush>
  </inkml:definitions>
  <inkml:trace contextRef="#ctx0" brushRef="#br0">1 782 360 0 0,'377'-279'4216'0'0,"-224"158"-4185"0"0,278-222-250 0 0,-426 339 199 0 0,-2 2-2 0 0,0 0 1 0 0,0-1-1 0 0,-1 1 0 0 0,1 0 1 0 0,0-1-1 0 0,-1 0 0 0 0,0 1 1 0 0,0-1-1 0 0,0 0 0 0 0,4-6 1 0 0,-34 27-3082 0 0,15-7 2256 0 0</inkml:trace>
</inkml:ink>
</file>

<file path=ppt/ink/ink3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38.069"/>
    </inkml:context>
    <inkml:brush xml:id="br0">
      <inkml:brushProperty name="width" value="0.05" units="cm"/>
      <inkml:brushProperty name="height" value="0.05" units="cm"/>
      <inkml:brushProperty name="color" value="#E71224"/>
    </inkml:brush>
  </inkml:definitions>
  <inkml:trace contextRef="#ctx0" brushRef="#br0">0 863 204 0 0,'14'-6'501'0'0,"-1"-2"-1"0"0,0 1 1 0 0,-1-2 0 0 0,0 0-1 0 0,0 0 1 0 0,0-1 0 0 0,10-12-1 0 0,17-14 111 0 0,254-201-213 0 0,161-97 101 0 0,-222 159-1502 0 0,-229 174-661 0 0,-7 6 509 0 0,-3 3 104 0 0</inkml:trace>
</inkml:ink>
</file>

<file path=ppt/ink/ink3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08:38.444"/>
    </inkml:context>
    <inkml:brush xml:id="br0">
      <inkml:brushProperty name="width" value="0.05" units="cm"/>
      <inkml:brushProperty name="height" value="0.05" units="cm"/>
      <inkml:brushProperty name="color" value="#E71224"/>
    </inkml:brush>
  </inkml:definitions>
  <inkml:trace contextRef="#ctx0" brushRef="#br0">41 890 188 0 0,'-11'12'518'0'0,"7"-9"-414"0"0,1 0 0 0 0,0 1 0 0 0,-1 0 1 0 0,1-1-1 0 0,0 1 0 0 0,1 0 0 0 0,-1 0 0 0 0,-1 5 0 0 0,3-9-86 0 0,1 0-1 0 0,0 0 1 0 0,0 1 0 0 0,0-1-1 0 0,0 0 1 0 0,0 0 0 0 0,0 0-1 0 0,0 0 1 0 0,0 0 0 0 0,0 0-1 0 0,0 1 1 0 0,0-1 0 0 0,0 0-1 0 0,0 0 1 0 0,0 0 0 0 0,0 0 0 0 0,0 0-1 0 0,0 0 1 0 0,0 0 0 0 0,0 1-1 0 0,0-1 1 0 0,0 0 0 0 0,1 0-1 0 0,-1 0 1 0 0,0 0 0 0 0,0 0-1 0 0,0 0 1 0 0,0 0 0 0 0,0 0-1 0 0,0 0 1 0 0,0 1 0 0 0,0-1 0 0 0,0 0-1 0 0,0 0 1 0 0,0 0 0 0 0,1 0-1 0 0,-1 0 1 0 0,0 0 0 0 0,0 0-1 0 0,0 0 1 0 0,0 0 0 0 0,0 0-1 0 0,0 0 1 0 0,0 0 0 0 0,1 0-1 0 0,-1 0 1 0 0,0 0 0 0 0,0 0 0 0 0,0 0-1 0 0,0 0 1 0 0,0 0 0 0 0,0 0-1 0 0,1 0 1 0 0,-1 0 0 0 0,0 0-1 0 0,11-4 699 0 0,8-9 351 0 0,220-179 1095 0 0,116-100-2184 0 0,35-29-251 0 0,-382 315 238 0 0,16-13-120 0 0,-1-1-1 0 0,39-42 1 0 0,-62 62 80 0 0,0 0 0 0 0,0-1 0 0 0,1 1-1 0 0,-1 0 1 0 0,0 0 0 0 0,0 0 0 0 0,1-1 0 0 0,-1 1 0 0 0,0 0 0 0 0,0-1 0 0 0,0 1 0 0 0,0 0 0 0 0,0 0 0 0 0,1-1-1 0 0,-1 1 1 0 0,0 0 0 0 0,0-1 0 0 0,0 1 0 0 0,0 0 0 0 0,0-1 0 0 0,0 1 0 0 0,0 0 0 0 0,0-1 0 0 0,0 1 0 0 0,0 0-1 0 0,0-1 1 0 0,0 1 0 0 0,0 0 0 0 0,0-1 0 0 0,0 1 0 0 0,-1 0 0 0 0,1 0 0 0 0,0-1 0 0 0,0 1 0 0 0,0 0 0 0 0,0-1-1 0 0,0 1 1 0 0,-1 0 0 0 0,1 0 0 0 0,0-1 0 0 0,0 1 0 0 0,-1 0 0 0 0,1 0 0 0 0,0 0 0 0 0,0-1 0 0 0,-1 1 0 0 0,1 0-1 0 0,0 0 1 0 0,-1 0 0 0 0,1 0 0 0 0,-6-2-1129 0 0</inkml:trace>
</inkml:ink>
</file>

<file path=ppt/ink/ink3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0:20.871"/>
    </inkml:context>
    <inkml:brush xml:id="br0">
      <inkml:brushProperty name="width" value="0.05" units="cm"/>
      <inkml:brushProperty name="height" value="0.05" units="cm"/>
      <inkml:brushProperty name="color" value="#E71224"/>
    </inkml:brush>
  </inkml:definitions>
  <inkml:trace contextRef="#ctx0" brushRef="#br0">22 287 428 0 0,'-1'1'277'0'0,"0"-1"-1"0"0,0 0 1 0 0,0 0-1 0 0,0 0 1 0 0,0 0 0 0 0,1 1-1 0 0,-1-1 1 0 0,0 0 0 0 0,0 1-1 0 0,0-1 1 0 0,0 1-1 0 0,1-1 1 0 0,-1 1 0 0 0,0-1-1 0 0,0 1 1 0 0,1 0-1 0 0,-1-1 1 0 0,0 1 0 0 0,1 0-1 0 0,-1-1 1 0 0,1 1 0 0 0,-1 0-1 0 0,1 0 1 0 0,-1 0-1 0 0,1-1 1 0 0,0 1 0 0 0,-1 0-1 0 0,1 0 1 0 0,-1 2-1 0 0,1-1 286 0 0,0-1-1 0 0,-1 1 0 0 0,1 0 1 0 0,0 0-1 0 0,0 0 0 0 0,0 0 1 0 0,0 0-1 0 0,0 0 0 0 0,1-1 1 0 0,-1 1-1 0 0,1 0 0 0 0,-1 0 1 0 0,1 0-1 0 0,0 1 0 0 0,7-5 3337 0 0,9-13-2636 0 0,-14 12-843 0 0,7-6-38 0 0,324-280 2345 0 0,-314 272-2522 0 0,-33 28-546 0 0,-2 0-3126 0 0,11-9 1453 0 0,1 0 0 0 0,0-1 0 0 0,-1 0 0 0 0,1 1 0 0 0,-1-1-1 0 0,0-1 1 0 0,1 1 0 0 0,-1 0 0 0 0,-7-1 0 0 0,3 0 92 0 0</inkml:trace>
</inkml:ink>
</file>

<file path=ppt/ink/ink3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0:28.187"/>
    </inkml:context>
    <inkml:brush xml:id="br0">
      <inkml:brushProperty name="width" value="0.05" units="cm"/>
      <inkml:brushProperty name="height" value="0.05" units="cm"/>
      <inkml:brushProperty name="color" value="#E71224"/>
    </inkml:brush>
  </inkml:definitions>
  <inkml:trace contextRef="#ctx0" brushRef="#br0">6 734 144 0 0,'-6'5'18024'0'0,"16"-4"-13768"0"0,2-3-5297 0 0,8-9 1314 0 0,-1-2 0 0 0,0 0-1 0 0,-1-1 1 0 0,-1 0 0 0 0,0-2-1 0 0,17-20 1 0 0,-10 11-74 0 0,566-529-28 0 0,-574 541-439 0 0,17-15-3494 0 0,-54 41-12360 0 0,12-6 13884 0 0</inkml:trace>
</inkml:ink>
</file>

<file path=ppt/ink/ink3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0:28.668"/>
    </inkml:context>
    <inkml:brush xml:id="br0">
      <inkml:brushProperty name="width" value="0.05" units="cm"/>
      <inkml:brushProperty name="height" value="0.05" units="cm"/>
      <inkml:brushProperty name="color" value="#E71224"/>
    </inkml:brush>
  </inkml:definitions>
  <inkml:trace contextRef="#ctx0" brushRef="#br0">101 568 272 0 0,'-48'83'8620'0'0,"3"-3"-5136"0"0,44-79-3352 0 0,0 0 0 0 0,1 0 0 0 0,-1 0 0 0 0,0 0 0 0 0,1 1 0 0 0,-1-1 0 0 0,1 0 0 0 0,-1 0 0 0 0,1 1 0 0 0,0-1 0 0 0,-1 0 0 0 0,1 1 0 0 0,0-1 0 0 0,0 0 0 0 0,0 1 0 0 0,0-1 0 0 0,0 1 0 0 0,0-1 0 0 0,0 0 0 0 0,1 1 0 0 0,-1-1 0 0 0,0 0 0 0 0,1 1-1 0 0,-1-1 1 0 0,1 0 0 0 0,-1 0 0 0 0,1 0 0 0 0,0 1 0 0 0,0-1 0 0 0,-1 0 0 0 0,1 0 0 0 0,0 0 0 0 0,0 0 0 0 0,1 1 0 0 0,0-1 60 0 0,0-1-1 0 0,0 1 1 0 0,0-1 0 0 0,0 1 0 0 0,0-1-1 0 0,0 1 1 0 0,0-1 0 0 0,0 0 0 0 0,0 0-1 0 0,0 0 1 0 0,0 0 0 0 0,0-1 0 0 0,0 1-1 0 0,0 0 1 0 0,0-1 0 0 0,0 1 0 0 0,0-1-1 0 0,0 0 1 0 0,0 0 0 0 0,0 0 0 0 0,3-2-1 0 0,28-19 609 0 0,0-2-1 0 0,-2-2 0 0 0,38-39 1 0 0,-22 20-485 0 0,498-467-810 0 0,-503 475-2076 0 0,-65 16-14244 0 0,12 14 13803 0 0,2-3 1219 0 0</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2.779"/>
    </inkml:context>
    <inkml:brush xml:id="br0">
      <inkml:brushProperty name="width" value="0.05" units="cm"/>
      <inkml:brushProperty name="height" value="0.05" units="cm"/>
      <inkml:brushProperty name="color" value="#E71224"/>
    </inkml:brush>
  </inkml:definitions>
  <inkml:trace contextRef="#ctx0" brushRef="#br0">1 30 444 0 0,'0'-7'556'0'0,"0"1"-144"0"0,0 1-124 0 0,1 1-96 0 0,1 1-84 0 0,1 0-40 0 0,2 2-48 0 0,0 1-72 0 0,1 1-196 0 0,3 1-200 0 0,-1 1-108 0 0,0-1-56 0 0</inkml:trace>
</inkml:ink>
</file>

<file path=ppt/ink/ink3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0:29.527"/>
    </inkml:context>
    <inkml:brush xml:id="br0">
      <inkml:brushProperty name="width" value="0.05" units="cm"/>
      <inkml:brushProperty name="height" value="0.05" units="cm"/>
      <inkml:brushProperty name="color" value="#E71224"/>
    </inkml:brush>
  </inkml:definitions>
  <inkml:trace contextRef="#ctx0" brushRef="#br0">3 543 12 0 0,'-2'2'3803'0'0,"6"-4"-1574"0"0,19-13-677 0 0,32-25-866 0 0,59-55 598 0 0,335-266-848 0 0,-407 330-1723 0 0,-60 53-5422 0 0,10-15 5375 0 0</inkml:trace>
</inkml:ink>
</file>

<file path=ppt/ink/ink3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0:29.931"/>
    </inkml:context>
    <inkml:brush xml:id="br0">
      <inkml:brushProperty name="width" value="0.05" units="cm"/>
      <inkml:brushProperty name="height" value="0.05" units="cm"/>
      <inkml:brushProperty name="color" value="#E71224"/>
    </inkml:brush>
  </inkml:definitions>
  <inkml:trace contextRef="#ctx0" brushRef="#br0">85 549 412 0 0,'-31'41'2777'0'0,"16"-24"-593"0"0,-22 37 0 0 0,37-54-2157 0 0,0 0 0 0 0,0 0 0 0 0,0 0-1 0 0,0 0 1 0 0,0 0 0 0 0,0 0 0 0 0,-1 0 0 0 0,1 0 0 0 0,0 0 0 0 0,0 0 0 0 0,0 1 0 0 0,0-1 0 0 0,0 0 0 0 0,0 0 0 0 0,0 0 0 0 0,0 0 0 0 0,0 0 0 0 0,0 0 0 0 0,0 1 0 0 0,0-1 0 0 0,0 0 0 0 0,-1 0 0 0 0,1 0 0 0 0,0 0-1 0 0,0 0 1 0 0,0 0 0 0 0,0 1 0 0 0,0-1 0 0 0,0 0 0 0 0,0 0 0 0 0,1 0 0 0 0,-1 0 0 0 0,0 0 0 0 0,0 1 0 0 0,0-1 0 0 0,0 0 0 0 0,0 0 0 0 0,0 0 0 0 0,0 0 0 0 0,0 0 0 0 0,0 0 0 0 0,0 0 0 0 0,0 1 0 0 0,0-1-1 0 0,0 0 1 0 0,1 0 0 0 0,-1 0 0 0 0,0 0 0 0 0,0 0 0 0 0,0 0 0 0 0,0 0 0 0 0,0 0 0 0 0,0 0 0 0 0,0 0 0 0 0,1 0 0 0 0,-1 0 0 0 0,0 0 0 0 0,0 1 0 0 0,0-1 0 0 0,0 0 0 0 0,1 0 0 0 0,11-5 1028 0 0,15-11 384 0 0,191-153 2432 0 0,-7 6-3119 0 0,-100 81-606 0 0,192-134-117 0 0,-292 209 653 0 0,1-2-3664 0 0,-30 13-5418 0 0,10-2 6086 0 0,-3 0 240 0 0</inkml:trace>
</inkml:ink>
</file>

<file path=ppt/ink/ink3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22.081"/>
    </inkml:context>
    <inkml:brush xml:id="br0">
      <inkml:brushProperty name="width" value="0.05" units="cm"/>
      <inkml:brushProperty name="height" value="0.05" units="cm"/>
      <inkml:brushProperty name="color" value="#E71224"/>
    </inkml:brush>
  </inkml:definitions>
  <inkml:trace contextRef="#ctx0" brushRef="#br0">3 307 60 0 0,'0'0'54'0'0,"0"0"1"0"0,0 1-1 0 0,0-1 0 0 0,-1 0 0 0 0,1 0 1 0 0,0 0-1 0 0,0 1 0 0 0,0-1 1 0 0,0 0-1 0 0,-1 0 0 0 0,1 1 1 0 0,0-1-1 0 0,0 0 0 0 0,0 0 0 0 0,0 1 1 0 0,0-1-1 0 0,0 0 0 0 0,0 0 1 0 0,0 1-1 0 0,0-1 0 0 0,0 0 0 0 0,0 0 1 0 0,0 1-1 0 0,0-1 0 0 0,0 0 1 0 0,0 0-1 0 0,0 1 0 0 0,0-1 1 0 0,0 0-1 0 0,0 0 0 0 0,0 1 0 0 0,1-1 1 0 0,-1 0-1 0 0,0 0 0 0 0,0 1 1 0 0,0-1-1 0 0,0 0 0 0 0,1 0 0 0 0,-1 0 1 0 0,0 1-1 0 0,0-1 0 0 0,0 0 1 0 0,1 0-1 0 0,-1 0 0 0 0,0 0 1 0 0,0 0-1 0 0,1 1 0 0 0,16-3 1461 0 0,19-11 395 0 0,30-26-1412 0 0,-2-3 1 0 0,97-83-1 0 0,-117 89-449 0 0,-20 14-71 0 0,-15 14-390 0 0,0 1 0 0 0,0-1 0 0 0,14-7 0 0 0,-23 15 369 0 0,0 0 1 0 0,0 0-1 0 0,0 0 0 0 0,0 0 1 0 0,0 0-1 0 0,0 0 1 0 0,0 0-1 0 0,0 0 1 0 0,0 1-1 0 0,0-1 1 0 0,0 0-1 0 0,0 0 1 0 0,0 0-1 0 0,0 0 1 0 0,0 0-1 0 0,0 0 1 0 0,0 0-1 0 0,0 0 1 0 0,0 0-1 0 0,0 0 1 0 0,0 0-1 0 0,0 1 1 0 0,0-1-1 0 0,0 0 1 0 0,0 0-1 0 0,0 0 0 0 0,0 0 1 0 0,0 0-1 0 0,0 0 1 0 0,0 0-1 0 0,0 0 1 0 0,0 0-1 0 0,0 0 1 0 0,0 0-1 0 0,1 0 1 0 0,-1 0-1 0 0,0 0 1 0 0,0 0-1 0 0,0 0 1 0 0,0 0-1 0 0,0 0 1 0 0,0 0-1 0 0,0 0 1 0 0,0 0-1 0 0,0 0 1 0 0,0 0-1 0 0,0 0 1 0 0,1 0-1 0 0,-1 0 0 0 0,0 0 1 0 0,0 0-1 0 0,0 0 1 0 0,0 0-1 0 0,0 0 1 0 0,0 0-1 0 0,0 0 1 0 0,0 0-1 0 0,0 0 1 0 0,0 0-1 0 0,0 0 1 0 0,0 0-1 0 0,1 0 1 0 0,-4 6-1454 0 0,-2 3 462 0 0</inkml:trace>
</inkml:ink>
</file>

<file path=ppt/ink/ink3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22.437"/>
    </inkml:context>
    <inkml:brush xml:id="br0">
      <inkml:brushProperty name="width" value="0.05" units="cm"/>
      <inkml:brushProperty name="height" value="0.05" units="cm"/>
      <inkml:brushProperty name="color" value="#E71224"/>
    </inkml:brush>
  </inkml:definitions>
  <inkml:trace contextRef="#ctx0" brushRef="#br0">1 307 368 0 0,'0'0'67'0'0,"0"1"0"0"0,0-1 0 0 0,0 0 0 0 0,0 0 0 0 0,0 1 0 0 0,0-1 0 0 0,0 0 0 0 0,0 0 0 0 0,0 0 0 0 0,0 1 0 0 0,0-1 0 0 0,0 0 0 0 0,0 0 1 0 0,0 0-1 0 0,0 1 0 0 0,0-1 0 0 0,0 0 0 0 0,0 0 0 0 0,0 0 0 0 0,1 1 0 0 0,-1-1 0 0 0,0 0 0 0 0,0 0 0 0 0,0 0 0 0 0,0 0 0 0 0,0 1 0 0 0,1-1 0 0 0,-1 0 0 0 0,0 0 0 0 0,0 0 0 0 0,0 0 0 0 0,1 0 0 0 0,-1 0 0 0 0,0 1 0 0 0,0-1 0 0 0,0 0 0 0 0,1 0 0 0 0,-1 0 0 0 0,0 0 0 0 0,0 0 0 0 0,1 0 0 0 0,11-6 1513 0 0,18-22-191 0 0,-18 17-618 0 0,80-65 974 0 0,112-100-3339 0 0,-198 169 666 0 0,4-3-3690 0 0</inkml:trace>
</inkml:ink>
</file>

<file path=ppt/ink/ink3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23.028"/>
    </inkml:context>
    <inkml:brush xml:id="br0">
      <inkml:brushProperty name="width" value="0.05" units="cm"/>
      <inkml:brushProperty name="height" value="0.05" units="cm"/>
      <inkml:brushProperty name="color" value="#E71224"/>
    </inkml:brush>
  </inkml:definitions>
  <inkml:trace contextRef="#ctx0" brushRef="#br0">100 465 248 0 0,'-31'22'4377'0'0,"22"-16"-3720"0"0,0 0 1 0 0,1 0 0 0 0,0 1 0 0 0,0-1 0 0 0,0 2 0 0 0,-8 10 0 0 0,15-18-649 0 0,1 0 0 0 0,0 0 0 0 0,0 0 0 0 0,0 0 1 0 0,0 0-1 0 0,0 0 0 0 0,0 1 0 0 0,-1-1 1 0 0,1 0-1 0 0,0 0 0 0 0,0 0 0 0 0,0 0 0 0 0,0 0 1 0 0,0 0-1 0 0,0 0 0 0 0,0 0 0 0 0,0 0 1 0 0,0 0-1 0 0,-1 1 0 0 0,1-1 0 0 0,0 0 0 0 0,0 0 1 0 0,0 0-1 0 0,0 0 0 0 0,0 0 0 0 0,0 0 1 0 0,0 1-1 0 0,0-1 0 0 0,0 0 0 0 0,0 0 0 0 0,0 0 1 0 0,0 0-1 0 0,0 0 0 0 0,0 0 0 0 0,0 1 1 0 0,0-1-1 0 0,0 0 0 0 0,0 0 0 0 0,0 0 0 0 0,0 0 1 0 0,0 0-1 0 0,0 0 0 0 0,0 1 0 0 0,0-1 1 0 0,1 0-1 0 0,-1 0 0 0 0,0 0 0 0 0,0 0 1 0 0,0 0-1 0 0,0 0 0 0 0,0 0 0 0 0,0 0 0 0 0,0 1 1 0 0,0-1-1 0 0,0 0 0 0 0,1 0 0 0 0,-1 0 1 0 0,10-4 499 0 0,12-9 259 0 0,58-50-20 0 0,104-106-1 0 0,-57 49-321 0 0,-85 81-453 0 0,118-97-477 0 0,-160 135 421 0 0,1 1 0 0 0,-1 0 0 0 0,0-1 0 0 0,0 1 0 0 0,0 0 0 0 0,1 0 0 0 0,-1-1 0 0 0,0 1 0 0 0,0 0 0 0 0,1 0 0 0 0,-1-1 0 0 0,0 1 0 0 0,1 0 0 0 0,-1 0 0 0 0,0 0 0 0 0,1 0 0 0 0,-1-1 0 0 0,0 1 0 0 0,1 0-1 0 0,-1 0 1 0 0,0 0 0 0 0,1 0 0 0 0,-1 0 0 0 0,0 0 0 0 0,1 0 0 0 0,-1 0 0 0 0,0 0 0 0 0,1 0 0 0 0,-1 0 0 0 0,1 0 0 0 0,-1 0 0 0 0,0 0 0 0 0,1 1 0 0 0,-6 11-3086 0 0,-14 17-1082 0 0,6-14 2694 0 0</inkml:trace>
</inkml:ink>
</file>

<file path=ppt/ink/ink3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23.398"/>
    </inkml:context>
    <inkml:brush xml:id="br0">
      <inkml:brushProperty name="width" value="0.05" units="cm"/>
      <inkml:brushProperty name="height" value="0.05" units="cm"/>
      <inkml:brushProperty name="color" value="#E71224"/>
    </inkml:brush>
  </inkml:definitions>
  <inkml:trace contextRef="#ctx0" brushRef="#br0">137 397 636 0 0,'-46'74'2905'0'0,"32"-54"-2397"0"0,1 0 0 0 0,0 0 0 0 0,2 1 0 0 0,1 1-1 0 0,0 0 1 0 0,-9 33 0 0 0,19-54-429 0 0,0-1 1 0 0,0 1-1 0 0,0-1 0 0 0,-1 1 1 0 0,1-1-1 0 0,0 1 1 0 0,0-1-1 0 0,0 1 0 0 0,0 0 1 0 0,0-1-1 0 0,0 1 0 0 0,0-1 1 0 0,0 1-1 0 0,0-1 1 0 0,0 1-1 0 0,1-1 0 0 0,-1 1 1 0 0,0 0-1 0 0,0-1 0 0 0,0 1 1 0 0,1-1-1 0 0,-1 1 1 0 0,0-1-1 0 0,1 0 0 0 0,-1 1 1 0 0,0-1-1 0 0,1 1 0 0 0,-1-1 1 0 0,0 1-1 0 0,1-1 1 0 0,-1 0-1 0 0,1 1 0 0 0,1-1 38 0 0,-1 0 0 0 0,0 1 0 0 0,1-1 0 0 0,-1 0 0 0 0,0 0 0 0 0,1 0 0 0 0,-1-1 0 0 0,0 1 0 0 0,1 0 0 0 0,-1 0 0 0 0,0-1 0 0 0,0 1 0 0 0,2-1 0 0 0,37-20 1347 0 0,13-18-1010 0 0,-1-3 0 0 0,64-66 0 0 0,-55 49-440 0 0,61-54 155 0 0,126-122 220 0 0,-240 228-389 0 0,-5 5-1 0 0,0-1 0 0 0,-1 1 0 0 0,1-1 0 0 0,0 0 0 0 0,-1 0 0 0 0,1 0 0 0 0,-1 0 0 0 0,0 0 0 0 0,0 0-1 0 0,3-6 1 0 0,-6 8-103 0 0,1 1 0 0 0,-1-1-1 0 0,1 1 1 0 0,-1 0-1 0 0,1 0 1 0 0,-1-1 0 0 0,1 1-1 0 0,-1 0 1 0 0,1 0 0 0 0,-1 0-1 0 0,1-1 1 0 0,-1 1 0 0 0,1 0-1 0 0,-1 0 1 0 0,1 0-1 0 0,-1 0 1 0 0,1 0 0 0 0,-1 0-1 0 0,0 0 1 0 0,1 0 0 0 0,-1 0-1 0 0,1 0 1 0 0,-1 0-1 0 0,1 1 1 0 0,-1-1 0 0 0,1 0-1 0 0,-1 0 1 0 0,1 1 0 0 0,-1-1-1 0 0,1 0 1 0 0,-2 1-1 0 0,-21 8-4989 0 0,21-8 4558 0 0,-11 4-1865 0 0,0 1 269 0 0</inkml:trace>
</inkml:ink>
</file>

<file path=ppt/ink/ink3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2.833"/>
    </inkml:context>
    <inkml:brush xml:id="br0">
      <inkml:brushProperty name="width" value="0.05" units="cm"/>
      <inkml:brushProperty name="height" value="0.05" units="cm"/>
      <inkml:brushProperty name="color" value="#E71224"/>
    </inkml:brush>
  </inkml:definitions>
  <inkml:trace contextRef="#ctx0" brushRef="#br0">0 503 108 0 0,'3'4'18067'0'0,"-2"3"-11666"0"0,1-1-6588 0 0,2-18 1107 0 0,2-22-819 0 0,0-1-1 0 0,-3-1 1 0 0,-1 1-1 0 0,-2-36 1 0 0,0 42-79 0 0,6-232-292 0 0,-6 260 196 0 0,0 1-1 0 0,0 0 1 0 0,0 0 0 0 0,0 0 0 0 0,0-1 0 0 0,0 1 0 0 0,0 0-1 0 0,0 0 1 0 0,0-1 0 0 0,0 1 0 0 0,0 0 0 0 0,0 0 0 0 0,0 0-1 0 0,0-1 1 0 0,0 1 0 0 0,0 0 0 0 0,0 0 0 0 0,1 0 0 0 0,-1 0-1 0 0,0-1 1 0 0,0 1 0 0 0,0 0 0 0 0,0 0 0 0 0,0 0 0 0 0,1 0-1 0 0,-1 0 1 0 0,0-1 0 0 0,0 1 0 0 0,0 0 0 0 0,0 0 0 0 0,1 0-1 0 0,-1 0 1 0 0,0 0 0 0 0,0 0 0 0 0,0 0 0 0 0,0 0 0 0 0,1 0-1 0 0,-1 0 1 0 0,0 0 0 0 0,0 0 0 0 0,1-1 0 0 0,-1 1 0 0 0,0 1-1 0 0,0-1 1 0 0,0 0 0 0 0,1 0 0 0 0,-1 0 0 0 0,0 0 0 0 0,0 0-1 0 0,0 0 1 0 0,1 0 0 0 0,-1 0 0 0 0,0 0 0 0 0,0 0 0 0 0,1 0 0 0 0</inkml:trace>
</inkml:ink>
</file>

<file path=ppt/ink/ink3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3.315"/>
    </inkml:context>
    <inkml:brush xml:id="br0">
      <inkml:brushProperty name="width" value="0.05" units="cm"/>
      <inkml:brushProperty name="height" value="0.05" units="cm"/>
      <inkml:brushProperty name="color" value="#E71224"/>
    </inkml:brush>
  </inkml:definitions>
  <inkml:trace contextRef="#ctx0" brushRef="#br0">69 6 392 0 0,'0'-1'199'0'0,"0"1"0"0"0,-1 0 0 0 0,1 0 0 0 0,0-1-1 0 0,0 1 1 0 0,0 0 0 0 0,0-1 0 0 0,0 1 0 0 0,-1 0 0 0 0,1-1 596 0 0,-1 1-596 0 0,1 0 0 0 0,0-1 0 0 0,0 1 0 0 0,-1 0 0 0 0,1 0 0 0 0,0 0-1 0 0,-1 0 1 0 0,1 0 0 0 0,0-1 0 0 0,0 1 0 0 0,-1 0 0 0 0,1 0 0 0 0,0 0 0 0 0,-1 0-1 0 0,1 0 1 0 0,0 0 0 0 0,-1 0 0 0 0,1 0 0 0 0,0 0 0 0 0,-1 0 0 0 0,1 0 0 0 0,0 0 0 0 0,0 0-1 0 0,-1 1 1 0 0,-9 11 3164 0 0,-3 20-1094 0 0,13-31-2020 0 0,-5 20 599 0 0,0 0 0 0 0,-1 24 1 0 0,4-26-614 0 0,-1 0 0 0 0,-1-1 0 0 0,-7 22 0 0 0,68-154-555 0 0,-53 106 368 0 0,-1 0 0 0 0,1 0 0 0 0,1 0 0 0 0,-1 1 0 0 0,1 0 0 0 0,0 0 0 0 0,1 0 0 0 0,0 1 0 0 0,8-8 0 0 0,-14 14 12 0 0,1 0-1 0 0,0-1 0 0 0,0 1 1 0 0,0 0-1 0 0,-1 0 0 0 0,1-1 0 0 0,0 1 1 0 0,0 0-1 0 0,0 0 0 0 0,0 0 1 0 0,0 0-1 0 0,-1 0 0 0 0,1 0 1 0 0,0 0-1 0 0,0 1 0 0 0,0-1 1 0 0,0 0-1 0 0,0 0 0 0 0,-1 1 1 0 0,1-1-1 0 0,0 0 0 0 0,0 1 1 0 0,1 0-1 0 0,17 19 1001 0 0,6 28 79 0 0,-25-48-1131 0 0,3 8-70 0 0,0-1-1 0 0,-1 1 1 0 0,0 0-1 0 0,1 11 1 0 0,-2-3-2999 0 0,-5-2-3992 0 0,-6-19-718 0 0,7 1 5787 0 0</inkml:trace>
</inkml:ink>
</file>

<file path=ppt/ink/ink3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4.505"/>
    </inkml:context>
    <inkml:brush xml:id="br0">
      <inkml:brushProperty name="width" value="0.05" units="cm"/>
      <inkml:brushProperty name="height" value="0.05" units="cm"/>
      <inkml:brushProperty name="color" value="#E71224"/>
    </inkml:brush>
  </inkml:definitions>
  <inkml:trace contextRef="#ctx0" brushRef="#br0">142 433 184 0 0,'16'-13'9492'0'0,"-9"-7"-3951"0"0,-7 16-5240 0 0,0 0 0 0 0,0 0-1 0 0,0 0 1 0 0,-1 0 0 0 0,1 0 0 0 0,-1 1 0 0 0,0-1 0 0 0,0 0 0 0 0,0 0 0 0 0,-2-4-1 0 0,2 5-393 0 0,-1 0-1 0 0,0 0 1 0 0,1 0-1 0 0,-1 1 1 0 0,0-1-1 0 0,0 0 1 0 0,0 1-1 0 0,0 0 1 0 0,-1-1-1 0 0,1 1 1 0 0,-1 0 0 0 0,-3-2-1 0 0,5 3 147 0 0,-1 0 0 0 0,0 0-1 0 0,1 1 1 0 0,-1-1 0 0 0,0 1 0 0 0,0-1-1 0 0,1 1 1 0 0,-1-1 0 0 0,0 1 0 0 0,0 0-1 0 0,0 0 1 0 0,0 0 0 0 0,1 0 0 0 0,-1 0-1 0 0,0 1 1 0 0,0-1 0 0 0,0 0 0 0 0,1 1-1 0 0,-1 0 1 0 0,0-1 0 0 0,1 1 0 0 0,-1 0-1 0 0,-1 1 1 0 0,-4 2-9 0 0,1 1 0 0 0,0 0 0 0 0,0 0 1 0 0,0 1-1 0 0,1 0 0 0 0,0 0 0 0 0,0 0 0 0 0,0 1 0 0 0,1 0 1 0 0,0 0-1 0 0,0 0 0 0 0,-4 14 0 0 0,5-16-10 0 0,1 1-1 0 0,0 0 1 0 0,0 0 0 0 0,1 0-1 0 0,0 0 1 0 0,0 0 0 0 0,0 0-1 0 0,1 0 1 0 0,0 0 0 0 0,0 0-1 0 0,1 0 1 0 0,0 0 0 0 0,0 0-1 0 0,0 0 1 0 0,0 0 0 0 0,1 0-1 0 0,3 8 1 0 0,-4-13-31 0 0,0 1 0 0 0,0 0 0 0 0,0 0 1 0 0,1 0-1 0 0,-1 0 0 0 0,0-1 0 0 0,1 1 0 0 0,-1-1 0 0 0,1 1 0 0 0,-1-1 0 0 0,1 0 1 0 0,0 1-1 0 0,0-1 0 0 0,-1 0 0 0 0,1 0 0 0 0,0 0 0 0 0,0 0 0 0 0,0-1 0 0 0,0 1 0 0 0,0 0 1 0 0,4 0-1 0 0,-3-1-11 0 0,0-1 1 0 0,0 1-1 0 0,1 0 0 0 0,-1-1 1 0 0,0 0-1 0 0,0 1 1 0 0,0-1-1 0 0,0-1 0 0 0,0 1 1 0 0,-1 0-1 0 0,1-1 1 0 0,0 1-1 0 0,3-3 0 0 0,1-2-72 0 0,0 0 1 0 0,0 0-1 0 0,0-1 0 0 0,-1 0 0 0 0,1 0 0 0 0,-2 0 0 0 0,1-1 0 0 0,8-16 0 0 0,-9 12 38 0 0,-1-1 1 0 0,0 0-1 0 0,-1 0 0 0 0,0 0 1 0 0,-1 0-1 0 0,0-1 1 0 0,-1 1-1 0 0,-1-1 1 0 0,0 1-1 0 0,-3-23 0 0 0,-5-10 122 0 0,-24-79 0 0 0,0 1 93 0 0,37 148 120 0 0,29 147 449 0 0,-24-127-602 0 0,3 0 0 0 0,23 57 0 0 0,-33-94-190 0 0,1-1 0 0 0,-1 0 0 0 0,1 1 0 0 0,1-1 0 0 0,-1-1 0 0 0,1 1 0 0 0,0-1 0 0 0,6 6 0 0 0,-9-10 1 0 0,-1 0 0 0 0,0 0 1 0 0,0 0-1 0 0,0 0 0 0 0,1 0 0 0 0,-1-1 0 0 0,1 1 0 0 0,-1 0 1 0 0,0-1-1 0 0,1 1 0 0 0,-1-1 0 0 0,1 0 0 0 0,-1 0 1 0 0,1 1-1 0 0,-1-1 0 0 0,1 0 0 0 0,-1 0 0 0 0,1 0 0 0 0,-1-1 1 0 0,1 1-1 0 0,-1 0 0 0 0,1 0 0 0 0,-1-1 0 0 0,1 1 1 0 0,-1-1-1 0 0,1 1 0 0 0,-1-1 0 0 0,0 0 0 0 0,1 0 0 0 0,-1 1 1 0 0,0-1-1 0 0,0 0 0 0 0,0 0 0 0 0,1 0 0 0 0,-1 0 0 0 0,0-1 1 0 0,0 1-1 0 0,0 0 0 0 0,-1 0 0 0 0,1 0 0 0 0,0-1 1 0 0,0 1-1 0 0,-1-1 0 0 0,1 1 0 0 0,0-2 0 0 0,3-7-56 0 0,1 1 0 0 0,-2-2 0 0 0,1 1 0 0 0,-1 0 0 0 0,-1-1 0 0 0,0 1 0 0 0,0-1 0 0 0,-1 1 0 0 0,-1-1 0 0 0,0 0 0 0 0,0 0 0 0 0,-2-11 0 0 0,-2-5 372 0 0,-1 0 1 0 0,-2 1-1 0 0,-15-42 0 0 0,37 115 1202 0 0,44 129 483 0 0,-55-168-1907 0 0,0 0 1 0 0,1 0-1 0 0,1-1 1 0 0,-1 1 0 0 0,1-1-1 0 0,10 10 1 0 0,-15-16-81 0 0,0 0 1 0 0,0 0-1 0 0,0 0 0 0 0,0 0 1 0 0,0 0-1 0 0,1 0 1 0 0,-1 0-1 0 0,0 0 1 0 0,0 0-1 0 0,1-1 0 0 0,-1 1 1 0 0,1 0-1 0 0,-1-1 1 0 0,1 1-1 0 0,-1-1 0 0 0,0 0 1 0 0,1 1-1 0 0,0-1 1 0 0,-1 0-1 0 0,1 0 1 0 0,-1 0-1 0 0,1 0 0 0 0,-1 0 1 0 0,1 0-1 0 0,-1-1 1 0 0,1 1-1 0 0,-1 0 0 0 0,1-1 1 0 0,-1 1-1 0 0,1-1 1 0 0,-1 1-1 0 0,0-1 1 0 0,1 0-1 0 0,-1 0 0 0 0,0 0 1 0 0,0 0-1 0 0,1 0 1 0 0,-1 0-1 0 0,0 0 0 0 0,0 0 1 0 0,0 0-1 0 0,0 0 1 0 0,0 0-1 0 0,-1-1 1 0 0,1 1-1 0 0,0 0 0 0 0,0-3 1 0 0,1-1-28 0 0,0 0-1 0 0,0 0 1 0 0,-1 0 0 0 0,0 0 0 0 0,0 0 0 0 0,0-1 0 0 0,-1 1 0 0 0,0 0-1 0 0,0-1 1 0 0,0 1 0 0 0,-1 0 0 0 0,0-1 0 0 0,0 1 0 0 0,0 0 0 0 0,-3-7-1 0 0,3 7 84 0 0,-1 0-1 0 0,1 0 1 0 0,-1 0-1 0 0,-1 0 0 0 0,1 0 1 0 0,-1 0-1 0 0,0 1 1 0 0,0 0-1 0 0,0-1 0 0 0,-1 1 1 0 0,1 0-1 0 0,-1 1 1 0 0,0-1-1 0 0,0 1 0 0 0,-6-5 1 0 0,8 8-92 0 0,0-1-1 0 0,0 1 1 0 0,-1-1 0 0 0,1 1 0 0 0,0 0 0 0 0,0 0-1 0 0,0 0 1 0 0,0 0 0 0 0,0 0 0 0 0,0 0 0 0 0,0 1-1 0 0,0-1 1 0 0,0 1 0 0 0,0-1 0 0 0,0 1 0 0 0,0 0-1 0 0,0 0 1 0 0,0 0 0 0 0,0 0 0 0 0,0 0 0 0 0,0 0-1 0 0,1 1 1 0 0,-1-1 0 0 0,1 0 0 0 0,-1 1 0 0 0,-1 1-1 0 0,1 0-358 0 0,0-1-1 0 0,1 0 0 0 0,-1 0 0 0 0,0 0 1 0 0,1 1-1 0 0,0-1 0 0 0,-1 1 0 0 0,1-1 1 0 0,-1 4-1 0 0,2-5-52 0 0,0 1 1 0 0,-1-1 0 0 0,1 1-1 0 0,0-1 1 0 0,0 1-1 0 0,0-1 1 0 0,0 1-1 0 0,0-1 1 0 0,0 0-1 0 0,0 1 1 0 0,0-1-1 0 0,1 1 1 0 0,-1-1 0 0 0,1 1-1 0 0,-1-1 1 0 0,1 0-1 0 0,0 2 1 0 0,4 3-1565 0 0,3-3 362 0 0</inkml:trace>
</inkml:ink>
</file>

<file path=ppt/ink/ink3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5.153"/>
    </inkml:context>
    <inkml:brush xml:id="br0">
      <inkml:brushProperty name="width" value="0.05" units="cm"/>
      <inkml:brushProperty name="height" value="0.05" units="cm"/>
      <inkml:brushProperty name="color" value="#E71224"/>
    </inkml:brush>
  </inkml:definitions>
  <inkml:trace contextRef="#ctx0" brushRef="#br0">1 51 36 0 0,'0'-6'1614'0'0,"-1"0"293"0"0,1 1-1 0 0,0 0 1 0 0,0 0-1 0 0,1-1 1 0 0,-1 1 0 0 0,3-8-1 0 0,7 39 2932 0 0,0 33-3494 0 0,-3 0-1 0 0,-1 83 1 0 0,1 6-1858 0 0,-5-124 20 0 0,4 49-546 0 0,-5-24-4303 0 0,1-62-1884 0 0,1-4 3725 0 0,3-13 119 0 0,-5 12 1941 0 0</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3.104"/>
    </inkml:context>
    <inkml:brush xml:id="br0">
      <inkml:brushProperty name="width" value="0.05" units="cm"/>
      <inkml:brushProperty name="height" value="0.05" units="cm"/>
      <inkml:brushProperty name="color" value="#E71224"/>
    </inkml:brush>
  </inkml:definitions>
  <inkml:trace contextRef="#ctx0" brushRef="#br0">103 15 660 0 0,'0'-1'267'0'0,"-1"0"0"0"0,1 0 0 0 0,0 0 0 0 0,-1 1 0 0 0,1-1 1 0 0,-1 0-1 0 0,0 0 0 0 0,1 1 0 0 0,-1-1 0 0 0,0 0 0 0 0,1 1 0 0 0,-1-1 0 0 0,0 1 0 0 0,0-1 0 0 0,0 1 0 0 0,1-1 0 0 0,-1 1 0 0 0,0-1 1 0 0,0 1-1 0 0,0 0 0 0 0,0 0 0 0 0,0-1 0 0 0,0 1 0 0 0,0 0 0 0 0,0 0 0 0 0,0 0 0 0 0,1 0 0 0 0,-1 0 0 0 0,0 0 0 0 0,-2 0 1 0 0,-29 3 2170 0 0,30-1-2353 0 0,-1 0 0 0 0,0 0 0 0 0,1 0 0 0 0,-1 0 0 0 0,1 1 0 0 0,-1-1 0 0 0,1 1 0 0 0,0-1 0 0 0,0 1 0 0 0,0 0 0 0 0,1-1 0 0 0,-1 1 0 0 0,1 0 0 0 0,-1 0 0 0 0,1 0-1 0 0,0 1 1 0 0,0-1 0 0 0,0 4 0 0 0,-2 5-53 0 0,1 0 0 0 0,0 0 0 0 0,0 21 0 0 0,2-23-16 0 0,1 0 0 0 0,-1 0-1 0 0,2 0 1 0 0,0 0 0 0 0,0 0 0 0 0,1 0 0 0 0,0 0 0 0 0,0-1 0 0 0,8 15-1 0 0,-9-21-30 0 0,0 0-1 0 0,0 0 0 0 0,0 0 0 0 0,0 0 1 0 0,0 0-1 0 0,0-1 0 0 0,1 1 0 0 0,0-1 0 0 0,-1 0 1 0 0,1 0-1 0 0,0 0 0 0 0,0 0 0 0 0,0 0 0 0 0,0 0 1 0 0,0-1-1 0 0,0 0 0 0 0,1 0 0 0 0,-1 1 0 0 0,0-2 1 0 0,1 1-1 0 0,-1 0 0 0 0,1-1 0 0 0,-1 0 0 0 0,1 1 1 0 0,-1-1-1 0 0,1-1 0 0 0,-1 1 0 0 0,1 0 1 0 0,-1-1-1 0 0,0 0 0 0 0,4-1 0 0 0,5-2-1100 0 0,0-2-1 0 0,-1 1 1 0 0,1-2 0 0 0,-1 1-1 0 0,-1-2 1 0 0,0 1-1 0 0,0-1 1 0 0,14-14 0 0 0,-18 16 472 0 0,10-8-942 0 0</inkml:trace>
</inkml:ink>
</file>

<file path=ppt/ink/ink3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5.652"/>
    </inkml:context>
    <inkml:brush xml:id="br0">
      <inkml:brushProperty name="width" value="0.05" units="cm"/>
      <inkml:brushProperty name="height" value="0.05" units="cm"/>
      <inkml:brushProperty name="color" value="#E71224"/>
    </inkml:brush>
  </inkml:definitions>
  <inkml:trace contextRef="#ctx0" brushRef="#br0">173 209 92 0 0,'-1'-32'1260'0'0,"-1"-3"3015"0"0,-10-66-1 0 0,2 70 127 0 0,10 31-4342 0 0,0-1 0 0 0,0 1 0 0 0,0-1 0 0 0,-1 1 0 0 0,1 0 0 0 0,0-1 0 0 0,0 1 0 0 0,0-1 0 0 0,0 1 0 0 0,-1 0 0 0 0,1-1 0 0 0,0 1 0 0 0,0 0 1 0 0,0-1-1 0 0,-1 1 0 0 0,1 0 0 0 0,0-1 0 0 0,-1 1 0 0 0,1 0 0 0 0,0-1 0 0 0,-1 1 0 0 0,1 0 0 0 0,0 0 0 0 0,-1 0 0 0 0,1-1 0 0 0,-1 1 0 0 0,1 0 0 0 0,0 0 0 0 0,-1 0 0 0 0,1 0 0 0 0,-1 0 0 0 0,1 0 0 0 0,0 0 0 0 0,-1 0 0 0 0,1 0 1 0 0,-1 0-1 0 0,1 0 0 0 0,0 0 0 0 0,-1 0 0 0 0,1 0 0 0 0,-1 0 0 0 0,1 0 0 0 0,-1 0 0 0 0,1 1 0 0 0,0-1 0 0 0,-1 0 0 0 0,1 0 0 0 0,0 0 0 0 0,-1 1 0 0 0,1-1 0 0 0,0 0 0 0 0,-1 0 0 0 0,1 1 0 0 0,0-1 0 0 0,0 0 0 0 0,-1 1 1 0 0,1-1-1 0 0,0 0 0 0 0,0 1 0 0 0,-1-1 0 0 0,1 1 0 0 0,0-1 0 0 0,0 0 0 0 0,0 1 0 0 0,0-1 0 0 0,0 1 0 0 0,0 0 0 0 0,-48 104 1304 0 0,-21 42-2385 0 0,66-143 1062 0 0,-6 13-1128 0 0,19-29-54 0 0,45-81 179 0 0,-41 67 1101 0 0,1 1 0 0 0,0 0 0 0 0,22-25 0 0 0,-36 49-61 0 0,0 0 0 0 0,-1 0 0 0 0,1 0 0 0 0,0 0 1 0 0,0 0-1 0 0,0 0 0 0 0,-1 0 0 0 0,1 0 0 0 0,0 1 1 0 0,0-1-1 0 0,0 0 0 0 0,1 1 0 0 0,-1-1 0 0 0,0 0 0 0 0,0 1 1 0 0,0-1-1 0 0,0 1 0 0 0,0 0 0 0 0,1-1 0 0 0,-1 1 0 0 0,0 0 1 0 0,0 0-1 0 0,1 0 0 0 0,-1 0 0 0 0,0 0 0 0 0,0 0 0 0 0,1 0 1 0 0,-1 0-1 0 0,0 0 0 0 0,0 1 0 0 0,0-1 0 0 0,1 0 0 0 0,-1 1 1 0 0,0-1-1 0 0,0 1 0 0 0,0 0 0 0 0,0-1 0 0 0,0 1 0 0 0,2 1 1 0 0,2 3 156 0 0,-1 1 1 0 0,0-1-1 0 0,0 1 1 0 0,0 0-1 0 0,-1 0 1 0 0,4 7-1 0 0,-5-9-254 0 0,23 57-175 0 0,-12-18-7582 0 0,-19-59-4884 0 0</inkml:trace>
</inkml:ink>
</file>

<file path=ppt/ink/ink3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6.349"/>
    </inkml:context>
    <inkml:brush xml:id="br0">
      <inkml:brushProperty name="width" value="0.05" units="cm"/>
      <inkml:brushProperty name="height" value="0.05" units="cm"/>
      <inkml:brushProperty name="color" value="#E71224"/>
    </inkml:brush>
  </inkml:definitions>
  <inkml:trace contextRef="#ctx0" brushRef="#br0">138 38 608 0 0,'-3'-3'736'0'0,"0"0"0"0"0,0-1 0 0 0,-1 1 1 0 0,1 0-1 0 0,-1 1 0 0 0,1-1 0 0 0,-1 1 0 0 0,0-1 0 0 0,0 1 1 0 0,0 0-1 0 0,-1 1 0 0 0,1-1 0 0 0,0 1 0 0 0,-1 0 0 0 0,1 0 0 0 0,-8-1 1 0 0,10 2-459 0 0,0 0 0 0 0,-1 0 0 0 0,1 1 0 0 0,-1-1 0 0 0,1 1 0 0 0,-1-1 0 0 0,1 1 0 0 0,0 0 1 0 0,-1 0-1 0 0,1 0 0 0 0,0 0 0 0 0,0 0 0 0 0,0 0 0 0 0,0 1 0 0 0,0-1 0 0 0,0 1 0 0 0,0 0 0 0 0,0-1 1 0 0,0 1-1 0 0,1 0 0 0 0,-1 0 0 0 0,1 0 0 0 0,-1 0 0 0 0,1 0 0 0 0,0 0 0 0 0,0 1 0 0 0,0-1 0 0 0,0 0 1 0 0,0 1-1 0 0,1-1 0 0 0,-1 0 0 0 0,0 4 0 0 0,-1 7 68 0 0,0 0 0 0 0,0 1 0 0 0,2 0 1 0 0,-1-1-1 0 0,4 23 0 0 0,-3-30-356 0 0,1 0 0 0 0,0 0 0 0 0,0 0 0 0 0,0-1 0 0 0,1 1 0 0 0,0 0 0 0 0,0-1 0 0 0,1 1 0 0 0,-1-1 0 0 0,1 1 0 0 0,0-1 0 0 0,1 0 0 0 0,-1-1 0 0 0,1 1 0 0 0,4 4 0 0 0,-4-7-138 0 0,-1 0-1 0 0,0 0 1 0 0,0 0-1 0 0,1-1 1 0 0,-1 0 0 0 0,1 0-1 0 0,-1 0 1 0 0,1 0 0 0 0,0 0-1 0 0,-1-1 1 0 0,1 1 0 0 0,0-1-1 0 0,0 0 1 0 0,-1 0 0 0 0,1-1-1 0 0,0 1 1 0 0,-1-1 0 0 0,1 1-1 0 0,0-1 1 0 0,-1-1 0 0 0,1 1-1 0 0,-1 0 1 0 0,0-1 0 0 0,1 1-1 0 0,-1-1 1 0 0,0 0 0 0 0,5-4-1 0 0,-2 2 25 0 0,0 0 1 0 0,-1-1-1 0 0,1 0 0 0 0,-1 0 1 0 0,0 0-1 0 0,-1 0 0 0 0,1-1 1 0 0,-1 1-1 0 0,0-1 0 0 0,-1 0 1 0 0,1 0-1 0 0,-1-1 0 0 0,4-11 1 0 0,-7 17 142 0 0,5-28 552 0 0,-5 28-448 0 0,1 0 1 0 0,-1 0 0 0 0,0 0-1 0 0,0-1 1 0 0,0 1 0 0 0,0 0 0 0 0,0 0-1 0 0,0 0 1 0 0,-1 0 0 0 0,1 0-1 0 0,0 0 1 0 0,0 0 0 0 0,-1 0 0 0 0,1 0-1 0 0,-1 0 1 0 0,1 0 0 0 0,-1 0-1 0 0,1 0 1 0 0,-1 0 0 0 0,1 0 0 0 0,-1 0-1 0 0,0 1 1 0 0,-1-3 0 0 0,1 6 1 0 0,0 0 0 0 0,0 0 0 0 0,0 0 0 0 0,0 0 0 0 0,0 0 0 0 0,1-1 0 0 0,0 1 0 0 0,-1 0-1 0 0,1 0 1 0 0,1 5 0 0 0,0 7 6 0 0,0-1 0 0 0,7 25 0 0 0,-7-36-216 0 0,0 1 0 0 0,0-1 0 0 0,0 1 0 0 0,1-1-1 0 0,-1 0 1 0 0,1 0 0 0 0,0 0 0 0 0,0 0 0 0 0,0 0-1 0 0,0 0 1 0 0,1 0 0 0 0,-1 0 0 0 0,1-1 0 0 0,0 1-1 0 0,0-1 1 0 0,5 3 0 0 0,-7-4 22 0 0,0-1-1 0 0,-1 1 1 0 0,1-1-1 0 0,0 1 1 0 0,0-1-1 0 0,0 0 1 0 0,0 0-1 0 0,0 0 1 0 0,0 1-1 0 0,1-1 1 0 0,-1 0 0 0 0,0 0-1 0 0,0 0 1 0 0,0 0-1 0 0,0-1 1 0 0,0 1-1 0 0,0 0 1 0 0,0 0-1 0 0,0-1 1 0 0,0 1-1 0 0,0 0 1 0 0,0-1 0 0 0,0 1-1 0 0,0-1 1 0 0,1-1-25 0 0,0 0-1 0 0,0 0 1 0 0,0 1 0 0 0,0-1 0 0 0,-1 0 0 0 0,1 0 0 0 0,-1-1 0 0 0,1 1-1 0 0,1-4 1 0 0,0-1-4 0 0,0 0-1 0 0,-1-1 0 0 0,0 1 0 0 0,0-1 1 0 0,2-13-1 0 0,-4 15 102 0 0,-1-1 1 0 0,1 0 0 0 0,-1 1-1 0 0,0-1 1 0 0,-1 1-1 0 0,1-1 1 0 0,-1 1 0 0 0,0-1-1 0 0,-1 1 1 0 0,0 0-1 0 0,0 0 1 0 0,0 0-1 0 0,-1 1 1 0 0,1-1 0 0 0,-1 1-1 0 0,-1 0 1 0 0,-8-9-1 0 0,13 14-12 0 0,-1-1 0 0 0,0 0 0 0 0,0 1-1 0 0,1-1 1 0 0,-1 1 0 0 0,0-1-1 0 0,0 1 1 0 0,0-1 0 0 0,0 1 0 0 0,1 0-1 0 0,-1-1 1 0 0,0 1 0 0 0,0 0 0 0 0,0 0-1 0 0,0 0 1 0 0,0 0 0 0 0,0 0-1 0 0,0 0 1 0 0,0 0 0 0 0,0 0 0 0 0,0 0-1 0 0,0 0 1 0 0,0 0 0 0 0,1 0 0 0 0,-1 1-1 0 0,-1-1 1 0 0,0 1-31 0 0,1 1 0 0 0,-1-1 0 0 0,1 0 0 0 0,0 0 0 0 0,0 0 0 0 0,0 1 0 0 0,-1-1 0 0 0,1 1 0 0 0,1-1 0 0 0,-1 1-1 0 0,0-1 1 0 0,0 1 0 0 0,0 1 0 0 0,-1 4-330 0 0,0-1 0 0 0,0 0-1 0 0,1 1 1 0 0,-1-1 0 0 0,2 1-1 0 0,-1 10 1 0 0,1-13-275 0 0,1 1 0 0 0,0 0-1 0 0,0 0 1 0 0,0 0 0 0 0,1-1 0 0 0,-1 1 0 0 0,5 8 0 0 0,-4-11 100 0 0,-1 1 1 0 0,0-1 0 0 0,1 0 0 0 0,0 0-1 0 0,-1 0 1 0 0,1 0 0 0 0,0 0 0 0 0,0 0-1 0 0,0 0 1 0 0,0 0 0 0 0,1-1 0 0 0,-1 1-1 0 0,0-1 1 0 0,1 0 0 0 0,4 2 0 0 0,2-1-1068 0 0</inkml:trace>
</inkml:ink>
</file>

<file path=ppt/ink/ink3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6.690"/>
    </inkml:context>
    <inkml:brush xml:id="br0">
      <inkml:brushProperty name="width" value="0.05" units="cm"/>
      <inkml:brushProperty name="height" value="0.05" units="cm"/>
      <inkml:brushProperty name="color" value="#E71224"/>
    </inkml:brush>
  </inkml:definitions>
  <inkml:trace contextRef="#ctx0" brushRef="#br0">0 221 768 0 0,'14'-179'10827'0'0,"-13"138"-2696"0"0,-3 274-4825 0 0,1-116-4601 0 0,1-1-4365 0 0,2-99 2430 0 0,-2-17 3103 0 0,1 0 0 0 0,-1 0 0 0 0,0 1 0 0 0,0-1 0 0 0,0 0 1 0 0,1 1-890 0 0,-1-1 889 0 0,1 0 0 0 0,-1 0 0 0 0,0 0 0 0 0,0 0 0 0 0,0 0 0 0 0,0 0 0 0 0,1 0 0 0 0,-1 0 0 0 0,0 0 0 0 0,0 0 0 0 0,0 0 0 0 0,1 0 0 0 0,-1 0 0 0 0,0 0 0 0 0,0 0 0 0 0,0 0 1 0 0,1 0-1 0 0,-1 0 0 0 0,0 0 0 0 0,0 0 0 0 0,0 0 0 0 0,0 0 0 0 0,1 0 0 0 0,-1 0 0 0 0,0-1 0 0 0,2 0-589 0 0,0-1 0 0 0,0 0 0 0 0,0 0 0 0 0,-1 0 0 0 0,1-1 0 0 0,0 1 0 0 0,-1 0 0 0 0,2-4 0 0 0,3-7-557 0 0</inkml:trace>
</inkml:ink>
</file>

<file path=ppt/ink/ink3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7.062"/>
    </inkml:context>
    <inkml:brush xml:id="br0">
      <inkml:brushProperty name="width" value="0.05" units="cm"/>
      <inkml:brushProperty name="height" value="0.05" units="cm"/>
      <inkml:brushProperty name="color" value="#E71224"/>
    </inkml:brush>
  </inkml:definitions>
  <inkml:trace contextRef="#ctx0" brushRef="#br0">9 60 896 0 0,'6'-26'2455'0'0,"3"-8"4644"0"0,-11 46-2603 0 0,3 15-2447 0 0,-1-1-1074 0 0,-10 118 1849 0 0,0-9-2915 0 0,8-44-4575 0 0,6-71-1055 0 0,-4-19 5568 0 0,0-1 0 0 0,0 0 1 0 0,0 0-1 0 0,1 1 0 0 0,-1-1 1 0 0,0 0-1 0 0,0 0 0 0 0,1 0 1 0 0,-1 1-1 0 0,0-1 1 0 0,0 0-1 0 0,1 0 0 0 0,-1 0 1 0 0,0 0-1 0 0,0 1 0 0 0,1-1 1 0 0,-1 0-1 0 0,0 0 0 0 0,1 0 1 0 0,-1 0-1 0 0,0 0 0 0 0,1 0 1 0 0,-1 0-1 0 0,0 0 0 0 0,1 0 1 0 0,-1 0-1 0 0,0 0 1 0 0,0 0-1 0 0,1 0 0 0 0,-1 0 1 0 0,0 0-1 0 0,1 0 0 0 0,-1 0 1 0 0,0-1-1 0 0,1 1 0 0 0,-1 0 1 0 0,0 0-1 0 0,0 0 0 0 0,1 0 1 0 0,-1-1-1 0 0,0 1 1 0 0,0 0-1 0 0,1 0 0 0 0,-1-1 1 0 0,0 1-1 0 0,0 0 0 0 0,0 0 1 0 0,0-1-1 0 0,1 1 0 0 0,-1 0 1 0 0,0 0-1 0 0,0-1 0 0 0,0 1 1 0 0,0 0-1 0 0,0-1 0 0 0,0 1 1 0 0,2-5-1155 0 0</inkml:trace>
</inkml:ink>
</file>

<file path=ppt/ink/ink3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7.406"/>
    </inkml:context>
    <inkml:brush xml:id="br0">
      <inkml:brushProperty name="width" value="0.05" units="cm"/>
      <inkml:brushProperty name="height" value="0.05" units="cm"/>
      <inkml:brushProperty name="color" value="#E71224"/>
    </inkml:brush>
  </inkml:definitions>
  <inkml:trace contextRef="#ctx0" brushRef="#br0">4 126 16 0 0,'10'-4'8191'0'0,"-2"10"-3888"0"0,-7-5-4283 0 0,-1-1 0 0 0,1 1 1 0 0,-1 0-1 0 0,1-1 0 0 0,0 1 0 0 0,-1-1 0 0 0,1 1 1 0 0,0-1-1 0 0,0 1 0 0 0,0-1 0 0 0,-1 1 1 0 0,1-1-1 0 0,0 0 0 0 0,0 1 0 0 0,0-1 1 0 0,0 0-1 0 0,0 0 0 0 0,-1 0 0 0 0,1 0 0 0 0,0 0 1 0 0,0 0-1 0 0,0 0 0 0 0,0 0 0 0 0,0 0 1 0 0,0 0-1 0 0,0 0 0 0 0,0 0 0 0 0,-1-1 1 0 0,1 1-1 0 0,0 0 0 0 0,1-1 0 0 0,5-3-271 0 0,-1 0 0 0 0,0 0 0 0 0,1 0 0 0 0,-2-1 0 0 0,1 1 0 0 0,0-2 0 0 0,-1 1 0 0 0,7-9 0 0 0,-10 12 279 0 0,0-1-1 0 0,0 1 1 0 0,0-1 0 0 0,0 0-1 0 0,-1 0 1 0 0,1 0 0 0 0,-1 0-1 0 0,1 0 1 0 0,-1 0-1 0 0,0 0 1 0 0,-1 0 0 0 0,1 0-1 0 0,0 0 1 0 0,-1 0-1 0 0,0-1 1 0 0,0 1 0 0 0,0 0-1 0 0,0 0 1 0 0,0-1-1 0 0,0 1 1 0 0,-3-6 0 0 0,3 8 39 0 0,0 0 1 0 0,0 1 0 0 0,-1-1 0 0 0,1 1-1 0 0,0-1 1 0 0,-1 0 0 0 0,1 1 0 0 0,-1-1-1 0 0,1 1 1 0 0,0-1 0 0 0,-1 1 0 0 0,1-1-1 0 0,-1 1 1 0 0,0-1 0 0 0,1 1 0 0 0,-1 0-1 0 0,1-1 1 0 0,-1 1 0 0 0,0 0 0 0 0,1-1-1 0 0,-1 1 1 0 0,0 0 0 0 0,1 0 0 0 0,-1 0-1 0 0,0 0 1 0 0,1-1 0 0 0,-2 1 0 0 0,-20 9 1180 0 0,17-6-1018 0 0,0 1 0 0 0,1 0-1 0 0,-1 0 1 0 0,1 0 0 0 0,-8 9 0 0 0,4 0-40 0 0,1 0 1 0 0,0 1-1 0 0,1 0 1 0 0,0 0-1 0 0,1 0 0 0 0,-4 17 1 0 0,8-26-269 0 0,0 0 1 0 0,0 0 0 0 0,0 0 0 0 0,0 1 0 0 0,1-1-1 0 0,0 0 1 0 0,0 0 0 0 0,1 1 0 0 0,-1-1 0 0 0,1 0-1 0 0,0 0 1 0 0,0 0 0 0 0,1 0 0 0 0,0 0 0 0 0,0 0-1 0 0,0 0 1 0 0,0 0 0 0 0,1-1 0 0 0,-1 1-1 0 0,1-1 1 0 0,5 6 0 0 0,-5-8-387 0 0,0 0 0 0 0,0 0 0 0 0,0 0 0 0 0,0 0 0 0 0,0 0 0 0 0,0 0 0 0 0,1-1 0 0 0,-1 0 0 0 0,1 1 0 0 0,-1-1 0 0 0,1 0 0 0 0,-1-1 0 0 0,1 1 0 0 0,0-1 0 0 0,-1 0 0 0 0,1 0 0 0 0,0 0 0 0 0,-1 0 0 0 0,1 0 0 0 0,0-1 0 0 0,-1 0 0 0 0,1 0 0 0 0,-1 0 0 0 0,1 0 0 0 0,-1 0 0 0 0,1-1 0 0 0,-1 1 0 0 0,5-4 0 0 0,5-4-960 0 0</inkml:trace>
</inkml:ink>
</file>

<file path=ppt/ink/ink3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7.748"/>
    </inkml:context>
    <inkml:brush xml:id="br0">
      <inkml:brushProperty name="width" value="0.05" units="cm"/>
      <inkml:brushProperty name="height" value="0.05" units="cm"/>
      <inkml:brushProperty name="color" value="#E71224"/>
    </inkml:brush>
  </inkml:definitions>
  <inkml:trace contextRef="#ctx0" brushRef="#br0">52 30 944 0 0,'0'-1'284'0'0,"0"0"-1"0"0,1 0 1 0 0,-1 0-1 0 0,0 0 1 0 0,0 0-1 0 0,0 0 1 0 0,0 0 0 0 0,0-1-1 0 0,0 1 1 0 0,0 0-1 0 0,0 0 1 0 0,0 0-1 0 0,0 0 1 0 0,-1 0 0 0 0,1 0-1 0 0,0 0 1 0 0,-1 0-1 0 0,1 0 1 0 0,-1 0-1 0 0,1 0 1 0 0,-1 0-1 0 0,1 0 1 0 0,-1 1 0 0 0,0-1-1 0 0,1 0 1 0 0,-1 0-1 0 0,0 0 1 0 0,-1 0-1 0 0,1 1-93 0 0,0 0-1 0 0,0 0 0 0 0,0 0 0 0 0,0 0 0 0 0,0 1 1 0 0,0-1-1 0 0,0 0 0 0 0,0 1 0 0 0,0-1 0 0 0,0 1 1 0 0,1-1-1 0 0,-1 1 0 0 0,0-1 0 0 0,0 1 0 0 0,0-1 1 0 0,0 1-1 0 0,1 0 0 0 0,-1-1 0 0 0,0 1 0 0 0,1 0 1 0 0,-1 0-1 0 0,0 0 0 0 0,1 0 0 0 0,-1 0 0 0 0,1-1 1 0 0,0 1-1 0 0,-1 0 0 0 0,1 0 0 0 0,-1 2 0 0 0,-3 9 9 0 0,0 0-1 0 0,1 1 1 0 0,0-1-1 0 0,1 1 1 0 0,0-1 0 0 0,1 1-1 0 0,1 0 1 0 0,0 0-1 0 0,0 0 1 0 0,5 23-1 0 0,-5-34-332 0 0,1 0-1 0 0,-1 0 1 0 0,1 0-1 0 0,-1 0 1 0 0,1 0-1 0 0,0 0 1 0 0,0 0-1 0 0,0 0 1 0 0,0 0-1 0 0,0-1 1 0 0,0 1-1 0 0,0 0 1 0 0,0-1-1 0 0,1 1 1 0 0,-1-1-1 0 0,3 2 1 0 0,-3-2-82 0 0,0-1 0 0 0,1 1 0 0 0,-1-1 0 0 0,0 1 0 0 0,0-1 0 0 0,0 0 0 0 0,1 0 0 0 0,-1 0-1 0 0,0 1 1 0 0,1-1 0 0 0,-1 0 0 0 0,0 0 0 0 0,0-1 0 0 0,1 1 0 0 0,-1 0 0 0 0,0 0 0 0 0,0-1 0 0 0,0 1 0 0 0,2-1 0 0 0,3-2-582 0 0,-1 0 1 0 0,0 0-1 0 0,-1-1 1 0 0,1 1-1 0 0,-1-1 1 0 0,1 0-1 0 0,-1 0 0 0 0,0 0 1 0 0,5-8-1 0 0,2-3-667 0 0</inkml:trace>
</inkml:ink>
</file>

<file path=ppt/ink/ink3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8.070"/>
    </inkml:context>
    <inkml:brush xml:id="br0">
      <inkml:brushProperty name="width" value="0.05" units="cm"/>
      <inkml:brushProperty name="height" value="0.05" units="cm"/>
      <inkml:brushProperty name="color" value="#E71224"/>
    </inkml:brush>
  </inkml:definitions>
  <inkml:trace contextRef="#ctx0" brushRef="#br0">14 52 440 0 0,'-1'-11'1264'0'0,"1"8"-564"0"0,0 0 0 0 0,-1 0-1 0 0,1 0 1 0 0,-1 0-1 0 0,1 0 1 0 0,-1 0 0 0 0,0 0-1 0 0,0 0 1 0 0,0 0-1 0 0,0 1 1 0 0,-4-6 0 0 0,5 49 6229 0 0,2-20-4586 0 0,10 35 0 0 0,-8-43-1974 0 0,-1 0-1 0 0,0 1 1 0 0,-1-1 0 0 0,-1 1 0 0 0,0 0-1 0 0,-1 24 1 0 0,-2-32-1110 0 0,1-7 146 0 0,-1-16-236 0 0,4-28 22 0 0,0 36 757 0 0,0 1 1 0 0,1-1-1 0 0,1 1 0 0 0,0 0 1 0 0,0 0-1 0 0,0 0 0 0 0,1 0 1 0 0,0 1-1 0 0,0 0 0 0 0,1 0 1 0 0,13-12-1 0 0,-16 16 88 0 0,0 1 1 0 0,0 0-1 0 0,0-1 1 0 0,0 1-1 0 0,1 1 1 0 0,-1-1-1 0 0,1 1 1 0 0,-1-1-1 0 0,1 1 1 0 0,0 0-1 0 0,0 0 1 0 0,-1 0-1 0 0,1 1 1 0 0,0 0-1 0 0,0-1 1 0 0,0 1-1 0 0,-1 0 0 0 0,1 1 1 0 0,0-1-1 0 0,0 1 1 0 0,0 0-1 0 0,-1 0 1 0 0,1 0-1 0 0,0 0 1 0 0,-1 1-1 0 0,1-1 1 0 0,-1 1-1 0 0,0 0 1 0 0,1 0-1 0 0,4 4 1 0 0,-5-4 28 0 0,1 1 0 0 0,-1 0 0 0 0,0 0 0 0 0,0 0 0 0 0,0 0 0 0 0,0 1 0 0 0,4 6 1 0 0,-5-6-525 0 0,0 0 1 0 0,0 0 0 0 0,-1 0 0 0 0,1 0 0 0 0,-1 0 0 0 0,0 0-1 0 0,1 4 1 0 0,-2 5-2274 0 0,0-1 0 0 0,0 1 0 0 0,-1-1 0 0 0,-3 19 1 0 0,1-15-16 0 0,1 0 743 0 0</inkml:trace>
</inkml:ink>
</file>

<file path=ppt/ink/ink3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9.159"/>
    </inkml:context>
    <inkml:brush xml:id="br0">
      <inkml:brushProperty name="width" value="0.05" units="cm"/>
      <inkml:brushProperty name="height" value="0.05" units="cm"/>
      <inkml:brushProperty name="color" value="#E71224"/>
    </inkml:brush>
  </inkml:definitions>
  <inkml:trace contextRef="#ctx0" brushRef="#br0">10 3 1020 0 0,'-2'-2'11445'0'0,"1"3"-11244"0"0,0-1-1 0 0,1 1 1 0 0,-1 0 0 0 0,0 0-1 0 0,1 0 1 0 0,-1 0 0 0 0,1 0-1 0 0,0 0 1 0 0,-1-1-1 0 0,1 1 1 0 0,0 0 0 0 0,-1 0-1 0 0,1 0 1 0 0,0 0 0 0 0,0 2-1 0 0,2 138 3673 0 0,0-1-2720 0 0,-6-1-6298 0 0,4-120-136 0 0,5-29-2363 0 0,-2 2 6205 0 0</inkml:trace>
</inkml:ink>
</file>

<file path=ppt/ink/ink3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9.609"/>
    </inkml:context>
    <inkml:brush xml:id="br0">
      <inkml:brushProperty name="width" value="0.05" units="cm"/>
      <inkml:brushProperty name="height" value="0.05" units="cm"/>
      <inkml:brushProperty name="color" value="#E71224"/>
    </inkml:brush>
  </inkml:definitions>
  <inkml:trace contextRef="#ctx0" brushRef="#br0">105 21 396 0 0,'0'-1'294'0'0,"1"0"0"0"0,-1 0 0 0 0,0 0 0 0 0,1-1 0 0 0,-1 1 0 0 0,0 0 0 0 0,0 0 0 0 0,0-1 0 0 0,0 1 0 0 0,0 0 0 0 0,-1 0 0 0 0,1-1 0 0 0,0 1 0 0 0,0 0 0 0 0,-1-1 0 0 0,-9 10 3658 0 0,-11 31-1006 0 0,1 11-1710 0 0,4-9-1225 0 0,-22 40 1 0 0,56-124-2402 0 0,-14 29 2431 0 0,1-1 0 0 0,1 1 1 0 0,1 1-1 0 0,0-1 0 0 0,10-14 0 0 0,-15 25 56 0 0,0 1-1 0 0,0-1 1 0 0,0 1-1 0 0,0 0 1 0 0,0 0-1 0 0,0 0 1 0 0,1 0-1 0 0,-1 0 1 0 0,1 0-1 0 0,-1 0 1 0 0,1 1-1 0 0,0 0 1 0 0,0-1-1 0 0,-1 1 1 0 0,6-1-1 0 0,-6 2 7 0 0,0 0 1 0 0,0 0-1 0 0,0 1 0 0 0,1-1 0 0 0,-1 1 0 0 0,0-1 1 0 0,0 1-1 0 0,0 0 0 0 0,0 0 0 0 0,0 0 0 0 0,0 0 1 0 0,0 0-1 0 0,0 0 0 0 0,0 1 0 0 0,-1-1 0 0 0,1 0 1 0 0,0 1-1 0 0,-1 0 0 0 0,1-1 0 0 0,-1 1 0 0 0,3 3 1 0 0,2 4 65 0 0,0 1 0 0 0,0-1 0 0 0,7 19 0 0 0,0-1-2595 0 0,1-3-4910 0 0,-7-18 3359 0 0,-2-6 2419 0 0</inkml:trace>
</inkml:ink>
</file>

<file path=ppt/ink/ink3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39.948"/>
    </inkml:context>
    <inkml:brush xml:id="br0">
      <inkml:brushProperty name="width" value="0.05" units="cm"/>
      <inkml:brushProperty name="height" value="0.05" units="cm"/>
      <inkml:brushProperty name="color" value="#E71224"/>
    </inkml:brush>
  </inkml:definitions>
  <inkml:trace contextRef="#ctx0" brushRef="#br0">102 146 892 0 0,'-3'-19'3190'0'0,"-9"-36"0"0"0,10 49-2469 0 0,0 0-1 0 0,0 1 0 0 0,0-1 0 0 0,-1 0 0 0 0,0 1 0 0 0,0 0 0 0 0,-1 0 1 0 0,0 0-1 0 0,1 0 0 0 0,-6-5 0 0 0,8 10-613 0 0,1-1-1 0 0,-1 0 1 0 0,0 1-1 0 0,1-1 1 0 0,-1 1-1 0 0,0-1 1 0 0,1 1-1 0 0,-1-1 1 0 0,0 1 0 0 0,0-1-1 0 0,1 1 1 0 0,-1 0-1 0 0,0-1 1 0 0,0 1-1 0 0,0 0 1 0 0,1 0-1 0 0,-1 0 1 0 0,0-1-1 0 0,0 1 1 0 0,0 0 0 0 0,0 0-1 0 0,0 0 1 0 0,1 1-1 0 0,-1-1 1 0 0,0 0-1 0 0,0 0 1 0 0,0 0-1 0 0,0 0 1 0 0,-1 1-1 0 0,1 1 31 0 0,-1-1-1 0 0,1 0 1 0 0,0 1-1 0 0,0-1 1 0 0,-1 1-1 0 0,1-1 0 0 0,0 1 1 0 0,0-1-1 0 0,0 1 1 0 0,1 0-1 0 0,-1-1 1 0 0,-1 5-1 0 0,0 3 180 0 0,-1 0 0 0 0,2 0 0 0 0,-1 1 0 0 0,1 12 0 0 0,19 217 2493 0 0,0 0-3631 0 0,-17-223-122 0 0,-1 24-1769 0 0,0-38 2108 0 0,0-1 0 0 0,0 0 0 0 0,0 1 0 0 0,0-1 0 0 0,-1 0 0 0 0,1 0 0 0 0,0 1 0 0 0,-1-1 0 0 0,1 0 0 0 0,-1 0 0 0 0,1 0 0 0 0,-1 0 0 0 0,-1 2 0 0 0,-15-11-7937 0 0,16 7 7923 0 0,-6-3-1028 0 0</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3.538"/>
    </inkml:context>
    <inkml:brush xml:id="br0">
      <inkml:brushProperty name="width" value="0.05" units="cm"/>
      <inkml:brushProperty name="height" value="0.05" units="cm"/>
      <inkml:brushProperty name="color" value="#E71224"/>
    </inkml:brush>
  </inkml:definitions>
  <inkml:trace contextRef="#ctx0" brushRef="#br0">273 1 240 0 0,'1'2'533'0'0,"-1"0"1"0"0,0 1-1 0 0,1-1 0 0 0,-1 0 0 0 0,0 1 1 0 0,0-1-1 0 0,0 0 0 0 0,-1 1 1 0 0,1-1-1 0 0,-1 0 0 0 0,1 0 1 0 0,-3 5-1 0 0,-17 26 2696 0 0,8-20-2806 0 0,0-1-1 0 0,-19 15 0 0 0,26-24-427 0 0,-1 1-1 0 0,1-1 1 0 0,-1 0-1 0 0,0 0 1 0 0,0-1-1 0 0,0 0 1 0 0,0 0-1 0 0,-11 3 1 0 0,15-5 5 0 0,1 0-1 0 0,0 1 1 0 0,0-1 0 0 0,-1 0 0 0 0,1 0 0 0 0,0 0 0 0 0,-1 0 0 0 0,1 0-1 0 0,0 0 1 0 0,-1 0 0 0 0,1 0 0 0 0,0 0 0 0 0,-1-1 0 0 0,1 1-1 0 0,0-1 1 0 0,0 1 0 0 0,-1-1 0 0 0,1 1 0 0 0,0-1 0 0 0,0 0 0 0 0,0 1-1 0 0,0-1 1 0 0,0 0 0 0 0,0 0 0 0 0,0 0 0 0 0,0 0 0 0 0,0 0 0 0 0,0 0-1 0 0,0 0 1 0 0,1 0 0 0 0,-1 0 0 0 0,0 0 0 0 0,1 0 0 0 0,-1-1-1 0 0,1 1 1 0 0,-1 0 0 0 0,1 0 0 0 0,0-1 0 0 0,-1 1 0 0 0,1 0 0 0 0,0-1-1 0 0,0 1 1 0 0,0 0 0 0 0,0-1 0 0 0,0 1 0 0 0,0 0 0 0 0,1-1 0 0 0,-1-1-1 0 0,1 0-1 0 0,0 0-1 0 0,-1 0 0 0 0,1 0 0 0 0,0 0 0 0 0,1 0 0 0 0,-1 0 0 0 0,1 0 1 0 0,-1 0-1 0 0,1 0 0 0 0,0 1 0 0 0,0-1 0 0 0,0 1 0 0 0,0-1 0 0 0,0 1 1 0 0,1 0-1 0 0,-1 0 0 0 0,1 0 0 0 0,-1 0 0 0 0,1 0 0 0 0,0 0 0 0 0,0 1 1 0 0,0-1-1 0 0,0 1 0 0 0,0 0 0 0 0,0 0 0 0 0,5-1 0 0 0,-6 2 6 0 0,1-1-1 0 0,0 1 0 0 0,-1-1 1 0 0,1 1-1 0 0,0 0 0 0 0,-1 0 1 0 0,1 0-1 0 0,0 0 0 0 0,-1 1 1 0 0,1-1-1 0 0,0 1 0 0 0,-1-1 1 0 0,1 1-1 0 0,-1 0 0 0 0,1 0 1 0 0,-1 0-1 0 0,1 0 0 0 0,-1 1 1 0 0,0-1-1 0 0,0 1 0 0 0,0-1 1 0 0,0 1-1 0 0,0 0 0 0 0,0 0 1 0 0,0 0-1 0 0,0 0 0 0 0,-1 0 1 0 0,1 0-1 0 0,-1 0 0 0 0,1 1 1 0 0,-1-1-1 0 0,1 4 0 0 0,2 7 187 0 0,-1 1 0 0 0,0-1 0 0 0,-1 1 0 0 0,-1 0 0 0 0,0-1 0 0 0,-1 1 0 0 0,0 0 0 0 0,-1 0 0 0 0,-1-1 0 0 0,0 1 0 0 0,-5 16 0 0 0,-4 7 93 0 0,-1 0 0 0 0,-29 61-1 0 0,39-93-282 0 0,-8 16-18 0 0,-21 33 0 0 0,28-50 17 0 0,1 0-1 0 0,-1-1 1 0 0,0 1-1 0 0,0-1 1 0 0,0 1-1 0 0,0-1 1 0 0,-1 0-1 0 0,1 0 1 0 0,-1 0-1 0 0,0-1 1 0 0,0 1-1 0 0,0-1 1 0 0,0 0-1 0 0,0 0 1 0 0,-7 2-1 0 0,9-4 2 0 0,0 0 0 0 0,1 1 0 0 0,-1-1 0 0 0,0 0 0 0 0,1 0 0 0 0,-1-1 0 0 0,1 1 0 0 0,-1 0 0 0 0,0 0 0 0 0,1-1 0 0 0,-1 1 0 0 0,1-1 0 0 0,-1 0 0 0 0,1 1 0 0 0,-1-1 0 0 0,1 0 0 0 0,-1 0 0 0 0,1 0-1 0 0,0 0 1 0 0,-3-2 0 0 0,2 1-1 0 0,0-1-1 0 0,0 0 0 0 0,0 0 1 0 0,0 0-1 0 0,0 0 0 0 0,1 0 0 0 0,-1-1 1 0 0,1 1-1 0 0,-1-5 0 0 0,0 1-8 0 0,0 0-1 0 0,1-1 1 0 0,0 1-1 0 0,1 0 0 0 0,-1 0 1 0 0,1 0-1 0 0,1-1 1 0 0,0 1-1 0 0,1-8 0 0 0,-1 11 10 0 0,0 0-1 0 0,0 0 1 0 0,1 1 0 0 0,-1-1-1 0 0,1 0 1 0 0,0 1-1 0 0,0-1 1 0 0,0 1-1 0 0,1 0 1 0 0,-1-1-1 0 0,1 1 1 0 0,0 0-1 0 0,0 1 1 0 0,0-1 0 0 0,0 0-1 0 0,0 1 1 0 0,0 0-1 0 0,1 0 1 0 0,-1 0-1 0 0,1 0 1 0 0,-1 0-1 0 0,8-2 1 0 0,-6 4 11 0 0,0-1 1 0 0,0 0-1 0 0,1 1 0 0 0,-1 0 0 0 0,0 1 1 0 0,1-1-1 0 0,-1 1 0 0 0,0 0 1 0 0,0 0-1 0 0,0 0 0 0 0,0 1 1 0 0,0 0-1 0 0,0 0 0 0 0,0 0 1 0 0,0 0-1 0 0,8 7 0 0 0,14 11 7 0 0,40 36 0 0 0,-18-12-4449 0 0,-45-41 3384 0 0,0-1-1 0 0,0 1 0 0 0,0-1 1 0 0,0 0-1 0 0,0 0 1 0 0,0 0-1 0 0,8 1 0 0 0,-3 0-471 0 0</inkml:trace>
</inkml:ink>
</file>

<file path=ppt/ink/ink3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40.329"/>
    </inkml:context>
    <inkml:brush xml:id="br0">
      <inkml:brushProperty name="width" value="0.05" units="cm"/>
      <inkml:brushProperty name="height" value="0.05" units="cm"/>
      <inkml:brushProperty name="color" value="#E71224"/>
    </inkml:brush>
  </inkml:definitions>
  <inkml:trace contextRef="#ctx0" brushRef="#br0">1 119 116 0 0,'0'-2'612'0'0,"1"-1"-1"0"0,0 0 1 0 0,0 1 0 0 0,0-1-1 0 0,1 1 1 0 0,-1-1 0 0 0,1 1-1 0 0,-1 0 1 0 0,1-1 0 0 0,4-3-1 0 0,27-18 2649 0 0,-13 15-2194 0 0,42-14 0 0 0,-35 14 22 0 0,-16 4-710 0 0,2 1 0 0 0,-1 0 0 0 0,0 1 1 0 0,1 1-1 0 0,-1 0 0 0 0,18-1 0 0 0,-25 3-119 0 0,0 1 0 0 0,0-1-1 0 0,0 1 1 0 0,1 0 0 0 0,-1 0 0 0 0,0 1-1 0 0,-1-1 1 0 0,1 1 0 0 0,0 0 0 0 0,0 1 0 0 0,-1-1-1 0 0,1 1 1 0 0,-1 0 0 0 0,0 0 0 0 0,0 0 0 0 0,0 0-1 0 0,0 1 1 0 0,3 4 0 0 0,6 8 1281 0 0,19 33 0 0 0,-21-32-2593 0 0,24 31-1 0 0,-26-41-2807 0 0,-3-28-12087 0 0,-6 21 15942 0 0,0-7-1588 0 0</inkml:trace>
</inkml:ink>
</file>

<file path=ppt/ink/ink3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40.695"/>
    </inkml:context>
    <inkml:brush xml:id="br0">
      <inkml:brushProperty name="width" value="0.05" units="cm"/>
      <inkml:brushProperty name="height" value="0.05" units="cm"/>
      <inkml:brushProperty name="color" value="#E71224"/>
    </inkml:brush>
  </inkml:definitions>
  <inkml:trace contextRef="#ctx0" brushRef="#br0">183 5 16 0 0,'-1'0'267'0'0,"1"-1"1"0"0,0 1-1 0 0,-1 0 1 0 0,1-1-1 0 0,-1 1 0 0 0,1 0 1 0 0,0-1-1 0 0,-1 1 1 0 0,1 0-1 0 0,-1 0 1 0 0,1-1-1 0 0,-1 1 0 0 0,1 0 1 0 0,-1 0-1 0 0,0 0 1 0 0,1 0-1 0 0,-1 0 0 0 0,1 0 1 0 0,-1 0-1 0 0,1 0 1 0 0,-1 0-1 0 0,1 0 0 0 0,-1 0 1 0 0,1 0-1 0 0,-1 0 1 0 0,1 0-1 0 0,-1 1 1 0 0,0-1-1 0 0,-12 15 3364 0 0,-2 26-935 0 0,13-37-2016 0 0,-10 29 192 0 0,-1 0 0 0 0,-34 56-1 0 0,12-26-4701 0 0,6 2-4380 0 0,27-53 4540 0 0,4-10 2223 0 0</inkml:trace>
</inkml:ink>
</file>

<file path=ppt/ink/ink3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41.034"/>
    </inkml:context>
    <inkml:brush xml:id="br0">
      <inkml:brushProperty name="width" value="0.05" units="cm"/>
      <inkml:brushProperty name="height" value="0.05" units="cm"/>
      <inkml:brushProperty name="color" value="#E71224"/>
    </inkml:brush>
  </inkml:definitions>
  <inkml:trace contextRef="#ctx0" brushRef="#br0">0 42 332 0 0,'1'-1'240'0'0,"-1"1"0"0"0,0 0 0 0 0,1 0 0 0 0,-1 0 0 0 0,0 0 0 0 0,1 0 0 0 0,-1 0 0 0 0,0 0 0 0 0,1 0 0 0 0,-1 0 0 0 0,1 0 0 0 0,-1 0 0 0 0,0 0 0 0 0,1 0 0 0 0,-1 0 1 0 0,0 0-1 0 0,1 0 0 0 0,-1 0 0 0 0,0 0 0 0 0,1 1 0 0 0,-1-1 0 0 0,0 0 0 0 0,1 0 0 0 0,0 2 1200 0 0,0-2-1200 0 0,-1 0 0 0 0,0 0 0 0 0,0 1 0 0 0,1-1 0 0 0,-1 0 0 0 0,0 1 0 0 0,6 21 4302 0 0,-4 33-429 0 0,-2-48-3031 0 0,5 100 3642 0 0,-8-127-5353 0 0,1 0 0 0 0,2 0 0 0 0,0-1 1 0 0,3-23-1 0 0,-3 39 589 0 0,1-1 1 0 0,0 0 0 0 0,0 1 0 0 0,1-1-1 0 0,0 1 1 0 0,0-1 0 0 0,0 1-1 0 0,1 0 1 0 0,-1-1 0 0 0,1 1 0 0 0,1 1-1 0 0,-1-1 1 0 0,1 0 0 0 0,-1 1-1 0 0,1 0 1 0 0,1 0 0 0 0,-1 0-1 0 0,0 0 1 0 0,8-4 0 0 0,-10 7 32 0 0,0-1 1 0 0,0 1-1 0 0,0 0 1 0 0,0 1-1 0 0,0-1 0 0 0,0 0 1 0 0,0 0-1 0 0,0 1 1 0 0,1 0-1 0 0,-1-1 1 0 0,0 1-1 0 0,0 0 1 0 0,0 0-1 0 0,0 0 0 0 0,1 0 1 0 0,-1 0-1 0 0,0 1 1 0 0,0-1-1 0 0,0 1 1 0 0,0-1-1 0 0,4 2 1 0 0,-4 0-94 0 0,1 0 1 0 0,0 0 0 0 0,-1 0-1 0 0,0 0 1 0 0,1 0 0 0 0,-1 1 0 0 0,0-1-1 0 0,0 1 1 0 0,0 0 0 0 0,0-1-1 0 0,-1 1 1 0 0,3 6 0 0 0,1 4-740 0 0,0 0 1 0 0,-1 1-1 0 0,-1-1 0 0 0,-1 1 1 0 0,2 20-1 0 0,-2-1-1389 0 0,-3 1-1 0 0,0-1 0 0 0,-2-1 1 0 0,-14 62-1 0 0,3-36 543 0 0</inkml:trace>
</inkml:ink>
</file>

<file path=ppt/ink/ink3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44.101"/>
    </inkml:context>
    <inkml:brush xml:id="br0">
      <inkml:brushProperty name="width" value="0.05" units="cm"/>
      <inkml:brushProperty name="height" value="0.05" units="cm"/>
      <inkml:brushProperty name="color" value="#E71224"/>
    </inkml:brush>
  </inkml:definitions>
  <inkml:trace contextRef="#ctx0" brushRef="#br0">1044 0 360 0 0,'-3'0'1131'0'0,"0"1"-1"0"0,0-1 1 0 0,-1 1 0 0 0,1 0-1 0 0,0 0 1 0 0,0 0 0 0 0,-6 3-1 0 0,6-2-747 0 0,0-1 0 0 0,0 1 0 0 0,0-1 0 0 0,0 0 0 0 0,-1 0 0 0 0,1-1 0 0 0,0 1 0 0 0,0-1-1 0 0,-1 1 1 0 0,-5-1 0 0 0,-27-4 1393 0 0,10 0-1245 0 0,-1 2 0 0 0,0 1 0 0 0,1 0 0 0 0,-43 6 0 0 0,41 1-494 0 0,-1 1 0 0 0,1 2 0 0 0,0 0-1 0 0,1 2 1 0 0,0 1 0 0 0,1 1 0 0 0,0 1-1 0 0,1 2 1 0 0,1 0 0 0 0,0 2 0 0 0,1 0-1 0 0,-30 33 1 0 0,12-6 46 0 0,1 3 0 0 0,3 1 0 0 0,2 1 1 0 0,-55 108-1 0 0,39-60-373 0 0,53-152-1378 0 0,4-1 1165 0 0,-2-1 0 0 0,-3 0 0 0 0,-2 0 0 0 0,-3 0 0 0 0,-12-65 0 0 0,16 120 528 0 0,0 1 0 0 0,0-1-1 0 0,0 1 1 0 0,0-1 0 0 0,0 1 0 0 0,0-1 0 0 0,0 1 0 0 0,0-1-1 0 0,0 1 1 0 0,-1-1 0 0 0,1 1 0 0 0,0-1 0 0 0,0 1 0 0 0,0-1-1 0 0,-1 1 1 0 0,1-1 0 0 0,0 1 0 0 0,-1-1 0 0 0,1 1-1 0 0,0-1 1 0 0,-1 1 0 0 0,1 0 0 0 0,-1-1 0 0 0,1 1 0 0 0,0 0-1 0 0,-1-1 1 0 0,1 1 0 0 0,-2 0 0 0 0,-7 11 223 0 0,-5 31-249 0 0,13-38 37 0 0,-44 174-80 0 0,39-148 221 0 0,2 1 0 0 0,1-1 0 0 0,2 61 0 0 0,1-85-108 0 0,1 0 0 0 0,0 0 0 0 0,0 0 0 0 0,0-1 0 0 0,1 1 0 0 0,-1 0 0 0 0,2 0 0 0 0,-1-1 0 0 0,0 1 0 0 0,7 9 0 0 0,-7-13-37 0 0,0 1-1 0 0,1-1 0 0 0,-1 0 0 0 0,1 0 1 0 0,-1 1-1 0 0,1-2 0 0 0,0 1 0 0 0,-1 0 1 0 0,1-1-1 0 0,0 1 0 0 0,0-1 0 0 0,1 0 0 0 0,-1 0 1 0 0,0 0-1 0 0,0 0 0 0 0,0 0 0 0 0,1-1 1 0 0,-1 0-1 0 0,0 0 0 0 0,0 0 0 0 0,5 0 1 0 0,22-4 72 0 0,-1-1 0 0 0,-1-1 0 0 0,1-2 1 0 0,-1-1-1 0 0,50-23 0 0 0,27-8-955 0 0,-79 31-89 0 0,31-9-3272 0 0,-22 4-3541 0 0</inkml:trace>
</inkml:ink>
</file>

<file path=ppt/ink/ink3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51.222"/>
    </inkml:context>
    <inkml:brush xml:id="br0">
      <inkml:brushProperty name="width" value="0.05" units="cm"/>
      <inkml:brushProperty name="height" value="0.05" units="cm"/>
      <inkml:brushProperty name="color" value="#E71224"/>
    </inkml:brush>
  </inkml:definitions>
  <inkml:trace contextRef="#ctx0" brushRef="#br0">279 732 1100 0 0,'-20'-15'4130'0'0,"16"13"-3194"0"0,0-1-1 0 0,0 0 1 0 0,0 0-1 0 0,0 0 1 0 0,1-1-1 0 0,-1 1 1 0 0,-3-5-1 0 0,45 39 3995 0 0,0 9-3707 0 0,35 47-1 0 0,-43-47-2038 0 0,66 62 0 0 0,-93-98 552 0 0,1-1 0 0 0,-1 0-1 0 0,1-1 1 0 0,0 1 0 0 0,0 0 0 0 0,0-1 0 0 0,0 0-1 0 0,1 0 1 0 0,-1 0 0 0 0,0-1 0 0 0,1 1 0 0 0,0-1-1 0 0,8 1 1 0 0,-10-2 73 0 0,-1 0-1 0 0,1-1 1 0 0,-1 1 0 0 0,1-1-1 0 0,-1 1 1 0 0,1-1-1 0 0,-1 0 1 0 0,1 0 0 0 0,-1 0-1 0 0,0 0 1 0 0,0-1 0 0 0,1 1-1 0 0,-1-1 1 0 0,0 1-1 0 0,0-1 1 0 0,0 0 0 0 0,-1 1-1 0 0,1-1 1 0 0,0 0 0 0 0,-1 0-1 0 0,1-1 1 0 0,-1 1-1 0 0,1 0 1 0 0,-1 0 0 0 0,0-1-1 0 0,1-3 1 0 0,2-5-140 0 0,0 0 0 0 0,-1-1-1 0 0,0 1 1 0 0,-1-1 0 0 0,0 0 0 0 0,-1 0 0 0 0,-1 0 0 0 0,0 1-1 0 0,0-1 1 0 0,-4-20 0 0 0,1 15 404 0 0,0 0 0 0 0,-2 0 0 0 0,0 0 1 0 0,-1 0-1 0 0,0 1 0 0 0,-14-25 0 0 0,18 39 93 0 0,1 0 0 0 0,-1-1 1 0 0,0 1-1 0 0,1 0 0 0 0,-1 0 0 0 0,0 0 0 0 0,0 0 1 0 0,-1 0-1 0 0,1 0 0 0 0,0 0 0 0 0,0 1 1 0 0,-4-2-1 0 0,5 3-87 0 0,1-1 0 0 0,-1 1 0 0 0,1 0 0 0 0,-1 0 0 0 0,1 0 0 0 0,-1 0 0 0 0,1 0 0 0 0,-1 0 0 0 0,0 0 0 0 0,1 0 0 0 0,-1 0 0 0 0,1 0 0 0 0,-1 0 0 0 0,1 0 0 0 0,-1 0 0 0 0,1 0 0 0 0,-1 0 0 0 0,1 1 0 0 0,-1-1 0 0 0,1 0 0 0 0,-1 0 0 0 0,1 1 0 0 0,-1-1 0 0 0,0 1 0 0 0,1 0 29 0 0,-1 0 0 0 0,0 0 1 0 0,0 0-1 0 0,1 0 0 0 0,-1 1 1 0 0,1-1-1 0 0,-1 0 0 0 0,1 1 1 0 0,-1-1-1 0 0,1 0 0 0 0,0 1 1 0 0,0-1-1 0 0,-1 0 0 0 0,1 2 0 0 0,0 7 101 0 0,0 0-1 0 0,0 0 0 0 0,1 0 0 0 0,0 0 0 0 0,1 0 0 0 0,0-1 1 0 0,1 1-1 0 0,0-1 0 0 0,0 1 0 0 0,1-1 0 0 0,0 0 0 0 0,1 0 1 0 0,0-1-1 0 0,0 1 0 0 0,1-1 0 0 0,0 0 0 0 0,0-1 0 0 0,10 10 0 0 0,-15-16-242 0 0,-1 0-1 0 0,1-1 0 0 0,0 1 0 0 0,-1 0 0 0 0,1-1 0 0 0,0 1 0 0 0,-1-1 0 0 0,1 1 0 0 0,0-1 1 0 0,-1 1-1 0 0,1-1 0 0 0,0 1 0 0 0,0-1 0 0 0,0 0 0 0 0,-1 1 0 0 0,1-1 0 0 0,0 0 0 0 0,0 0 1 0 0,0 0-1 0 0,0 0 0 0 0,0 0 0 0 0,0 0 0 0 0,-1 0 0 0 0,1 0 0 0 0,0 0 0 0 0,0 0 0 0 0,0 0 1 0 0,0 0-1 0 0,0-1 0 0 0,-1 1 0 0 0,1 0 0 0 0,0-1 0 0 0,0 1 0 0 0,0 0 0 0 0,-1-1 0 0 0,1 1 1 0 0,0-1-1 0 0,-1 0 0 0 0,1 1 0 0 0,0-1 0 0 0,-1 1 0 0 0,1-1 0 0 0,-1 0 0 0 0,1 1 0 0 0,-1-1 1 0 0,1 0-1 0 0,-1 0 0 0 0,1 0 0 0 0,-1 1 0 0 0,0-1 0 0 0,1 0 0 0 0,-1 0 0 0 0,0 0 0 0 0,0 0 1 0 0,0 1-1 0 0,0-1 0 0 0,0 0 0 0 0,0-1 0 0 0,1-5-110 0 0,0 0 0 0 0,0 0 0 0 0,-1 0 0 0 0,0 0 0 0 0,-2-13 0 0 0,-2 4 82 0 0,0 0 0 0 0,-2 0 1 0 0,0 0-1 0 0,0 1 0 0 0,-16-25 0 0 0,-51-69-18 0 0,58 88 16 0 0,-36-42-224 0 0,-3 1 1 0 0,-91-80-1 0 0,80 81 662 0 0,-104-124-1 0 0,159 173-309 0 0,-8-11 46 0 0,54 45 344 0 0,9 22-308 0 0,-1 2 0 0 0,52 70 0 0 0,-42-48-749 0 0,229 259-10074 0 0,-242-282 9121 0 0</inkml:trace>
</inkml:ink>
</file>

<file path=ppt/ink/ink3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1:52.026"/>
    </inkml:context>
    <inkml:brush xml:id="br0">
      <inkml:brushProperty name="width" value="0.05" units="cm"/>
      <inkml:brushProperty name="height" value="0.05" units="cm"/>
      <inkml:brushProperty name="color" value="#E71224"/>
    </inkml:brush>
  </inkml:definitions>
  <inkml:trace contextRef="#ctx0" brushRef="#br0">0 1 336 0 0,'14'6'5104'0'0,"20"15"-4768"0"0,-17-10-76 0 0,-5-2-296 0 0,-10-7 23 0 0,0-1-1 0 0,0 1 1 0 0,0 0-1 0 0,0-1 1 0 0,1 1 0 0 0,-1-1-1 0 0,1 1 1 0 0,-1-1-1 0 0,1 0 1 0 0,-1 0 0 0 0,1 0-1 0 0,-1-1 1 0 0,1 1 0 0 0,3 0-1 0 0,-6-2 16 0 0,1 1 1 0 0,-1 0-1 0 0,0-1 0 0 0,1 1 1 0 0,-1-1-1 0 0,0 1 0 0 0,0 0 1 0 0,1-1-1 0 0,-1 1 0 0 0,0-1 0 0 0,0 1 1 0 0,0-1-1 0 0,0 1 0 0 0,0-1 1 0 0,0 1-1 0 0,1-1 0 0 0,-1 1 0 0 0,0-1 1 0 0,-1 1-1 0 0,1-1 0 0 0,0 1 1 0 0,0-1-1 0 0,0 1 0 0 0,0-1 0 0 0,0 1 1 0 0,0-1-1 0 0,-1 1 0 0 0,1-1 1 0 0,0 1-1 0 0,0-1 0 0 0,-1 1 0 0 0,1-1 1 0 0,0 1-1 0 0,-1 0 0 0 0,1-1 1 0 0,-1 0-1 0 0,-11-16 95 0 0,8 13-27 0 0,0 1 1 0 0,-1 0 0 0 0,1 0 0 0 0,0 1 0 0 0,-1-1 0 0 0,0 1-1 0 0,-5-2 1 0 0,10 3-61 0 0,-1 1-1 0 0,0 0 1 0 0,1 0-1 0 0,-1 0 1 0 0,0 0 0 0 0,1 0-1 0 0,-1-1 1 0 0,1 1-1 0 0,-1 0 1 0 0,0 0-1 0 0,1 0 1 0 0,-1 1-1 0 0,0-1 1 0 0,1 0-1 0 0,-1 0 1 0 0,1 0-1 0 0,-1 0 1 0 0,0 1 0 0 0,1-1-1 0 0,-1 0 1 0 0,1 0-1 0 0,-1 1 1 0 0,1-1-1 0 0,-2 1 1 0 0,2 0-30 0 0,-1 1-1 0 0,1-1 1 0 0,0 0 0 0 0,-1 0 0 0 0,1 0 0 0 0,0 1 0 0 0,0-1-1 0 0,0 0 1 0 0,-1 0 0 0 0,1 1 0 0 0,1-1 0 0 0,-1 0 0 0 0,0 0-1 0 0,0 1 1 0 0,0-1 0 0 0,1 0 0 0 0,-1 0 0 0 0,1 2 0 0 0,17 31-5182 0 0,-18-30 4165 0 0</inkml:trace>
</inkml:ink>
</file>

<file path=ppt/ink/ink3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2:09.666"/>
    </inkml:context>
    <inkml:brush xml:id="br0">
      <inkml:brushProperty name="width" value="0.05" units="cm"/>
      <inkml:brushProperty name="height" value="0.05" units="cm"/>
      <inkml:brushProperty name="color" value="#E71224"/>
    </inkml:brush>
  </inkml:definitions>
  <inkml:trace contextRef="#ctx0" brushRef="#br0">11 537 332 0 0,'-1'0'134'0'0,"1"0"0"0"0,-1 0 0 0 0,1 1-1 0 0,-1-1 1 0 0,1 0 0 0 0,-1 0 0 0 0,1 0 0 0 0,-1 0 0 0 0,1 1-1 0 0,0-1 1 0 0,-1 0 0 0 0,1 1 0 0 0,-1-1 0 0 0,1 0 0 0 0,0 1-1 0 0,-1-1 1 0 0,1 0 0 0 0,0 1 0 0 0,-1-1 0 0 0,1 0 0 0 0,0 1-1 0 0,-1-1 1 0 0,1 1 0 0 0,0-1 0 0 0,0 1 0 0 0,0-1 0 0 0,-1 1-1 0 0,1-1 1 0 0,0 1 0 0 0,0-1 0 0 0,0 1 0 0 0,0-1 0 0 0,0 1 0 0 0,0-1-1 0 0,0 1 1 0 0,0-1 0 0 0,0 1 0 0 0,0-1 0 0 0,0 1 0 0 0,1 0-1 0 0,-1-1-46 0 0,1 1 0 0 0,0-1-1 0 0,-1 1 1 0 0,1-1 0 0 0,0 0-1 0 0,-1 0 1 0 0,1 1-1 0 0,0-1 1 0 0,-1 0 0 0 0,1 0-1 0 0,0 0 1 0 0,0 0 0 0 0,-1 0-1 0 0,1 0 1 0 0,0 0-1 0 0,-1 0 1 0 0,1 0 0 0 0,0 0-1 0 0,0 0 1 0 0,-1 0 0 0 0,1 0-1 0 0,0-1 1 0 0,-1 1-1 0 0,1 0 1 0 0,0-1 0 0 0,-1 1-1 0 0,1 0 1 0 0,-1-1 0 0 0,1 1-1 0 0,0-1 1 0 0,14-10 298 0 0,-1-1 0 0 0,0 0 0 0 0,-1-1 0 0 0,13-17 0 0 0,17-16-48 0 0,92-88 396 0 0,134-123-624 0 0,-227 221-78 0 0,-73 75-6852 0 0,18-22 4176 0 0,2-3 1039 0 0</inkml:trace>
</inkml:ink>
</file>

<file path=ppt/ink/ink3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2:11.560"/>
    </inkml:context>
    <inkml:brush xml:id="br0">
      <inkml:brushProperty name="width" value="0.05" units="cm"/>
      <inkml:brushProperty name="height" value="0.05" units="cm"/>
      <inkml:brushProperty name="color" value="#E71224"/>
    </inkml:brush>
  </inkml:definitions>
  <inkml:trace contextRef="#ctx0" brushRef="#br0">1 716 344 0 0,'8'-32'5522'0'0,"-6"29"-5292"0"0,1 0 0 0 0,0 0 0 0 0,-1 0 0 0 0,1 0 0 0 0,0 1 0 0 0,0-1 0 0 0,0 1 0 0 0,5-2 0 0 0,19-18 812 0 0,93-99-47 0 0,-48 52 90 0 0,86-91-105 0 0,83-78 549 0 0,-195 191-1359 0 0,-45 47-171 0 0,0 0-8 0 0,-13 25-7953 0 0,-3 0 3879 0 0,4-9 2501 0 0</inkml:trace>
</inkml:ink>
</file>

<file path=ppt/ink/ink3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2:12.104"/>
    </inkml:context>
    <inkml:brush xml:id="br0">
      <inkml:brushProperty name="width" value="0.05" units="cm"/>
      <inkml:brushProperty name="height" value="0.05" units="cm"/>
      <inkml:brushProperty name="color" value="#E71224"/>
    </inkml:brush>
  </inkml:definitions>
  <inkml:trace contextRef="#ctx0" brushRef="#br0">2 827 136 0 0,'-1'-1'140'0'0,"1"0"-1"0"0,0 0 1 0 0,0 0-1 0 0,0-1 1 0 0,-1 1-1 0 0,1 0 1 0 0,0 0-1 0 0,0 0 1 0 0,1 0-1 0 0,-1 0 1 0 0,0 0-1 0 0,0 0 1 0 0,0 0-1 0 0,1 0 1 0 0,-1 0-1 0 0,0 0 1 0 0,1 0-1 0 0,-1 0 1 0 0,1 0-1 0 0,0 0 1 0 0,-1 0-1 0 0,1 0 1 0 0,0 0-1 0 0,-1 0 1 0 0,3-1 0 0 0,18-24 1398 0 0,108-106 4736 0 0,-1-1-3296 0 0,252-271-1835 0 0,-286 303-1075 0 0,-94 101-67 0 0,0 0 1 0 0,0 0-1 0 0,0 0 0 0 0,0 0 1 0 0,0 0-1 0 0,-1 0 0 0 0,1 0 1 0 0,0 0-1 0 0,0 0 0 0 0,0 0 1 0 0,0 0-1 0 0,0 0 0 0 0,0 0 1 0 0,0 0-1 0 0,0 0 1 0 0,0 0-1 0 0,0 0 0 0 0,0 0 1 0 0,0 0-1 0 0,-1 0 0 0 0,1 0 1 0 0,0 0-1 0 0,0 0 0 0 0,0 0 1 0 0,0 0-1 0 0,0-1 1 0 0,0 1-1 0 0,0 0 0 0 0,0 0 1 0 0,0 0-1 0 0,0 0 0 0 0,0 0 1 0 0,0 0-1 0 0,0 0 0 0 0,0 0 1 0 0,0 0-1 0 0,0 0 1 0 0,0 0-1 0 0,0 0 0 0 0,0 0 1 0 0,0 0-1 0 0,0-1 0 0 0,0 1 1 0 0,0 0-1 0 0,0 0 0 0 0,0 0 1 0 0,0 0-1 0 0,-15 6-1036 0 0,-16 12-5081 0 0,9-1 1159 0 0,9-6 2795 0 0</inkml:trace>
</inkml:ink>
</file>

<file path=ppt/ink/ink3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2:13.002"/>
    </inkml:context>
    <inkml:brush xml:id="br0">
      <inkml:brushProperty name="width" value="0.05" units="cm"/>
      <inkml:brushProperty name="height" value="0.05" units="cm"/>
      <inkml:brushProperty name="color" value="#E71224"/>
    </inkml:brush>
  </inkml:definitions>
  <inkml:trace contextRef="#ctx0" brushRef="#br0">0 834 216 0 0,'1'-8'11185'0'0,"13"5"-9740"0"0,1-5-901 0 0,0-1 0 0 0,0 0 0 0 0,-1-1 0 0 0,0-1 0 0 0,-1-1 0 0 0,-1 0 0 0 0,17-19 0 0 0,1-1-12 0 0,51-48 72 0 0,446-416 530 0 0,-483 461-1119 0 0,-21 17-30 0 0,-1 0 1 0 0,21-23 0 0 0,-77 85-12746 0 0,7-7 7693 0 0,14-17 3486 0 0</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3.908"/>
    </inkml:context>
    <inkml:brush xml:id="br0">
      <inkml:brushProperty name="width" value="0.05" units="cm"/>
      <inkml:brushProperty name="height" value="0.05" units="cm"/>
      <inkml:brushProperty name="color" value="#E71224"/>
    </inkml:brush>
  </inkml:definitions>
  <inkml:trace contextRef="#ctx0" brushRef="#br0">9 30 960 0 0,'-8'-29'10018'0'0,"17"43"-8382"0"0,-5-4-1173 0 0,1 0 0 0 0,-2 0 1 0 0,1 1-1 0 0,-1 0 0 0 0,-1-1 0 0 0,0 1 1 0 0,1 19-1 0 0,-3 82 1072 0 0,-1-86-1416 0 0,0 5-277 0 0,-2 75 607 0 0,3-34-3619 0 0,4-87-5768 0 0,3-14 4743 0 0,-5 18 2933 0 0</inkml:trace>
</inkml:ink>
</file>

<file path=ppt/ink/ink3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2:13.482"/>
    </inkml:context>
    <inkml:brush xml:id="br0">
      <inkml:brushProperty name="width" value="0.05" units="cm"/>
      <inkml:brushProperty name="height" value="0.05" units="cm"/>
      <inkml:brushProperty name="color" value="#E71224"/>
    </inkml:brush>
  </inkml:definitions>
  <inkml:trace contextRef="#ctx0" brushRef="#br0">130 684 56 0 0,'-27'45'2480'0'0,"2"2"0"0"0,3 1 0 0 0,-32 92 0 0 0,54-139-2444 0 0,-1-1-1 0 0,1 0 1 0 0,0 1 0 0 0,0-1-1 0 0,0 0 1 0 0,0 1-1 0 0,-1-1 1 0 0,1 0 0 0 0,0 1-1 0 0,0-1 1 0 0,0 1-1 0 0,0-1 1 0 0,0 0 0 0 0,0 1-1 0 0,0-1 1 0 0,0 1-1 0 0,0-1 1 0 0,0 0 0 0 0,0 1-1 0 0,0-1 1 0 0,1 1-1 0 0,-1-1 1 0 0,0 0 0 0 0,0 1-1 0 0,0-1 1 0 0,0 0-1 0 0,1 1 1 0 0,-1-1 0 0 0,0 0-1 0 0,0 1 1 0 0,1-1-1 0 0,-1 0 1 0 0,1 1 0 0 0,11-5 952 0 0,15-17 131 0 0,130-154 1845 0 0,-88 93-2340 0 0,243-255-170 0 0,-84 93-600 0 0,-167 175 851 0 0,-69 72-1277 0 0,-4-12-5983 0 0,2-7-582 0 0,5 7 5532 0 0,-1-4-277 0 0</inkml:trace>
</inkml:ink>
</file>

<file path=ppt/ink/ink3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2:14.687"/>
    </inkml:context>
    <inkml:brush xml:id="br0">
      <inkml:brushProperty name="width" value="0.05" units="cm"/>
      <inkml:brushProperty name="height" value="0.05" units="cm"/>
      <inkml:brushProperty name="color" value="#E71224"/>
    </inkml:brush>
  </inkml:definitions>
  <inkml:trace contextRef="#ctx0" brushRef="#br0">69 692 200 0 0,'-43'-10'1475'0'0,"18"-3"593"0"0,52-6-238 0 0,103-79-677 0 0,275-216-494 0 0,-145 94-484 0 0,-236 203-521 0 0,-21 17-1204 0 0,-15 11-1169 0 0,2-3 1419 0 0,-3 2 107 0 0</inkml:trace>
</inkml:ink>
</file>

<file path=ppt/ink/ink3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2:15.107"/>
    </inkml:context>
    <inkml:brush xml:id="br0">
      <inkml:brushProperty name="width" value="0.05" units="cm"/>
      <inkml:brushProperty name="height" value="0.05" units="cm"/>
      <inkml:brushProperty name="color" value="#E71224"/>
    </inkml:brush>
  </inkml:definitions>
  <inkml:trace contextRef="#ctx0" brushRef="#br0">0 769 120 0 0,'2'-1'130'0'0,"0"0"0"0"0,0 0 1 0 0,0 0-1 0 0,0-1 0 0 0,0 1 0 0 0,-1-1 0 0 0,1 1 1 0 0,-1-1-1 0 0,1 1 0 0 0,2-5 0 0 0,-1 2 40 0 0,77-78 1002 0 0,230-219 713 0 0,-290 285-1836 0 0,352-303 1410 0 0,-372 319-1476 0 0,0 0 0 0 0,1 0 1 0 0,-1-1-1 0 0,0 1 0 0 0,1 0 1 0 0,-1-1-1 0 0,0 1 1 0 0,1 0-1 0 0,-1-1 0 0 0,0 1 1 0 0,0 0-1 0 0,1-1 0 0 0,-1 1 1 0 0,0-1-1 0 0,0 1 1 0 0,0 0-1 0 0,0-1 0 0 0,0 1 1 0 0,0-1-1 0 0,0 1 0 0 0,0-1 1 0 0,1 1-1 0 0,-1 0 1 0 0,-1-1-1 0 0,1 1 0 0 0,0-1 1 0 0,0 1-1 0 0,0-1 0 0 0,0 1 1 0 0,0 0-1 0 0,0-1 0 0 0,0 1 1 0 0,-1-1-1 0 0,1 1 1 0 0,0 0-1 0 0,0-1 0 0 0,0 1 1 0 0,-1 0-1 0 0,1-1 0 0 0,0 1 1 0 0,-1 0-1 0 0,1-1 1 0 0,0 1-1 0 0,-1-1 0 0 0,-19-8-3807 0 0,9 7 2606 0 0</inkml:trace>
</inkml:ink>
</file>

<file path=ppt/ink/ink3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2:20.965"/>
    </inkml:context>
    <inkml:brush xml:id="br0">
      <inkml:brushProperty name="width" value="0.05" units="cm"/>
      <inkml:brushProperty name="height" value="0.05" units="cm"/>
      <inkml:brushProperty name="color" value="#E71224"/>
    </inkml:brush>
  </inkml:definitions>
  <inkml:trace contextRef="#ctx0" brushRef="#br0">1 7 12 0 0,'5'-3'4661'0'0,"-2"0"-3677"0"0</inkml:trace>
</inkml:ink>
</file>

<file path=ppt/ink/ink3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11.768"/>
    </inkml:context>
    <inkml:brush xml:id="br0">
      <inkml:brushProperty name="width" value="0.05" units="cm"/>
      <inkml:brushProperty name="height" value="0.05" units="cm"/>
      <inkml:brushProperty name="color" value="#E71224"/>
    </inkml:brush>
  </inkml:definitions>
  <inkml:trace contextRef="#ctx0" brushRef="#br0">1 398 596 0 0,'51'-17'4545'0'0,"49"-23"1"0"0,46-35-2225 0 0,127-102-2639 0 0,-232 147 272 0 0,43-28-1313 0 0,-99 74-7283 0 0,6-9 7303 0 0</inkml:trace>
</inkml:ink>
</file>

<file path=ppt/ink/ink3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12.159"/>
    </inkml:context>
    <inkml:brush xml:id="br0">
      <inkml:brushProperty name="width" value="0.05" units="cm"/>
      <inkml:brushProperty name="height" value="0.05" units="cm"/>
      <inkml:brushProperty name="color" value="#E71224"/>
    </inkml:brush>
  </inkml:definitions>
  <inkml:trace contextRef="#ctx0" brushRef="#br0">15 391 140 0 0,'-2'1'224'0'0,"1"0"1"0"0,0 0-1 0 0,0 1 0 0 0,-1-1 0 0 0,1 0 1 0 0,0 1-1 0 0,0-1 0 0 0,0 0 0 0 0,1 1 1 0 0,-1-1-1 0 0,0 1 0 0 0,0 1 1 0 0,5-2 2617 0 0,10-10-1138 0 0,60-44-218 0 0,3 3 0 0 0,112-54 0 0 0,67-42-1384 0 0,-240 136-51 0 0,37-28 962 0 0,-70 45-139 0 0,-6 3-6181 0 0,4-8-1217 0 0,10-4 4815 0 0</inkml:trace>
</inkml:ink>
</file>

<file path=ppt/ink/ink3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13.343"/>
    </inkml:context>
    <inkml:brush xml:id="br0">
      <inkml:brushProperty name="width" value="0.05" units="cm"/>
      <inkml:brushProperty name="height" value="0.05" units="cm"/>
      <inkml:brushProperty name="color" value="#E71224"/>
    </inkml:brush>
  </inkml:definitions>
  <inkml:trace contextRef="#ctx0" brushRef="#br0">87 418 192 0 0,'-11'-2'550'0'0,"-65"-13"4423"0"0,76 15-4948 0 0,1-1 1 0 0,-1 0-1 0 0,0 0 0 0 0,0 1 1 0 0,0-1-1 0 0,0 0 0 0 0,0 1 1 0 0,1-1-1 0 0,-1 1 0 0 0,0-1 1 0 0,1 0-1 0 0,-1 1 0 0 0,0-1 0 0 0,1 1 1 0 0,-1-1-1 0 0,1 1 0 0 0,-1-1 1 0 0,1 1-1 0 0,-1-1 0 0 0,1 1 1 0 0,-1-1-1 0 0,1 1 0 0 0,1-1 1 0 0,15-14 413 0 0,308-237-216 0 0,-232 177-194 0 0,-76 59-52 0 0,-12 11-181 0 0,0 1 0 0 0,0-1 0 0 0,0 1 0 0 0,12-6 0 0 0,-23 12-3771 0 0,1 0 2855 0 0</inkml:trace>
</inkml:ink>
</file>

<file path=ppt/ink/ink3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13.716"/>
    </inkml:context>
    <inkml:brush xml:id="br0">
      <inkml:brushProperty name="width" value="0.05" units="cm"/>
      <inkml:brushProperty name="height" value="0.05" units="cm"/>
      <inkml:brushProperty name="color" value="#E71224"/>
    </inkml:brush>
  </inkml:definitions>
  <inkml:trace contextRef="#ctx0" brushRef="#br0">0 357 312 0 0,'17'-16'2963'0'0,"48"-37"-1480"0"0,105-66-1 0 0,19-13-1425 0 0,-188 131-86 0 0,0 0 0 0 0,0 1 0 0 0,0-1-1 0 0,0 0 1 0 0,0 0 0 0 0,0 0 0 0 0,0 0 0 0 0,0-1-1 0 0,0 1 1 0 0,0 0 0 0 0,-1 0 0 0 0,1 0 0 0 0,0-3-1 0 0,-1 3-116 0 0,0 1 0 0 0,0-1 0 0 0,0 0 0 0 0,0 1-1 0 0,0-1 1 0 0,0 0 0 0 0,-1 1 0 0 0,1-1 0 0 0,0 0 0 0 0,0 1-1 0 0,-1-1 1 0 0,1 0 0 0 0,-1 1 0 0 0,1-1 0 0 0,0 1 0 0 0,-1-1-1 0 0,1 1 1 0 0,-1-1 0 0 0,1 1 0 0 0,-1-1 0 0 0,0 1 0 0 0,1-1-1 0 0,-1 1 1 0 0,1 0 0 0 0,-1-1 0 0 0,0 1 0 0 0,0 0-1 0 0,-6-5-1040 0 0</inkml:trace>
</inkml:ink>
</file>

<file path=ppt/ink/ink3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20.558"/>
    </inkml:context>
    <inkml:brush xml:id="br0">
      <inkml:brushProperty name="width" value="0.05" units="cm"/>
      <inkml:brushProperty name="height" value="0.05" units="cm"/>
      <inkml:brushProperty name="color" value="#E71224"/>
    </inkml:brush>
  </inkml:definitions>
  <inkml:trace contextRef="#ctx0" brushRef="#br0">23 466 260 0 0,'0'0'80'0'0,"0"-1"1"0"0,-1 1-1 0 0,1-1 0 0 0,-1 1 0 0 0,1 0 1 0 0,0-1-1 0 0,-1 1 0 0 0,1 0 0 0 0,-1-1 1 0 0,1 1-1 0 0,-1 0 0 0 0,1 0 1 0 0,-1 0-1 0 0,1-1 0 0 0,-1 1 0 0 0,0 0 1 0 0,1 0-1 0 0,-1 0 0 0 0,1 0 1 0 0,-1 0-1 0 0,1 0 0 0 0,-1 0 0 0 0,1 0 1 0 0,-1 0-1 0 0,0 0 0 0 0,1 0 0 0 0,-1 1 1 0 0,1-1-1 0 0,-1 0 0 0 0,1 0 1 0 0,-1 0-1 0 0,1 1 0 0 0,-1-1 0 0 0,1 0 1 0 0,-1 1-1 0 0,1-1 0 0 0,0 0 0 0 0,-1 1 1 0 0,1-1-1 0 0,-1 0 0 0 0,1 1 1 0 0,0-1-1 0 0,-1 1 0 0 0,1-1 0 0 0,0 1 1 0 0,0-1-1 0 0,-1 1 0 0 0,1-1 0 0 0,0 1 1 0 0,0-1-1 0 0,0 1 0 0 0,0-1 1 0 0,-1 1-1 0 0,1 0 0 0 0,0-1 0 0 0,0 1 1 0 0,0-1-1 0 0,0 1 0 0 0,1 0 0 0 0,-2 0-12 0 0,1 0-1 0 0,0 0 0 0 0,0-1 0 0 0,0 1 1 0 0,0 0-1 0 0,1 0 0 0 0,-1 0 0 0 0,0 0 0 0 0,0 0 1 0 0,0-1-1 0 0,1 1 0 0 0,-1 0 0 0 0,0 0 1 0 0,1 0-1 0 0,-1-1 0 0 0,1 1 0 0 0,-1 0 0 0 0,1 0 1 0 0,-1-1-1 0 0,1 1 0 0 0,0-1 0 0 0,-1 1 1 0 0,1 0-1 0 0,0-1 0 0 0,-1 1 0 0 0,1-1 0 0 0,0 1 1 0 0,0-1-1 0 0,-1 0 0 0 0,1 1 0 0 0,0-1 1 0 0,0 0-1 0 0,0 0 0 0 0,0 1 0 0 0,-1-1 0 0 0,1 0 1 0 0,0 0-1 0 0,0 0 0 0 0,0 0 0 0 0,0 0 1 0 0,0 0-1 0 0,0 0 0 0 0,-1 0 0 0 0,3-1 0 0 0,21-6 334 0 0,0-1-1 0 0,0-1 0 0 0,-1-1 0 0 0,0-1 0 0 0,32-20 0 0 0,-9 6-197 0 0,186-104 10 0 0,217-107-215 0 0,-438 231-49 0 0,36-16 113 0 0,-44 20-122 0 0,0 0-1 0 0,1 0 1 0 0,-1 0 0 0 0,0 1-1 0 0,1-1 1 0 0,-1 1-1 0 0,1-1 1 0 0,-1 1-1 0 0,1 0 1 0 0,-1 1 0 0 0,5 0-1 0 0,-7-1-31 0 0,-1 0 0 0 0,0 0 0 0 0,1 1-1 0 0,-1-1 1 0 0,0 0 0 0 0,0 0 0 0 0,1 0-1 0 0,-1 1 1 0 0,0-1 0 0 0,1 0 0 0 0,-1 1-1 0 0,0-1 1 0 0,0 0 0 0 0,0 1 0 0 0,1-1-1 0 0,-1 0 1 0 0,0 1 0 0 0,0-1 0 0 0,0 0-1 0 0,0 1 1 0 0,0-1 0 0 0,1 0 0 0 0,-1 1-1 0 0,0-1 1 0 0,0 1 0 0 0,0-1 0 0 0,0 0-1 0 0,0 1 1 0 0,0-1 0 0 0,0 1 0 0 0,-1-1-1 0 0,1 0 1 0 0,0 1 0 0 0,0-1 0 0 0,0 0-1 0 0,0 1 1 0 0,0-1 0 0 0,-1 0 0 0 0,1 1-1 0 0,0-1 1 0 0,0 0 0 0 0,0 1 0 0 0,-1-1-1 0 0,1 0 1 0 0,0 1 0 0 0,-1-1 0 0 0,1 0-1 0 0,0 0 1 0 0,-1 1 0 0 0,-17 18-2469 0 0,15-17 2142 0 0,-11 11-768 0 0,-4 1 148 0 0</inkml:trace>
</inkml:ink>
</file>

<file path=ppt/ink/ink3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20.884"/>
    </inkml:context>
    <inkml:brush xml:id="br0">
      <inkml:brushProperty name="width" value="0.05" units="cm"/>
      <inkml:brushProperty name="height" value="0.05" units="cm"/>
      <inkml:brushProperty name="color" value="#E71224"/>
    </inkml:brush>
  </inkml:definitions>
  <inkml:trace contextRef="#ctx0" brushRef="#br0">137 284 92 0 0,'-39'23'1253'0'0,"17"-11"-153"0"0,1 1 0 0 0,-34 27 0 0 0,92-47 2342 0 0,75-45-2614 0 0,178-110-1 0 0,-78 39-840 0 0,-199 116-642 0 0,1 0 0 0 0,21-6 1 0 0,-43 22-5141 0 0,-1 1 4445 0 0</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4.237"/>
    </inkml:context>
    <inkml:brush xml:id="br0">
      <inkml:brushProperty name="width" value="0.05" units="cm"/>
      <inkml:brushProperty name="height" value="0.05" units="cm"/>
      <inkml:brushProperty name="color" value="#E71224"/>
    </inkml:brush>
  </inkml:definitions>
  <inkml:trace contextRef="#ctx0" brushRef="#br0">26 84 396 0 0,'2'-6'357'0'0,"1"0"0"0"0,-1 0-1 0 0,1 1 1 0 0,1-1 0 0 0,-1 1 0 0 0,1 0-1 0 0,0 0 1 0 0,1 0 0 0 0,-1 0 0 0 0,1 1 0 0 0,7-6-1 0 0,-9 8-234 0 0,-1 0 0 0 0,0 1-1 0 0,0-1 1 0 0,1 1 0 0 0,-1 0 0 0 0,1-1-1 0 0,-1 1 1 0 0,1 1 0 0 0,0-1 0 0 0,-1 0-1 0 0,1 0 1 0 0,0 1 0 0 0,0 0 0 0 0,-1-1-1 0 0,1 1 1 0 0,0 0 0 0 0,0 1 0 0 0,0-1-1 0 0,-1 0 1 0 0,1 1 0 0 0,0-1 0 0 0,-1 1-1 0 0,1 0 1 0 0,0 0 0 0 0,-1 0-1 0 0,1 0 1 0 0,-1 1 0 0 0,1-1 0 0 0,2 3-1 0 0,-3-3 0 0 0,-1 1 0 0 0,1-1 0 0 0,0 1 0 0 0,-1 0 0 0 0,1 0 0 0 0,-1 0-1 0 0,1 0 1 0 0,-1 0 0 0 0,0 0 0 0 0,0 0 0 0 0,0 0 0 0 0,0 1 0 0 0,0-1-1 0 0,0 0 1 0 0,-1 0 0 0 0,1 1 0 0 0,-1 3 0 0 0,0-1-8 0 0,0 0-1 0 0,0 0 1 0 0,-1 0 0 0 0,1 0 0 0 0,-1 0-1 0 0,-1 0 1 0 0,1 0 0 0 0,-3 5 0 0 0,-4 7 2 0 0,0 0 0 0 0,-2 0 0 0 0,-15 21 0 0 0,23-35-98 0 0,-112 143-1522 0 0,112-139-1962 0 0,11-11 975 0 0,14-11-431 0 0,-22 14 2719 0 0,12-8-982 0 0</inkml:trace>
</inkml:ink>
</file>

<file path=ppt/ink/ink3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21.244"/>
    </inkml:context>
    <inkml:brush xml:id="br0">
      <inkml:brushProperty name="width" value="0.05" units="cm"/>
      <inkml:brushProperty name="height" value="0.05" units="cm"/>
      <inkml:brushProperty name="color" value="#E71224"/>
    </inkml:brush>
  </inkml:definitions>
  <inkml:trace contextRef="#ctx0" brushRef="#br0">29 359 480 0 0,'-5'7'421'0'0,"1"0"-1"0"0,0 1 1 0 0,1 0-1 0 0,0-1 1 0 0,-5 18-1 0 0,8-23-365 0 0,-1 0 0 0 0,1 0 0 0 0,0 0 0 0 0,-1 0-1 0 0,1 1 1 0 0,0-1 0 0 0,1 0 0 0 0,-1 0 0 0 0,0 0 0 0 0,1 0-1 0 0,-1 0 1 0 0,1 0 0 0 0,-1 1 0 0 0,1-1 0 0 0,0 0 0 0 0,0-1-1 0 0,0 1 1 0 0,0 0 0 0 0,0 0 0 0 0,1 0 0 0 0,-1-1 0 0 0,0 1 0 0 0,1 0-1 0 0,-1-1 1 0 0,1 1 0 0 0,0-1 0 0 0,-1 0 0 0 0,1 0 0 0 0,2 2-1 0 0,-1-2 86 0 0,-1 0-1 0 0,1-1 0 0 0,0 1 1 0 0,-1 0-1 0 0,1-1 0 0 0,0 0 0 0 0,0 0 1 0 0,-1 1-1 0 0,1-2 0 0 0,0 1 1 0 0,0 0-1 0 0,0 0 0 0 0,-1-1 0 0 0,6-1 1 0 0,41-16 797 0 0,-40 14-768 0 0,80-37 333 0 0,-2-4 0 0 0,93-64 0 0 0,150-130-797 0 0,-310 219-1582 0 0,-20 20 1832 0 0,0 0-1 0 0,0 0 0 0 0,0 0 0 0 0,0 0 1 0 0,0 0-1 0 0,-1 0 0 0 0,1 0 1 0 0,0 0-1 0 0,0 0 0 0 0,0 0 1 0 0,0 0-1 0 0,0 0 0 0 0,0 0 1 0 0,0 0-1 0 0,0 0 0 0 0,0 0 1 0 0,0 0-1 0 0,0 0 0 0 0,0 0 1 0 0,0 0-1 0 0,-1 0 0 0 0,1 0 1 0 0,0 0-1 0 0,0 0 0 0 0,0 0 0 0 0,0 0 1 0 0,0 0-1 0 0,0-1 0 0 0,0 1 1 0 0,0 0-1 0 0,0 0 0 0 0,0 0 1 0 0,0 0-1 0 0,0 0 0 0 0,0 0 1 0 0,0 0-1 0 0,0 0 0 0 0,0 0 1 0 0,0 0-1 0 0,0 0 0 0 0,0 0 1 0 0,0-1-1 0 0,0 1 0 0 0,0 0 1 0 0,0 0-1 0 0,0 0 0 0 0,0 0 1 0 0,0 0-1 0 0,0 0 0 0 0,0 0 0 0 0,0 0 1 0 0,0 0-1 0 0,0 0 0 0 0,0 0 1 0 0,0 0-1 0 0,0 0 0 0 0,0-1 1 0 0,1 1-1 0 0,-1 0 0 0 0,0 0 1 0 0,0 0-1 0 0,0 0 0 0 0,0 0 1 0 0,0 0-1 0 0,0 0 0 0 0,0 0 1 0 0,0 0-1 0 0,0 0 0 0 0,0 0 1 0 0,-15 7-2477 0 0,2 0 1303 0 0</inkml:trace>
</inkml:ink>
</file>

<file path=ppt/ink/ink3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21.587"/>
    </inkml:context>
    <inkml:brush xml:id="br0">
      <inkml:brushProperty name="width" value="0.05" units="cm"/>
      <inkml:brushProperty name="height" value="0.05" units="cm"/>
      <inkml:brushProperty name="color" value="#E71224"/>
    </inkml:brush>
  </inkml:definitions>
  <inkml:trace contextRef="#ctx0" brushRef="#br0">85 322 396 0 0,'-13'10'532'0'0,"5"-4"-236"0"0,1-1 1 0 0,0 1 0 0 0,0 1-1 0 0,0-1 1 0 0,1 1 0 0 0,0 0-1 0 0,0 1 1 0 0,0 0 0 0 0,-4 9-1 0 0,10-16-290 0 0,-1-1 0 0 0,1 1-1 0 0,0-1 1 0 0,0 0 0 0 0,0 1-1 0 0,0-1 1 0 0,0 1 0 0 0,0-1-1 0 0,0 1 1 0 0,0-1-1 0 0,0 1 1 0 0,0-1 0 0 0,0 0-1 0 0,0 1 1 0 0,0-1 0 0 0,0 1-1 0 0,0-1 1 0 0,0 1 0 0 0,0-1-1 0 0,1 0 1 0 0,-1 1 0 0 0,0-1-1 0 0,0 1 1 0 0,1-1 0 0 0,-1 0-1 0 0,0 1 1 0 0,0-1-1 0 0,1 0 1 0 0,-1 1 0 0 0,0-1-1 0 0,1 0 1 0 0,0 1 0 0 0,17 1 77 0 0,24-10 142 0 0,-39 7-152 0 0,45-16 432 0 0,-1-2 0 0 0,-1-2 0 0 0,57-35 0 0 0,-67 36-360 0 0,124-69 153 0 0,151-80-243 0 0,-309 168-60 0 0,5-2-15 0 0,0 0-1 0 0,-1-1 1 0 0,1 1 0 0 0,7-8-1 0 0,-14 11-100 0 0</inkml:trace>
</inkml:ink>
</file>

<file path=ppt/ink/ink3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23.823"/>
    </inkml:context>
    <inkml:brush xml:id="br0">
      <inkml:brushProperty name="width" value="0.05" units="cm"/>
      <inkml:brushProperty name="height" value="0.05" units="cm"/>
      <inkml:brushProperty name="color" value="#E71224"/>
    </inkml:brush>
  </inkml:definitions>
  <inkml:trace contextRef="#ctx0" brushRef="#br0">59 407 16 0 0,'-2'1'476'0'0,"-9"1"824"0"0,0 0-1 0 0,0 0 0 0 0,-13 0 1 0 0,50 8 255 0 0,-8-10-1426 0 0,1-1-1 0 0,-2 0 0 0 0,1-1 0 0 0,0-1 1 0 0,0-1-1 0 0,-1-1 0 0 0,21-8 0 0 0,116-57-37 0 0,-149 68-81 0 0,381-223 263 0 0,-271 153-322 0 0,-110 69 104 0 0,2-1-424 0 0,-1 0 0 0 0,0 1-1 0 0,1 0 1 0 0,-1 0 0 0 0,9-3-1 0 0,-14 6 253 0 0,0 0 0 0 0,0-1-1 0 0,0 1 1 0 0,0 0 0 0 0,0 0 0 0 0,0 0-1 0 0,0 0 1 0 0,0 0 0 0 0,0 0 0 0 0,0 0-1 0 0,0 0 1 0 0,0 1 0 0 0,0-1 0 0 0,0 0-1 0 0,0 0 1 0 0,0 1 0 0 0,0-1 0 0 0,0 1-1 0 0,-1-1 1 0 0,1 1 0 0 0,0-1 0 0 0,0 1-1 0 0,0 0 1 0 0,0-1 0 0 0,-1 1 0 0 0,1 0-1 0 0,0 0 1 0 0,-1-1 0 0 0,1 1 0 0 0,-1 0-1 0 0,1 0 1 0 0,-1 0 0 0 0,1 0 0 0 0,-1 0-1 0 0,1 0 1 0 0,-1 0 0 0 0,0 0 0 0 0,0 0-1 0 0,1 0 1 0 0,-1 0 0 0 0,0 0 0 0 0,0 0-1 0 0,0 0 1 0 0,0 1 0 0 0,0 15-950 0 0</inkml:trace>
</inkml:ink>
</file>

<file path=ppt/ink/ink3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24.255"/>
    </inkml:context>
    <inkml:brush xml:id="br0">
      <inkml:brushProperty name="width" value="0.05" units="cm"/>
      <inkml:brushProperty name="height" value="0.05" units="cm"/>
      <inkml:brushProperty name="color" value="#E71224"/>
    </inkml:brush>
  </inkml:definitions>
  <inkml:trace contextRef="#ctx0" brushRef="#br0">0 548 228 0 0,'1'-2'436'0'0,"0"0"1"0"0,-1 0-1 0 0,1 0 0 0 0,0 0 0 0 0,0 1 1 0 0,0-1-1 0 0,0 0 0 0 0,0 1 0 0 0,0-1 1 0 0,1 1-1 0 0,-1 0 0 0 0,0-1 0 0 0,1 1 1 0 0,-1 0-1 0 0,1-1 0 0 0,1 0 0 0 0,39-25 145 0 0,-19 12 34 0 0,151-118-1 0 0,76-54-622 0 0,-202 155-91 0 0,1 3 1 0 0,1 2-1 0 0,77-30 0 0 0,-97 45-1500 0 0</inkml:trace>
</inkml:ink>
</file>

<file path=ppt/ink/ink3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24.714"/>
    </inkml:context>
    <inkml:brush xml:id="br0">
      <inkml:brushProperty name="width" value="0.05" units="cm"/>
      <inkml:brushProperty name="height" value="0.05" units="cm"/>
      <inkml:brushProperty name="color" value="#E71224"/>
    </inkml:brush>
  </inkml:definitions>
  <inkml:trace contextRef="#ctx0" brushRef="#br0">41 437 780 0 0,'-4'4'729'0'0,"-1"1"-228"0"0,0 0 0 0 0,0 1 0 0 0,1-1 0 0 0,0 1 0 0 0,-6 10 0 0 0,10-14-445 0 0,-1-1-1 0 0,0 1 0 0 0,1 0 1 0 0,0-1-1 0 0,-1 1 0 0 0,1-1 1 0 0,0 1-1 0 0,0 0 0 0 0,0-1 1 0 0,0 1-1 0 0,0 0 0 0 0,0-1 1 0 0,0 1-1 0 0,0 0 0 0 0,1-1 1 0 0,-1 1-1 0 0,1-1 0 0 0,-1 1 1 0 0,1-1-1 0 0,0 1 0 0 0,0-1 1 0 0,-1 1-1 0 0,1-1 0 0 0,0 0 1 0 0,0 1-1 0 0,0-1 0 0 0,1 0 1 0 0,-1 0-1 0 0,2 2 0 0 0,1 0 83 0 0,0 0 0 0 0,1 0 0 0 0,-1-1 0 0 0,1 0 0 0 0,0 0 0 0 0,0 0 0 0 0,-1 0 0 0 0,1-1 0 0 0,0 1-1 0 0,0-1 1 0 0,1-1 0 0 0,-1 1 0 0 0,0-1 0 0 0,0 0 0 0 0,0 0 0 0 0,0 0 0 0 0,0-1 0 0 0,0 0 0 0 0,0 0 0 0 0,0 0 0 0 0,9-3 0 0 0,11-5 35 0 0,-1-1 1 0 0,0-1 0 0 0,22-14 0 0 0,-35 19-82 0 0,290-187 131 0 0,-66 38-393 0 0,-181 122-113 0 0,3 4 1 0 0,82-33-1 0 0,-136 61 174 0 0,2-1-433 0 0,0 0-1 0 0,1 0 1 0 0,-1 0-1 0 0,0 1 1 0 0,1 0-1 0 0,-1 0 0 0 0,1 0 1 0 0,0 1-1 0 0,10 0 1 0 0,-13 3-938 0 0,-4 2 116 0 0</inkml:trace>
</inkml:ink>
</file>

<file path=ppt/ink/ink3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25.077"/>
    </inkml:context>
    <inkml:brush xml:id="br0">
      <inkml:brushProperty name="width" value="0.05" units="cm"/>
      <inkml:brushProperty name="height" value="0.05" units="cm"/>
      <inkml:brushProperty name="color" value="#E71224"/>
    </inkml:brush>
  </inkml:definitions>
  <inkml:trace contextRef="#ctx0" brushRef="#br0">124 205 1100 0 0,'-46'54'3526'0'0,"27"-33"-2512"0"0,1 0 0 0 0,-16 26 0 0 0,33-47-1008 0 0,1 0 0 0 0,0 1-1 0 0,-1-1 1 0 0,1 1 0 0 0,-1-1 0 0 0,1 1-1 0 0,0-1 1 0 0,-1 1 0 0 0,1-1 0 0 0,0 1-1 0 0,-1-1 1 0 0,1 1 0 0 0,0-1 0 0 0,0 1-1 0 0,-1-1 1 0 0,1 1 0 0 0,0 0 0 0 0,0-1-1 0 0,0 1 1 0 0,0-1 0 0 0,0 1 0 0 0,0 0-1 0 0,0-1 1 0 0,0 1 0 0 0,0-1 0 0 0,0 1-1 0 0,0 0 1 0 0,0-1 0 0 0,1 1 0 0 0,-1-1 0 0 0,0 1-1 0 0,0-1 1 0 0,1 1 0 0 0,-1-1 0 0 0,0 1-1 0 0,1-1 1 0 0,-1 1 0 0 0,0-1 0 0 0,1 1-1 0 0,-1-1 1 0 0,1 1 0 0 0,-1-1 0 0 0,1 0-1 0 0,-1 1 1 0 0,1-1 0 0 0,-1 0 0 0 0,1 1-1 0 0,-1-1 1 0 0,1 0 0 0 0,-1 0 0 0 0,1 1-1 0 0,0-1 1 0 0,-1 0 0 0 0,1 0 0 0 0,-1 0-1 0 0,1 0 1 0 0,0 0 0 0 0,-1 0 0 0 0,1 0-1 0 0,-1 0 1 0 0,1 0 0 0 0,0 0 0 0 0,-1 0 0 0 0,1-1-1 0 0,5 1 68 0 0,0-1 1 0 0,0 0-1 0 0,0 0 0 0 0,0 0 0 0 0,6-3 0 0 0,27-14 23 0 0,-2-2-1 0 0,0-2 0 0 0,-2-1 0 0 0,39-32 0 0 0,-6 5-162 0 0,-21 16 47 0 0,-4 2 15 0 0,1 2-1 0 0,76-38 1 0 0,-115 66 7 0 0,-1 1 0 0 0,1-1 0 0 0,0 1 0 0 0,-1 0 1 0 0,10 0-1 0 0,6-2-1958 0 0</inkml:trace>
</inkml:ink>
</file>

<file path=ppt/ink/ink3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29.916"/>
    </inkml:context>
    <inkml:brush xml:id="br0">
      <inkml:brushProperty name="width" value="0.05" units="cm"/>
      <inkml:brushProperty name="height" value="0.05" units="cm"/>
      <inkml:brushProperty name="color" value="#E71224"/>
    </inkml:brush>
  </inkml:definitions>
  <inkml:trace contextRef="#ctx0" brushRef="#br0">213 161 1212 0 0,'-28'7'17932'0'0,"29"-19"-12887"0"0,2 2-6230 0 0,-2 3 1172 0 0,-1 0 0 0 0,1 0 0 0 0,-1 1 0 0 0,0-1 0 0 0,-1 0 0 0 0,1 0 0 0 0,-1 1 0 0 0,-1-1 0 0 0,1 0 0 0 0,-1 1 0 0 0,0-1 0 0 0,-1 1 0 0 0,-6-12 0 0 0,8 16 18 0 0,0-1 0 0 0,-1 1 0 0 0,1 0 0 0 0,-1 0 0 0 0,0 0 0 0 0,0 0 0 0 0,0 0 0 0 0,0 0 0 0 0,0 0 0 0 0,0 1 0 0 0,0-1 0 0 0,-1 1 0 0 0,1-1 0 0 0,-1 1 0 0 0,1 0 0 0 0,-1 0 0 0 0,1 0 0 0 0,-1 0 0 0 0,1 1 1 0 0,-1-1-1 0 0,0 1 0 0 0,0-1 0 0 0,1 1 0 0 0,-1 0 0 0 0,0 0 0 0 0,1 0 0 0 0,-1 1 0 0 0,0-1 0 0 0,0 1 0 0 0,1-1 0 0 0,-1 1 0 0 0,1 0 0 0 0,-1 0 0 0 0,1 0 0 0 0,-1 0 0 0 0,1 0 0 0 0,-3 2 0 0 0,-1 1 12 0 0,0 1 0 0 0,1-1 0 0 0,-1 1 0 0 0,1 0 0 0 0,0 0 0 0 0,0 0 0 0 0,1 1 0 0 0,0-1 0 0 0,0 1 0 0 0,0 0 0 0 0,0 1 0 0 0,1-1 0 0 0,0 1 0 0 0,-3 9 0 0 0,4-11-13 0 0,1 0 1 0 0,-1 0 0 0 0,1 0 0 0 0,0 0 0 0 0,0 1-1 0 0,1-1 1 0 0,-1 0 0 0 0,1 0 0 0 0,1 1-1 0 0,-1-1 1 0 0,0 0 0 0 0,1 0 0 0 0,0 0 0 0 0,1 0-1 0 0,-1 0 1 0 0,1 0 0 0 0,0 0 0 0 0,0 0 0 0 0,0 0-1 0 0,4 4 1 0 0,-5-8-13 0 0,0 1 1 0 0,0-1-1 0 0,0 0 0 0 0,0 1 0 0 0,1-1 0 0 0,-1 0 0 0 0,1 0 1 0 0,-1 0-1 0 0,1 0 0 0 0,-1 0 0 0 0,1 0 0 0 0,-1-1 1 0 0,1 1-1 0 0,0 0 0 0 0,-1-1 0 0 0,1 1 0 0 0,0-1 1 0 0,0 0-1 0 0,-1 0 0 0 0,1 1 0 0 0,0-1 0 0 0,2-1 1 0 0,0 1-12 0 0,-1-1 1 0 0,1 0 0 0 0,-1 0 0 0 0,1 0 0 0 0,-1-1 0 0 0,0 1 0 0 0,1-1 0 0 0,-1 0 0 0 0,0 0 0 0 0,4-3 0 0 0,0 0-9 0 0,-1-1 0 0 0,0 1 0 0 0,-1-1 0 0 0,0 0 0 0 0,1 0 0 0 0,-2-1 0 0 0,1 0 0 0 0,-1 1 0 0 0,5-12 0 0 0,-7 12 44 0 0,0 1-1 0 0,-1-1 1 0 0,0 0-1 0 0,0 1 0 0 0,-1-1 1 0 0,1 0-1 0 0,-1 1 1 0 0,0-1-1 0 0,-1 0 1 0 0,1 0-1 0 0,-1 1 1 0 0,0-1-1 0 0,-4-10 1 0 0,9 26 39 0 0,0-1 1 0 0,0 1-1 0 0,1-1 1 0 0,0 0-1 0 0,1-1 1 0 0,0 1-1 0 0,0-1 1 0 0,1 0-1 0 0,0-1 1 0 0,13 11-1 0 0,-17-15-124 0 0,1-1-1 0 0,-1 1 1 0 0,1-1-1 0 0,0 0 1 0 0,0 0 0 0 0,0-1-1 0 0,0 1 1 0 0,1-1-1 0 0,-1 0 1 0 0,0 0-1 0 0,0 0 1 0 0,1 0 0 0 0,-1-1-1 0 0,1 0 1 0 0,-1 0-1 0 0,0 0 1 0 0,1 0 0 0 0,-1-1-1 0 0,1 0 1 0 0,-1 1-1 0 0,0-2 1 0 0,0 1-1 0 0,0 0 1 0 0,1-1 0 0 0,-1 0-1 0 0,-1 0 1 0 0,1 0-1 0 0,5-4 1 0 0,-2 1-102 0 0,0 0 0 0 0,0-1 0 0 0,-1 0-1 0 0,0 0 1 0 0,0 0 0 0 0,0-1 0 0 0,8-12 0 0 0,-12 15 151 0 0,0 0 0 0 0,0 0-1 0 0,0 1 1 0 0,0-1 0 0 0,-1-1 0 0 0,1 1 0 0 0,-1 0 0 0 0,0 0 0 0 0,0 0 0 0 0,-1-1-1 0 0,1 1 1 0 0,-1 0 0 0 0,0-1 0 0 0,0 1 0 0 0,0 0 0 0 0,-1 0 0 0 0,-1-7-1 0 0,2 10 19 0 0,0 0-1 0 0,0 0 1 0 0,-1 0-1 0 0,1 0 0 0 0,0 0 1 0 0,-1 0-1 0 0,1 0 1 0 0,-1 0-1 0 0,1 0 1 0 0,-1 0-1 0 0,1 0 0 0 0,-1 0 1 0 0,0 0-1 0 0,0 0 1 0 0,1 0-1 0 0,-1 1 0 0 0,0-1 1 0 0,0 0-1 0 0,0 0 1 0 0,0 1-1 0 0,0-1 0 0 0,0 1 1 0 0,0-1-1 0 0,0 1 1 0 0,0-1-1 0 0,0 1 0 0 0,0 0 1 0 0,0-1-1 0 0,0 1 1 0 0,0 0-1 0 0,0 0 0 0 0,0 0 1 0 0,-1 0-1 0 0,1 0 1 0 0,0 0-1 0 0,0 0 0 0 0,0 0 1 0 0,0 0-1 0 0,0 1 1 0 0,0-1-1 0 0,0 0 0 0 0,0 1 1 0 0,0-1-1 0 0,0 1 1 0 0,0-1-1 0 0,0 1 0 0 0,0-1 1 0 0,-2 3-1 0 0,-2 0 12 0 0,1 0 0 0 0,0 1 0 0 0,-1-1 0 0 0,1 1 0 0 0,1 0-1 0 0,-1 1 1 0 0,0-1 0 0 0,-3 7 0 0 0,4-5 6 0 0,-1 1 1 0 0,2 0-1 0 0,-1 0 0 0 0,1-1 0 0 0,0 1 0 0 0,1 0 1 0 0,-2 8-1 0 0,3-14-17 0 0,0 0-1 0 0,0 0 1 0 0,0 0-1 0 0,0 0 1 0 0,0 0 0 0 0,0-1-1 0 0,0 1 1 0 0,0 0 0 0 0,1 0-1 0 0,-1 0 1 0 0,0 0 0 0 0,1 0-1 0 0,-1 0 1 0 0,0 0-1 0 0,1-1 1 0 0,-1 1 0 0 0,1 0-1 0 0,-1 0 1 0 0,1 0 0 0 0,-1-1-1 0 0,1 1 1 0 0,0 0 0 0 0,1 0-1 0 0,-1 0-7 0 0,1-1 0 0 0,-1 0 0 0 0,1 0 0 0 0,0 0-1 0 0,-1 0 1 0 0,1 0 0 0 0,-1 0 0 0 0,1 0 0 0 0,0 0 0 0 0,-1 0 0 0 0,1-1-1 0 0,-1 1 1 0 0,1-1 0 0 0,0 1 0 0 0,-1-1 0 0 0,1 0 0 0 0,-1 0-1 0 0,0 1 1 0 0,2-3 0 0 0,3 0-18 0 0,-1-1-1 0 0,1 0 0 0 0,-1 0 1 0 0,0-1-1 0 0,0 0 0 0 0,-1 0 1 0 0,6-7-1 0 0,16-18-4 0 0,-14 66 357 0 0,-11-30-271 0 0,36 114 277 0 0,18 72-157 0 0,-48-160-269 0 0,-2 1 1 0 0,0 0 0 0 0,-1 64 0 0 0,-4-89-31 0 0,-1-1 0 0 0,1 0 1 0 0,-1 0-1 0 0,0 1 1 0 0,-1-1-1 0 0,1 0 1 0 0,-1 0-1 0 0,-1 0 1 0 0,-4 9-1 0 0,7-15 109 0 0,-1-1 0 0 0,1 0-1 0 0,-1 1 1 0 0,1-1 0 0 0,0 0 0 0 0,-1 1-1 0 0,1-1 1 0 0,-1 0 0 0 0,1 1 0 0 0,-1-1-1 0 0,1 0 1 0 0,-1 0 0 0 0,1 0 0 0 0,-1 0-1 0 0,1 0 1 0 0,-1 1 0 0 0,0-1-1 0 0,1 0 1 0 0,-1 0 0 0 0,1 0 0 0 0,-1 0-1 0 0,1 0 1 0 0,-1-1 0 0 0,1 1 0 0 0,-1 0-1 0 0,1 0 1 0 0,-1 0 0 0 0,1 0 0 0 0,-1-1-1 0 0,1 1 1 0 0,-1 0 0 0 0,1 0 0 0 0,-1-1-1 0 0,1 1 1 0 0,-1 0 0 0 0,1-1 0 0 0,0 1-1 0 0,-1 0 1 0 0,1-1 0 0 0,0 1 0 0 0,-1-1-1 0 0,1 1 1 0 0,0-1 0 0 0,0 1 0 0 0,-1-1-1 0 0,1 1 1 0 0,0-1 0 0 0,0 1 0 0 0,-1-2-1 0 0,-13-26-362 0 0,14 27 353 0 0,-12-30-755 0 0,1 0 1 0 0,1-1-1 0 0,2 0 1 0 0,1-1-1 0 0,-2-36 1 0 0,8 46 359 0 0,0-1 0 0 0,2 1 0 0 0,0-1 0 0 0,2 1 1 0 0,0 0-1 0 0,2-1 0 0 0,15-43 0 0 0,-14 50 312 0 0,24-56-149 0 0,-28 68 266 0 0,2-1 0 0 0,-1 0 0 0 0,1 1 0 0 0,-1 0 0 0 0,1 0 0 0 0,1 0 0 0 0,-1 0 0 0 0,1 1 0 0 0,8-7 0 0 0,-12 11 49 0 0,-1-1 0 0 0,1 0 0 0 0,0 1 1 0 0,0-1-1 0 0,0 1 0 0 0,0-1 0 0 0,0 1 1 0 0,0 0-1 0 0,0-1 0 0 0,0 1 1 0 0,0 0-1 0 0,0 0 0 0 0,0 0 0 0 0,0-1 1 0 0,0 1-1 0 0,0 0 0 0 0,0 0 0 0 0,0 0 1 0 0,0 1-1 0 0,0-1 0 0 0,0 0 1 0 0,-1 0-1 0 0,1 1 0 0 0,0-1 0 0 0,0 0 1 0 0,0 1-1 0 0,0-1 0 0 0,1 1 1 0 0,0 1 114 0 0,-1 0 0 0 0,1-1 0 0 0,0 1 0 0 0,-1 0 0 0 0,0 0 0 0 0,1 0 0 0 0,-1 0 0 0 0,0 1 0 0 0,0-1 0 0 0,0 0 0 0 0,1 4 0 0 0,1 7 537 0 0,0 1 0 0 0,-1-1 0 0 0,1 16 0 0 0,-3-28-688 0 0,0 3 35 0 0,0-1-1 0 0,0 0 0 0 0,1 1 1 0 0,0-1-1 0 0,-1 0 1 0 0,1 0-1 0 0,0 0 0 0 0,0 0 1 0 0,1 0-1 0 0,-1 0 1 0 0,4 6-1 0 0,-5-9-63 0 0,1 1-1 0 0,-1-1 0 0 0,1 0 1 0 0,-1 1-1 0 0,1-1 1 0 0,-1 0-1 0 0,1 0 1 0 0,-1 1-1 0 0,1-1 1 0 0,-1 0-1 0 0,1 0 1 0 0,-1 1-1 0 0,1-1 1 0 0,-1 0-1 0 0,1 0 1 0 0,-1 0-1 0 0,1 0 0 0 0,-1 0 1 0 0,1 0-1 0 0,0 0 1 0 0,-1 0-1 0 0,1 0 1 0 0,-1 0-1 0 0,1 0 1 0 0,0-1-1 0 0,1 0-56 0 0,0 0 1 0 0,0 0-1 0 0,0 0 0 0 0,-1 0 0 0 0,1-1 0 0 0,0 1 0 0 0,-1 0 1 0 0,0-1-1 0 0,1 0 0 0 0,1-2 0 0 0,3-4-202 0 0,-1 0 0 0 0,0 0-1 0 0,-1-1 1 0 0,0 1 0 0 0,0-1 0 0 0,4-18-1 0 0,-7 22 286 0 0,1 0 0 0 0,-1 0 0 0 0,-1 0 0 0 0,1 0 0 0 0,-1 0 0 0 0,0 0 0 0 0,0 0 0 0 0,0 0 0 0 0,-1 0 0 0 0,1-1 0 0 0,-1 1 0 0 0,-1 0 0 0 0,1 1 0 0 0,-4-9 0 0 0,5 13 13 0 0,0-1 0 0 0,0 1 0 0 0,-1-1 1 0 0,1 1-1 0 0,0 0 0 0 0,0-1 0 0 0,0 1 1 0 0,-1 0-1 0 0,1-1 0 0 0,0 1 1 0 0,-1 0-1 0 0,1 0 0 0 0,0-1 0 0 0,0 1 1 0 0,-1 0-1 0 0,1 0 0 0 0,0-1 0 0 0,-1 1 1 0 0,1 0-1 0 0,-1 0 0 0 0,1 0 1 0 0,0 0-1 0 0,-1 0 0 0 0,1-1 0 0 0,-1 1 1 0 0,1 0-1 0 0,0 0 0 0 0,-1 0 0 0 0,1 0 1 0 0,-1 0-1 0 0,1 0 0 0 0,0 0 0 0 0,-1 1 1 0 0,1-1-1 0 0,-1 0 0 0 0,-13 13 850 0 0,-4 21 364 0 0,12-19-913 0 0,1 0 1 0 0,1 0-1 0 0,0 0 1 0 0,1 1-1 0 0,1-1 1 0 0,0 1-1 0 0,2-1 1 0 0,0 27 0 0 0,1-34-346 0 0,-1-1 0 0 0,1 1 1 0 0,1-1-1 0 0,-1 1 0 0 0,1-1 1 0 0,0 1-1 0 0,1-1 0 0 0,0 0 1 0 0,0 0-1 0 0,1-1 1 0 0,-1 1-1 0 0,1-1 0 0 0,1 1 1 0 0,-1-1-1 0 0,1 0 0 0 0,0-1 1 0 0,1 1-1 0 0,-1-1 0 0 0,13 8 1 0 0,-15-11-312 0 0,1 0 0 0 0,-1 0 0 0 0,1-1 0 0 0,0 0 0 0 0,0 0-1 0 0,0 0 1 0 0,-1 0 0 0 0,1 0 0 0 0,0-1 0 0 0,0 1 0 0 0,0-1 0 0 0,0 0 0 0 0,0 0 0 0 0,0-1 0 0 0,0 1 0 0 0,0-1 0 0 0,0 0 0 0 0,0 0 0 0 0,-1 0 0 0 0,5-3 0 0 0,5-1-1893 0 0,-1-2 1 0 0,-1 0-1 0 0,0 0 1 0 0,17-14-1 0 0,-14 9 515 0 0</inkml:trace>
</inkml:ink>
</file>

<file path=ppt/ink/ink3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30.321"/>
    </inkml:context>
    <inkml:brush xml:id="br0">
      <inkml:brushProperty name="width" value="0.05" units="cm"/>
      <inkml:brushProperty name="height" value="0.05" units="cm"/>
      <inkml:brushProperty name="color" value="#E71224"/>
    </inkml:brush>
  </inkml:definitions>
  <inkml:trace contextRef="#ctx0" brushRef="#br0">181 1 108 0 0,'-7'1'9484'0'0,"1"4"-4255"0"0,-10 17-2251 0 0,7-9-1389 0 0,-17 23 275 0 0,1-3-1108 0 0,1 2-1 0 0,-37 74 0 0 0,60-108-739 0 0,0 1 0 0 0,0 0 0 0 0,0-1 0 0 0,1 1 0 0 0,-1 0 1 0 0,1 0-1 0 0,-1 0 0 0 0,1 0 0 0 0,0 0 0 0 0,0 0 0 0 0,0-1 0 0 0,0 1 0 0 0,0 0 0 0 0,0 0 0 0 0,1 0 0 0 0,-1 0 0 0 0,0 0 0 0 0,1 0 0 0 0,0-1 0 0 0,-1 1 0 0 0,1 0 0 0 0,0 0 1 0 0,0-1-1 0 0,1 3 0 0 0,1-1-2 0 0,0-1 0 0 0,-1 0 0 0 0,1 1 0 0 0,0-1 0 0 0,0 0 0 0 0,1 0 0 0 0,-1-1 0 0 0,0 1 0 0 0,0-1 1 0 0,1 1-1 0 0,6 1 0 0 0,9 0-283 0 0,-1 0-1 0 0,1 0 1 0 0,33-2 0 0 0,17-5-4554 0 0,-59 3 1786 0 0,0-2 1 0 0,1 1-1 0 0,-1-1 0 0 0,14-6 1 0 0,-19 6 982 0 0</inkml:trace>
</inkml:ink>
</file>

<file path=ppt/ink/ink3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30.864"/>
    </inkml:context>
    <inkml:brush xml:id="br0">
      <inkml:brushProperty name="width" value="0.05" units="cm"/>
      <inkml:brushProperty name="height" value="0.05" units="cm"/>
      <inkml:brushProperty name="color" value="#E71224"/>
    </inkml:brush>
  </inkml:definitions>
  <inkml:trace contextRef="#ctx0" brushRef="#br0">16 123 60 0 0,'2'-12'2834'0'0,"1"-1"1"0"0,0 1-1 0 0,8-18 0 0 0,-9 25-2418 0 0,0 1-1 0 0,0-1 1 0 0,0 1 0 0 0,1-1-1 0 0,0 1 1 0 0,0 0-1 0 0,0 0 1 0 0,0 0-1 0 0,1 1 1 0 0,-1-1 0 0 0,9-5-1 0 0,-12 9-390 0 0,0 0 1 0 0,1 0-1 0 0,-1 0 0 0 0,0 0 1 0 0,1 0-1 0 0,-1 0 0 0 0,1-1 1 0 0,-1 1-1 0 0,1 0 0 0 0,-1 0 1 0 0,0 0-1 0 0,1 0 0 0 0,-1 1 1 0 0,1-1-1 0 0,-1 0 0 0 0,0 0 1 0 0,1 0-1 0 0,-1 0 0 0 0,1 0 1 0 0,-1 0-1 0 0,0 1 0 0 0,1-1 1 0 0,-1 0-1 0 0,0 0 0 0 0,1 1 0 0 0,-1-1 1 0 0,0 0-1 0 0,1 0 0 0 0,-1 1 1 0 0,0-1-1 0 0,0 0 0 0 0,1 1 1 0 0,-1-1-1 0 0,0 0 0 0 0,0 1 1 0 0,0-1-1 0 0,1 1 0 0 0,-1-1 1 0 0,0 0-1 0 0,0 1 0 0 0,0-1 1 0 0,0 1-1 0 0,0-1 0 0 0,0 0 1 0 0,0 1-1 0 0,0-1 0 0 0,0 1 1 0 0,0-1-1 0 0,0 0 0 0 0,0 1 0 0 0,0-1 1 0 0,0 1-1 0 0,-1 25 677 0 0,-3-12-466 0 0,0-1 0 0 0,-2 1-1 0 0,1-1 1 0 0,-13 21-1 0 0,-11 27 778 0 0,28-61-1012 0 0,1 1 1 0 0,0 0-1 0 0,0-1 0 0 0,0 1 1 0 0,0 0-1 0 0,-1 0 1 0 0,1-1-1 0 0,0 1 1 0 0,0 0-1 0 0,0-1 1 0 0,1 1-1 0 0,-1 0 1 0 0,0-1-1 0 0,0 1 1 0 0,0 0-1 0 0,0-1 1 0 0,1 1-1 0 0,-1 0 1 0 0,0-1-1 0 0,1 1 0 0 0,-1 0 1 0 0,0-1-1 0 0,1 1 1 0 0,-1-1-1 0 0,1 1 1 0 0,-1-1-1 0 0,1 1 1 0 0,-1-1-1 0 0,1 1 1 0 0,-1-1-1 0 0,1 1 1 0 0,-1-1-1 0 0,1 0 1 0 0,0 1-1 0 0,-1-1 1 0 0,1 0-1 0 0,0 0 1 0 0,-1 1-1 0 0,1-1 0 0 0,0 0 1 0 0,-1 0-1 0 0,1 0 1 0 0,0 0-1 0 0,-1 0 1 0 0,1 0-1 0 0,0 0 1 0 0,1 0-1 0 0,44-2-75 0 0,-32 1 100 0 0,-11 1-20 0 0,0 0-1 0 0,-1 0 0 0 0,1 0 1 0 0,0 0-1 0 0,0 0 0 0 0,0 1 1 0 0,0 0-1 0 0,0-1 0 0 0,0 1 1 0 0,-1 0-1 0 0,1 0 0 0 0,0 1 1 0 0,-1-1-1 0 0,1 0 0 0 0,-1 1 1 0 0,1 0-1 0 0,-1-1 0 0 0,0 1 1 0 0,0 0-1 0 0,0 0 0 0 0,3 4 1 0 0,-3-3 4 0 0,-1 0 1 0 0,0 0-1 0 0,0 0 1 0 0,0 0-1 0 0,0 1 1 0 0,-1-1-1 0 0,1 0 1 0 0,-1 1-1 0 0,0-1 0 0 0,0 0 1 0 0,0 1-1 0 0,0-1 1 0 0,0 0-1 0 0,-1 1 1 0 0,0-1-1 0 0,1 0 1 0 0,-1 0-1 0 0,-3 6 1 0 0,0 3-13 0 0,-2 0-1 0 0,1 0 1 0 0,-2-1-1 0 0,1 0 1 0 0,-2 0 0 0 0,1-1-1 0 0,-2 0 1 0 0,1 0-1 0 0,-1 0 1 0 0,0-1 0 0 0,-1-1-1 0 0,0 0 1 0 0,-17 10 0 0 0,26-17-64 0 0,0 0 1 0 0,1-1 0 0 0,-1 1 0 0 0,0-1 0 0 0,0 1-1 0 0,0-1 1 0 0,0 1 0 0 0,0-1 0 0 0,0 0 0 0 0,0 0-1 0 0,0 1 1 0 0,0-1 0 0 0,0 0 0 0 0,0 0 0 0 0,0 0-1 0 0,0 0 1 0 0,0 0 0 0 0,0 0 0 0 0,0 0 0 0 0,0-1-1 0 0,0 1 1 0 0,0 0 0 0 0,0 0 0 0 0,0-1 0 0 0,0 1-1 0 0,-2-2 1 0 0,2 1-228 0 0,0 0 0 0 0,1 0 0 0 0,-1-1 0 0 0,0 1 0 0 0,0 0-1 0 0,1-1 1 0 0,-1 1 0 0 0,0-1 0 0 0,1 1 0 0 0,0-1 0 0 0,-1 1-1 0 0,1-1 1 0 0,0 1 0 0 0,0-1 0 0 0,0-2 0 0 0,0-4-1392 0 0,0 0 0 0 0,1 1-1 0 0,0-1 1 0 0,0 0 0 0 0,5-14 0 0 0,0 7-336 0 0,0 0 299 0 0</inkml:trace>
</inkml:ink>
</file>

<file path=ppt/ink/ink3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7:31.266"/>
    </inkml:context>
    <inkml:brush xml:id="br0">
      <inkml:brushProperty name="width" value="0.05" units="cm"/>
      <inkml:brushProperty name="height" value="0.05" units="cm"/>
      <inkml:brushProperty name="color" value="#E71224"/>
    </inkml:brush>
  </inkml:definitions>
  <inkml:trace contextRef="#ctx0" brushRef="#br0">33 1 164 0 0,'-4'8'6947'0'0,"-8"21"-4802"0"0,10-13-1202 0 0,1 0 0 0 0,0 0 1 0 0,1 1-1 0 0,1-1 1 0 0,0 0-1 0 0,6 27 1 0 0,-4-33-898 0 0,-1 0 1 0 0,1 0-1 0 0,0-1 1 0 0,1 1-1 0 0,0-1 1 0 0,1 0-1 0 0,0 0 1 0 0,0 0 0 0 0,1-1-1 0 0,0 1 1 0 0,13 11-1 0 0,-19-19-55 0 0,1 0 1 0 0,0 0-1 0 0,0 0 0 0 0,0-1 1 0 0,0 1-1 0 0,-1 0 0 0 0,1 0 1 0 0,0-1-1 0 0,0 1 0 0 0,0-1 1 0 0,0 1-1 0 0,0-1 0 0 0,1 0 1 0 0,-1 1-1 0 0,0-1 0 0 0,0 0 1 0 0,0 0-1 0 0,0 1 0 0 0,0-1 1 0 0,0 0-1 0 0,1 0 0 0 0,-1 0 1 0 0,0-1-1 0 0,0 1 0 0 0,0 0 1 0 0,0 0-1 0 0,0-1 0 0 0,0 1 0 0 0,0 0 1 0 0,1-1-1 0 0,-1 1 0 0 0,0-1 1 0 0,0 1-1 0 0,-1-1 0 0 0,1 0 1 0 0,0 1-1 0 0,0-1 0 0 0,0 0 1 0 0,0 0-1 0 0,0 0 0 0 0,-1 1 1 0 0,1-1-1 0 0,0 0 0 0 0,0-2 1 0 0,1 0 13 0 0,-1 0-1 0 0,1 0 1 0 0,-1-1 0 0 0,1 1 0 0 0,-1 0 0 0 0,0-1 0 0 0,-1 1-1 0 0,1 0 1 0 0,-1-1 0 0 0,1 1 0 0 0,-1-1 0 0 0,0 1 0 0 0,-1-7-1 0 0,-11-31-783 0 0,8 33 1327 0 0,0 0 0 0 0,0 0 1 0 0,0 1-1 0 0,-1 0 0 0 0,-9-11 0 0 0,-10-4-561 0 0,-4 7-3360 0 0,23 13 1567 0 0,1 1 0 0 0,-1-1-1 0 0,0 1 1 0 0,0 0 0 0 0,0 1-1 0 0,-9-1 1 0 0</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4.654"/>
    </inkml:context>
    <inkml:brush xml:id="br0">
      <inkml:brushProperty name="width" value="0.05" units="cm"/>
      <inkml:brushProperty name="height" value="0.05" units="cm"/>
      <inkml:brushProperty name="color" value="#E71224"/>
    </inkml:brush>
  </inkml:definitions>
  <inkml:trace contextRef="#ctx0" brushRef="#br0">15 26 84 0 0,'7'-16'2820'0'0,"-7"16"-2749"0"0,0 0-1 0 0,0 0 0 0 0,0 0 1 0 0,1-1-1 0 0,-1 1 1 0 0,0 0-1 0 0,0 0 1 0 0,0 0-1 0 0,0 0 0 0 0,0-1 1 0 0,0 1-1 0 0,1 0 1 0 0,-1 0-1 0 0,0 0 0 0 0,0-1 1 0 0,0 1-1 0 0,0 0 1 0 0,0 0-1 0 0,0-1 0 0 0,0 1 1 0 0,0 0-1 0 0,0 0 1 0 0,0 0-1 0 0,0-1 0 0 0,0 1 1 0 0,0 0-1 0 0,0 0 1 0 0,0 0-1 0 0,0-1 0 0 0,0 1 1 0 0,0 0-1 0 0,0 0 1 0 0,0-1-1 0 0,-1 1 0 0 0,1 0 1 0 0,0 0-1 0 0,0 0 1 0 0,0 0-1 0 0,0-1 1 0 0,0 1-1 0 0,0 0 0 0 0,-1 0 1 0 0,1 0-1 0 0,0 0 1 0 0,0-1-1 0 0,0 1 0 0 0,-1 0 1 0 0,1 0-1 0 0,0 0 1 0 0,0 0-1 0 0,0 0 0 0 0,-1 0 1 0 0,1 0-1 0 0,0 0 1 0 0,0 0-1 0 0,0 0 0 0 0,-1 0 1 0 0,1 0-1 0 0,0 0 1 0 0,0 0-1 0 0,-1 0 0 0 0,1 0 1 0 0,0 0-1 0 0,0 0 1 0 0,0 0-1 0 0,-1 0 0 0 0,1 0 1 0 0,0 0-1 0 0,0 0 1 0 0,-1 1 111 0 0,0 0 0 0 0,0 0 1 0 0,0 0-1 0 0,0 0 1 0 0,0 0-1 0 0,0 0 0 0 0,1 0 1 0 0,-1 0-1 0 0,0 0 0 0 0,1 0 1 0 0,-1 0-1 0 0,1 0 1 0 0,0 0-1 0 0,-1 1 0 0 0,1-1 1 0 0,0 0-1 0 0,-1 0 0 0 0,1 1 1 0 0,0-1-1 0 0,0 1 1 0 0,0 32 1391 0 0,0-26-1118 0 0,-3 127 2490 0 0,1 79-2149 0 0,2-204-788 0 0,1 0 0 0 0,0 0 0 0 0,1 0 0 0 0,0-1 0 0 0,0 1 0 0 0,7 14 0 0 0,-8-21-6 0 0,0-1 1 0 0,0 0-1 0 0,1 0 1 0 0,-1 0-1 0 0,1 0 0 0 0,-1 0 1 0 0,1 0-1 0 0,0 0 1 0 0,-1-1-1 0 0,1 1 1 0 0,0-1-1 0 0,0 1 1 0 0,0-1-1 0 0,1 0 0 0 0,-1 1 1 0 0,0-1-1 0 0,0-1 1 0 0,1 1-1 0 0,-1 0 1 0 0,0 0-1 0 0,1-1 1 0 0,-1 1-1 0 0,1-1 0 0 0,-1 0 1 0 0,1 0-1 0 0,-1 0 1 0 0,1 0-1 0 0,-1 0 1 0 0,1 0-1 0 0,-1-1 1 0 0,4 0-1 0 0,28-8 1 0 0,0-2 1 0 0,-1-1-1 0 0,0-2 1 0 0,31-17-1 0 0,-24 11-24 0 0,75-26-1 0 0,-97 25-17037 0 0</inkml:trace>
</inkml:ink>
</file>

<file path=ppt/ink/ink3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18:15.260"/>
    </inkml:context>
    <inkml:brush xml:id="br0">
      <inkml:brushProperty name="width" value="0.05" units="cm"/>
      <inkml:brushProperty name="height" value="0.05" units="cm"/>
      <inkml:brushProperty name="color" value="#E71224"/>
    </inkml:brush>
  </inkml:definitions>
  <inkml:trace contextRef="#ctx0" brushRef="#br0">0 109 336 0 0,'186'-43'495'0'0,"-84"18"-344"0"0,132-15 1 0 0,-224 41-717 0 0,-13 2 160 0 0</inkml:trace>
</inkml:ink>
</file>

<file path=ppt/ink/ink3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36:25.809"/>
    </inkml:context>
    <inkml:brush xml:id="br0">
      <inkml:brushProperty name="width" value="0.05" units="cm"/>
      <inkml:brushProperty name="height" value="0.05" units="cm"/>
      <inkml:brushProperty name="color" value="#E71224"/>
    </inkml:brush>
  </inkml:definitions>
  <inkml:trace contextRef="#ctx0" brushRef="#br0">171 1 684 0 0,'-15'3'5362'0'0,"14"7"-1707"0"0,19 17-155 0 0,-5-8-3136 0 0,-9-9-317 0 0,-1 1-1 0 0,-1-1 0 0 0,0 1 1 0 0,0 0-1 0 0,-1 0 0 0 0,0-1 1 0 0,-1 1-1 0 0,0 0 0 0 0,-1 0 1 0 0,0 0-1 0 0,-1 0 1 0 0,0-1-1 0 0,-4 12 0 0 0,-6 17-103 0 0,-2 0 0 0 0,-20 39 0 0 0,33-75 45 0 0,-8 19-133 0 0,-1-1 0 0 0,0-1-1 0 0,-2 0 1 0 0,0 0 0 0 0,-2-1 0 0 0,-26 29 0 0 0,40-48 125 0 0,0 1 0 0 0,0-1 0 0 0,-1 1 0 0 0,1-1 0 0 0,0 0 0 0 0,0 1 1 0 0,-1-1-1 0 0,1 0 0 0 0,0 0 0 0 0,-1 1 0 0 0,1-1 0 0 0,-1 0 1 0 0,1 0-1 0 0,0 1 0 0 0,-1-1 0 0 0,1 0 0 0 0,-1 0 0 0 0,1 0 0 0 0,-1 0 1 0 0,1 0-1 0 0,0 0 0 0 0,-1 0 0 0 0,1 0 0 0 0,-1 0 0 0 0,1 0 1 0 0,-1 0-1 0 0,1 0 0 0 0,-1 0 0 0 0,1 0 0 0 0,0 0 0 0 0,-1 0 0 0 0,1 0 1 0 0,-1 0-1 0 0,1-1 0 0 0,0 1 0 0 0,-1 0 0 0 0,1 0 0 0 0,-1-1 1 0 0,-5-19-289 0 0,6 13 265 0 0,0 0 0 0 0,1 0 0 0 0,-1 0 0 0 0,4-12 0 0 0,-3 16-1 0 0,0 0 1 0 0,0 0 0 0 0,1 0-1 0 0,-1 0 1 0 0,1 0 0 0 0,-1 0-1 0 0,1 1 1 0 0,0-1 0 0 0,0 1-1 0 0,1 0 1 0 0,-1-1 0 0 0,0 1-1 0 0,1 0 1 0 0,-1 0-1 0 0,4-2 1 0 0,-4 4 38 0 0,0-1 0 0 0,-1 1 1 0 0,1 0-1 0 0,-1-1 0 0 0,1 1 0 0 0,0 0 0 0 0,-1 0 0 0 0,1 0 0 0 0,0 0 1 0 0,-1 0-1 0 0,1 1 0 0 0,0-1 0 0 0,-1 0 0 0 0,1 1 0 0 0,-1-1 1 0 0,1 1-1 0 0,-1 0 0 0 0,1-1 0 0 0,-1 1 0 0 0,1 0 0 0 0,-1 0 0 0 0,0 0 1 0 0,1 0-1 0 0,-1 0 0 0 0,0 0 0 0 0,0 0 0 0 0,0 1 0 0 0,0-1 1 0 0,0 0-1 0 0,0 1 0 0 0,1 2 0 0 0,9 11 23 0 0,-1 1 0 0 0,-1 0 0 0 0,0 1 0 0 0,-2 0 0 0 0,0 1 0 0 0,5 18 0 0 0,20 112 273 0 0,-15-60-371 0 0,-16-86-27 0 0,-1-1-1 0 0,0 1 1 0 0,0 0-1 0 0,1 0 1 0 0,-1 0-1 0 0,1 0 1 0 0,0-1-1 0 0,-1 1 1 0 0,1 0-1 0 0,0-1 1 0 0,0 1-1 0 0,0 0 1 0 0,0-1-1 0 0,1 1 1 0 0,-1-1-1 0 0,0 0 1 0 0,1 1-1 0 0,-1-1 1 0 0,2 2-1 0 0,-1-3-93 0 0,0 0-1 0 0,-1 0 1 0 0,1 0 0 0 0,0 0-1 0 0,-1 0 1 0 0,1-1-1 0 0,0 1 1 0 0,-1-1 0 0 0,1 1-1 0 0,-1-1 1 0 0,1 1-1 0 0,-1-1 1 0 0,1 0-1 0 0,-1 1 1 0 0,1-1 0 0 0,-1 0-1 0 0,0 0 1 0 0,1 0-1 0 0,-1 0 1 0 0,0 0 0 0 0,0-1-1 0 0,1 0 1 0 0,26-27-3210 0 0,-17 18 2422 0 0</inkml:trace>
</inkml:ink>
</file>

<file path=ppt/ink/ink3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36:26.770"/>
    </inkml:context>
    <inkml:brush xml:id="br0">
      <inkml:brushProperty name="width" value="0.05" units="cm"/>
      <inkml:brushProperty name="height" value="0.05" units="cm"/>
      <inkml:brushProperty name="color" value="#E71224"/>
    </inkml:brush>
  </inkml:definitions>
  <inkml:trace contextRef="#ctx0" brushRef="#br0">1 48 388 0 0,'1'-4'208'0'0,"1"1"-1"0"0,0 0 1 0 0,0 0 0 0 0,0 0-1 0 0,1 0 1 0 0,-1 1 0 0 0,1-1-1 0 0,0 1 1 0 0,-1-1 0 0 0,1 1-1 0 0,0 0 1 0 0,0 0-1 0 0,1 0 1 0 0,-1 0 0 0 0,0 1-1 0 0,0-1 1 0 0,1 1 0 0 0,-1 0-1 0 0,1 0 1 0 0,0 0 0 0 0,5 0-1 0 0,-6 1-147 0 0,0 0-1 0 0,0 0 1 0 0,0 1 0 0 0,0-1-1 0 0,0 1 1 0 0,-1 0 0 0 0,1 0-1 0 0,0 0 1 0 0,0 0-1 0 0,-1 1 1 0 0,1-1 0 0 0,-1 1-1 0 0,1-1 1 0 0,-1 1-1 0 0,0 0 1 0 0,0 0 0 0 0,1 0-1 0 0,-1 0 1 0 0,-1 0-1 0 0,1 1 1 0 0,0-1 0 0 0,0 1-1 0 0,-1-1 1 0 0,0 1-1 0 0,1-1 1 0 0,-1 1 0 0 0,1 3-1 0 0,6 18 422 0 0,-1 0 0 0 0,0 0 0 0 0,-2 0 0 0 0,2 26-1 0 0,1 101 1142 0 0,-6-91-978 0 0,10 69-1 0 0,-12-126-664 0 0,0-1 1 0 0,1 1-1 0 0,-1 0 1 0 0,1-1 0 0 0,0 1-1 0 0,0-1 1 0 0,0 1-1 0 0,0-1 1 0 0,0 1-1 0 0,1-1 1 0 0,-1 0-1 0 0,1 0 1 0 0,-1 0 0 0 0,1 0-1 0 0,0 0 1 0 0,3 3-1 0 0,-4-5-20 0 0,0 1 1 0 0,1-1-1 0 0,-1 1 0 0 0,1-1 0 0 0,-1 0 0 0 0,0 0 0 0 0,1 1 0 0 0,-1-1 0 0 0,1 0 1 0 0,-1 0-1 0 0,1-1 0 0 0,-1 1 0 0 0,0 0 0 0 0,1 0 0 0 0,-1-1 0 0 0,1 1 0 0 0,-1 0 1 0 0,0-1-1 0 0,1 0 0 0 0,-1 1 0 0 0,0-1 0 0 0,0 0 0 0 0,1 0 0 0 0,-1 1 0 0 0,0-1 1 0 0,0 0-1 0 0,0 0 0 0 0,0 0 0 0 0,0 0 0 0 0,0-1 0 0 0,0 0 0 0 0,4-2-17 0 0,16-14-40 0 0,-13 21 189 0 0,-5 15 61 0 0,-1 0 126 0 0,8 88 1276 0 0,-7-91-1449 0 0,0 0-1 0 0,0-1 1 0 0,2 1 0 0 0,11 26-1 0 0,19-1-405 0 0,-34-38 206 0 0,-1 0-1 0 0,1 1 1 0 0,-1-1-1 0 0,0 0 1 0 0,0 1-1 0 0,0-1 1 0 0,-1 0-1 0 0,1 0 1 0 0,0 1-1 0 0,-1-1 1 0 0,0 0-1 0 0,1 0 1 0 0,-1 1-1 0 0,0-1 1 0 0,0 0-1 0 0,0 0 1 0 0,-1 0-1 0 0,1 0 1 0 0,0 0-1 0 0,-2 1 1 0 0,-32 37-1718 0 0,27-32 1024 0 0,-1-1 0 0 0,1 0 0 0 0,-2 0 0 0 0,1-1 0 0 0,-1 0 0 0 0,0 0 0 0 0,0-1 0 0 0,-12 4 0 0 0,2-3-455 0 0</inkml:trace>
</inkml:ink>
</file>

<file path=ppt/ink/ink3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36:28.558"/>
    </inkml:context>
    <inkml:brush xml:id="br0">
      <inkml:brushProperty name="width" value="0.05" units="cm"/>
      <inkml:brushProperty name="height" value="0.05" units="cm"/>
      <inkml:brushProperty name="color" value="#E71224"/>
    </inkml:brush>
  </inkml:definitions>
  <inkml:trace contextRef="#ctx0" brushRef="#br0">199 0 16 0 0,'-1'0'203'0'0,"0"0"0"0"0,0 0 0 0 0,1 0-1 0 0,-1 0 1 0 0,0 1 0 0 0,0-1 0 0 0,1 0 0 0 0,-1 0 0 0 0,0 0-1 0 0,0 1 1 0 0,1-1 0 0 0,-1 0 0 0 0,0 1 0 0 0,1-1 0 0 0,-1 1-1 0 0,1-1 1 0 0,-1 1 0 0 0,0 0 0 0 0,0 0-153 0 0,0 0 1 0 0,1 0-1 0 0,-1 1 1 0 0,0-1-1 0 0,1 0 0 0 0,-1 0 1 0 0,1 1-1 0 0,0-1 1 0 0,-1 0-1 0 0,1 1 1 0 0,0-1-1 0 0,0 0 1 0 0,0 1-1 0 0,0 1 1120 0 0,-33 18 642 0 0,30-20-1751 0 0,1 1 1 0 0,-1-1-1 0 0,0 1 0 0 0,1 0 1 0 0,-1 0-1 0 0,1 0 0 0 0,0 1 0 0 0,-1-1 1 0 0,1 1-1 0 0,0-1 0 0 0,0 1 1 0 0,1-1-1 0 0,-1 1 0 0 0,1 0 1 0 0,-1 0-1 0 0,1 0 0 0 0,0 0 1 0 0,0 0-1 0 0,0 0 0 0 0,0 0 1 0 0,1 1-1 0 0,-1 3 0 0 0,0 9 121 0 0,1 0 0 0 0,0-1 0 0 0,4 24 0 0 0,-1-6 236 0 0,-1 22 94 0 0,-2 0 0 0 0,-9 70 0 0 0,4-95-492 0 0,0 0 1 0 0,-2 0-1 0 0,-2-1 1 0 0,0 1 0 0 0,-23 45-1 0 0,32-75-21 0 0,0 1-1 0 0,0 0 1 0 0,-1 0-1 0 0,1-1 1 0 0,0 1-1 0 0,-1 0 1 0 0,1-1-1 0 0,-1 1 1 0 0,1 0 0 0 0,-1-1-1 0 0,1 1 1 0 0,-1 0-1 0 0,1-1 1 0 0,-1 1-1 0 0,1-1 1 0 0,-1 1-1 0 0,0-1 1 0 0,1 0-1 0 0,-1 1 1 0 0,0-1 0 0 0,0 1-1 0 0,1-1 1 0 0,-1 0-1 0 0,0 0 1 0 0,0 1-1 0 0,0-1 1 0 0,0-1-1 0 0,0 1 1 0 0,0 0-1 0 0,0-1 0 0 0,1 1 1 0 0,-1-1-1 0 0,0 1 1 0 0,1-1-1 0 0,-1 0 0 0 0,0 1 1 0 0,1-1-1 0 0,-1 0 1 0 0,1 1-1 0 0,-1-1 1 0 0,1 0-1 0 0,-1 0 0 0 0,1 0 1 0 0,-1 1-1 0 0,1-3 1 0 0,-2-1-7 0 0,0-1 0 0 0,1 1 0 0 0,0-1 0 0 0,0 0 0 0 0,0 1 0 0 0,0-1 0 0 0,1-9 0 0 0,0 13 7 0 0,0 0-1 0 0,0-1 0 0 0,0 1 0 0 0,0-1 0 0 0,0 1 0 0 0,1 0 0 0 0,-1-1 1 0 0,1 1-1 0 0,-1 0 0 0 0,1 0 0 0 0,-1-1 0 0 0,1 1 0 0 0,0 0 0 0 0,-1 0 1 0 0,1 0-1 0 0,0 0 0 0 0,0 0 0 0 0,0 0 0 0 0,0 0 0 0 0,0 0 0 0 0,0 0 1 0 0,0 0-1 0 0,0 0 0 0 0,2 0 0 0 0,-2 1 1 0 0,1-1 0 0 0,-1 1 0 0 0,1 0 0 0 0,0 0 0 0 0,-1 0 0 0 0,1 1 0 0 0,-1-1 0 0 0,1 0 0 0 0,-1 1-1 0 0,1-1 1 0 0,-1 0 0 0 0,1 1 0 0 0,-1 0 0 0 0,1-1 0 0 0,-1 1 0 0 0,0 0 0 0 0,3 1 0 0 0,2 3-4 0 0,1 0 1 0 0,-1 1-1 0 0,0 0 0 0 0,-1 0 0 0 0,1 0 1 0 0,-1 0-1 0 0,4 8 0 0 0,5 12-37 0 0,-1 2 1 0 0,-1-1-1 0 0,-1 1 0 0 0,10 49 0 0 0,15 120 226 0 0,-35-189-163 0 0,8 18 46 0 0,-9-25-123 0 0,1-1-1 0 0,-1 1 0 0 0,1-1 0 0 0,-1 1 1 0 0,1-1-1 0 0,-1 1 0 0 0,1-1 0 0 0,0 1 1 0 0,-1-1-1 0 0,1 1 0 0 0,0-1 0 0 0,-1 0 1 0 0,1 1-1 0 0,0-1 0 0 0,-1 0 0 0 0,1 0 1 0 0,0 0-1 0 0,0 1 0 0 0,-1-1 0 0 0,2 0 1 0 0,1-1-324 0 0,0 1 0 0 0,0-1 1 0 0,0 0-1 0 0,-1 0 0 0 0,1 0 1 0 0,0-1-1 0 0,-1 1 1 0 0,1-1-1 0 0,-1 1 0 0 0,1-1 1 0 0,-1 0-1 0 0,0 0 0 0 0,3-3 1 0 0,14-12-2617 0 0,-9 8 1642 0 0</inkml:trace>
</inkml:ink>
</file>

<file path=ppt/ink/ink3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36:29.585"/>
    </inkml:context>
    <inkml:brush xml:id="br0">
      <inkml:brushProperty name="width" value="0.05" units="cm"/>
      <inkml:brushProperty name="height" value="0.05" units="cm"/>
      <inkml:brushProperty name="color" value="#E71224"/>
    </inkml:brush>
  </inkml:definitions>
  <inkml:trace contextRef="#ctx0" brushRef="#br0">185 17 268 0 0,'0'-1'272'0'0,"0"1"1"0"0,0-1-1 0 0,0 1 1 0 0,0-1-1 0 0,0 0 0 0 0,0 1 1 0 0,0-1-1 0 0,0 0 1 0 0,0 1-1 0 0,0-1 0 0 0,0 0 1 0 0,0 1-1 0 0,0-1 1 0 0,-1 1-1 0 0,1-1 0 0 0,0 0 1 0 0,0 1-1 0 0,-1-1 1 0 0,1 1-1 0 0,0-1 0 0 0,-1 1 1 0 0,1-1-1 0 0,0 1 1 0 0,-1-1-1 0 0,1 1 0 0 0,-1-1 1 0 0,1 1-1 0 0,-1-1 1 0 0,0 1-139 0 0,0 0 0 0 0,0 1 1 0 0,0-1-1 0 0,0 0 1 0 0,0 1-1 0 0,0-1 1 0 0,1 1-1 0 0,-1-1 1 0 0,0 1-1 0 0,0-1 0 0 0,1 1 1 0 0,-1-1-1 0 0,0 1 1 0 0,1 0-1 0 0,-1-1 1 0 0,-1 3-1 0 0,-28 41-984 0 0,27-38 1447 0 0,-28 47-536 0 0,29-49-60 0 0,0 0 0 0 0,1 0 1 0 0,-1 0-1 0 0,1 0 1 0 0,0 0-1 0 0,0 0 0 0 0,0 0 1 0 0,0 0-1 0 0,1 0 1 0 0,0 0-1 0 0,0 1 1 0 0,0 4-1 0 0,1-7-6 0 0,-1-1 1 0 0,1 1-1 0 0,-1-1 1 0 0,1 0-1 0 0,0 1 1 0 0,-1-1-1 0 0,1 0 1 0 0,0 1-1 0 0,0-1 1 0 0,0 0-1 0 0,0 0 0 0 0,0 0 1 0 0,0 0-1 0 0,1 0 1 0 0,-1 0-1 0 0,0 0 1 0 0,1 0-1 0 0,-1 0 1 0 0,0-1-1 0 0,1 1 1 0 0,-1 0-1 0 0,1-1 0 0 0,-1 1 1 0 0,1-1-1 0 0,-1 0 1 0 0,1 1-1 0 0,2-1 1 0 0,5 0-38 0 0,0 1 1 0 0,1-2 0 0 0,16-1-1 0 0,14-1-4 0 0,-38 4 45 0 0,1-1 1 0 0,-1 1-1 0 0,1-1 1 0 0,-1 1 0 0 0,0 0-1 0 0,1 0 1 0 0,-1 0 0 0 0,0 0-1 0 0,0 1 1 0 0,0-1 0 0 0,1 0-1 0 0,-1 1 1 0 0,-1-1 0 0 0,1 1-1 0 0,0 0 1 0 0,0 0-1 0 0,-1 0 1 0 0,1 0 0 0 0,1 3-1 0 0,-1-1 0 0 0,0 0-1 0 0,-1 0 0 0 0,1 1 0 0 0,-1-1 1 0 0,0 0-1 0 0,0 1 0 0 0,-1-1 0 0 0,1 0 1 0 0,-1 1-1 0 0,-1 6 0 0 0,0 1-5 0 0,0-1 0 0 0,-1 1 0 0 0,-1 0 0 0 0,0-1 0 0 0,-1 0-1 0 0,0 0 1 0 0,-9 17 0 0 0,5-14-6 0 0,0 0 0 0 0,-2-1 0 0 0,1-1 1 0 0,-15 14-1 0 0,20-21 2 0 0,-1 0 0 0 0,0 0 0 0 0,-1-1 0 0 0,1 0 0 0 0,-1 0 0 0 0,0 0 0 0 0,0-1 1 0 0,0 0-1 0 0,0 0 0 0 0,-1 0 0 0 0,1-1 0 0 0,-9 2 0 0 0,13-4-93 0 0,-1 0 0 0 0,1 0 0 0 0,-1 0 0 0 0,0 0 0 0 0,1-1-1 0 0,-1 1 1 0 0,1-1 0 0 0,-1 0 0 0 0,1 0 0 0 0,-1 1 0 0 0,1-1 0 0 0,0-1 0 0 0,-1 1-1 0 0,1 0 1 0 0,0-1 0 0 0,0 1 0 0 0,0-1 0 0 0,0 1 0 0 0,0-1 0 0 0,0 0 0 0 0,-2-3-1 0 0,-3-4-1140 0 0,1 1-1 0 0,0-1 0 0 0,-8-19 0 0 0,4 9-170 0 0</inkml:trace>
</inkml:ink>
</file>

<file path=ppt/ink/ink3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36:30.001"/>
    </inkml:context>
    <inkml:brush xml:id="br0">
      <inkml:brushProperty name="width" value="0.05" units="cm"/>
      <inkml:brushProperty name="height" value="0.05" units="cm"/>
      <inkml:brushProperty name="color" value="#E71224"/>
    </inkml:brush>
  </inkml:definitions>
  <inkml:trace contextRef="#ctx0" brushRef="#br0">4 16 204 0 0,'0'-1'258'0'0,"-1"1"0"0"0,1-1 0 0 0,0 1 1 0 0,-1-1-1 0 0,1 0 0 0 0,0 1 0 0 0,0-1 0 0 0,-1 1 0 0 0,1-1 0 0 0,0 0 1 0 0,0 1-1 0 0,0-1 0 0 0,0 0 0 0 0,0 1 0 0 0,0-1 0 0 0,0 1 0 0 0,0-1 0 0 0,0 0 1 0 0,0 1-1 0 0,0-1 0 0 0,1 0 0 0 0,-1 1 0 0 0,0-1 0 0 0,11 6 2002 0 0,15 23-1423 0 0,-5 14-837 0 0,-1 1-1 0 0,19 61 0 0 0,17 96-294 0 0,-41-145 208 0 0,11 55-28 0 0,-13-48-353 0 0,25 68-1 0 0,-38-130 360 0 0,0 1 0 0 0,0-1-1 0 0,0 1 1 0 0,1 0 0 0 0,-1-1 0 0 0,0 1-1 0 0,0-1 1 0 0,0 1 0 0 0,1-1 0 0 0,-1 1-1 0 0,0-1 1 0 0,1 1 0 0 0,-1-1 0 0 0,0 1-1 0 0,1-1 1 0 0,-1 1 0 0 0,1-1 0 0 0,-1 0 0 0 0,1 1-1 0 0,-1-1 1 0 0,1 0 0 0 0,0 1 0 0 0,2-15-3671 0 0,-3 7 2720 0 0</inkml:trace>
</inkml:ink>
</file>

<file path=ppt/ink/ink3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36:30.498"/>
    </inkml:context>
    <inkml:brush xml:id="br0">
      <inkml:brushProperty name="width" value="0.05" units="cm"/>
      <inkml:brushProperty name="height" value="0.05" units="cm"/>
      <inkml:brushProperty name="color" value="#E71224"/>
    </inkml:brush>
  </inkml:definitions>
  <inkml:trace contextRef="#ctx0" brushRef="#br0">27 10 1020 0 0,'0'-1'146'0'0,"0"1"-1"0"0,0-1 1 0 0,0 1-1 0 0,0-1 1 0 0,-1 1-1 0 0,1 0 1 0 0,0-1-1 0 0,-1 1 1 0 0,1-1-1 0 0,0 1 1 0 0,0-1 0 0 0,-1 1-1 0 0,1 0 1 0 0,-1-1-1 0 0,1 1 1 0 0,0 0-1 0 0,-1 0 1 0 0,1-1-1 0 0,-1 1 1 0 0,1 0-1 0 0,-1 0 1 0 0,1-1-1 0 0,-1 1 1 0 0,1 0-1 0 0,-1 0 1 0 0,1 0 0 0 0,-1 0-1 0 0,1 0 1 0 0,-1 0-1 0 0,1 0 1 0 0,-1 0-1 0 0,1 0 1 0 0,-1 0-1 0 0,1 0 1 0 0,-1 0-1 0 0,1 0 1 0 0,-1 0-1 0 0,1 1 1 0 0,-1-1 0 0 0,0 2-27 0 0,0-1 1 0 0,0 1-1 0 0,0-1 1 0 0,0 1-1 0 0,0 0 1 0 0,1-1 0 0 0,-1 1-1 0 0,1 0 1 0 0,-1 0-1 0 0,1-1 1 0 0,-1 4-1 0 0,0 6-143 0 0,0 0 0 0 0,1 0-1 0 0,1 13 1 0 0,0-22 27 0 0,-1 5 1 0 0,1 0-1 0 0,1-1 1 0 0,-1 1-1 0 0,1-1 1 0 0,0 1-1 0 0,3 6 1 0 0,-3-11-8 0 0,-1 0 1 0 0,0-1-1 0 0,0 1 1 0 0,1 0-1 0 0,-1-1 1 0 0,1 1-1 0 0,-1-1 1 0 0,1 0-1 0 0,0 1 1 0 0,-1-1-1 0 0,1 0 1 0 0,0 0-1 0 0,0 0 1 0 0,0 0-1 0 0,0-1 1 0 0,0 1-1 0 0,0 0 1 0 0,0-1-1 0 0,0 1 1 0 0,0-1-1 0 0,0 0 1 0 0,0 0-1 0 0,0 0 1 0 0,3 0-1 0 0,-3 0 3 0 0,0 0-1 0 0,0 0 1 0 0,1 0-1 0 0,-1 1 1 0 0,0-1-1 0 0,0 0 0 0 0,0 1 1 0 0,0-1-1 0 0,0 1 1 0 0,0 0-1 0 0,0 0 1 0 0,0 0-1 0 0,0 0 0 0 0,0 0 1 0 0,-1 0-1 0 0,1 1 1 0 0,0-1-1 0 0,-1 0 1 0 0,1 1-1 0 0,-1-1 0 0 0,1 1 1 0 0,2 3-1 0 0,-3-1 3 0 0,1 0-1 0 0,0 0 0 0 0,-1 0 1 0 0,0 0-1 0 0,0 0 0 0 0,0 0 1 0 0,0 0-1 0 0,-1 0 0 0 0,0 1 1 0 0,0-1-1 0 0,0 5 0 0 0,-1 2-5 0 0,0 1-1 0 0,-1-1 1 0 0,-1 0-1 0 0,0 0 1 0 0,0 0-1 0 0,-1 0 1 0 0,0-1 0 0 0,-7 12-1 0 0,2-12-139 0 0,3-12-1482 0 0,0-21-2807 0 0,4 13 3202 0 0</inkml:trace>
</inkml:ink>
</file>

<file path=ppt/ink/ink3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36:31.434"/>
    </inkml:context>
    <inkml:brush xml:id="br0">
      <inkml:brushProperty name="width" value="0.05" units="cm"/>
      <inkml:brushProperty name="height" value="0.05" units="cm"/>
      <inkml:brushProperty name="color" value="#E71224"/>
    </inkml:brush>
  </inkml:definitions>
  <inkml:trace contextRef="#ctx0" brushRef="#br0">1 172 700 0 0,'0'1'171'0'0,"0"0"0"0"0,0-1-1 0 0,0 1 1 0 0,-1 0 0 0 0,1-1-1 0 0,0 1 1 0 0,0 0 0 0 0,0-1 0 0 0,0 1-1 0 0,0 0 1 0 0,1 0 0 0 0,-1-1 0 0 0,0 1-1 0 0,0 0 1 0 0,0-1 0 0 0,0 1 0 0 0,1 0-1 0 0,-1-1 1 0 0,0 1 0 0 0,1-1 0 0 0,-1 1-1 0 0,1 0 1 0 0,-1-1 0 0 0,0 1-1 0 0,1-1 1 0 0,-1 1 0 0 0,2 0 0 0 0,-1-2-130 0 0,0 1 0 0 0,0 0 1 0 0,-1-1-1 0 0,1 1 0 0 0,0-1 1 0 0,0 0-1 0 0,0 1 0 0 0,-1-1 0 0 0,1 0 1 0 0,0 1-1 0 0,-1-1 0 0 0,1 0 1 0 0,0 0-1 0 0,-1 1 0 0 0,1-1 1 0 0,0-1-1 0 0,19-43-1052 0 0,-19 16 865 0 0,-7 23 498 0 0,-7 16 343 0 0,10-5-613 0 0,1 0-1 0 0,-1 1 1 0 0,1-1-1 0 0,0 1 1 0 0,0 0 0 0 0,0 0-1 0 0,1-1 1 0 0,0 1-1 0 0,0 0 1 0 0,1 0-1 0 0,-1 0 1 0 0,1 0-1 0 0,1 0 1 0 0,-1 0-1 0 0,1 0 1 0 0,0 0 0 0 0,2 6-1 0 0,0 1-119 0 0,1 0 0 0 0,0 0-1 0 0,1-1 1 0 0,0 1 0 0 0,1-1 0 0 0,11 18-1 0 0,-15-27-12 0 0,1 0 0 0 0,-1 0-1 0 0,0 0 1 0 0,1-1 0 0 0,0 1-1 0 0,-1-1 1 0 0,1 1 0 0 0,0-1-1 0 0,0 0 1 0 0,0 0 0 0 0,1 0-1 0 0,6 2 1 0 0,-9-3 16 0 0,0-1 1 0 0,0 0-1 0 0,0 0 1 0 0,0 0-1 0 0,0 0 1 0 0,0 0-1 0 0,-1 0 1 0 0,1 0-1 0 0,0 0 1 0 0,0 0-1 0 0,0 0 1 0 0,0 0-1 0 0,0-1 0 0 0,0 1 1 0 0,0 0-1 0 0,0-1 1 0 0,0 1-1 0 0,0-1 1 0 0,0 1-1 0 0,0-1 1 0 0,1-1 2 0 0,-1 1 1 0 0,0-1-1 0 0,0 1 1 0 0,1-1-1 0 0,-1 0 1 0 0,0 1-1 0 0,-1-1 1 0 0,1 0-1 0 0,0 0 1 0 0,0 0-1 0 0,-1 0 1 0 0,1 1-1 0 0,0-5 1 0 0,0-7 6 0 0,1-1 0 0 0,-2 1 0 0 0,0-1 0 0 0,0 1 0 0 0,-2-1 0 0 0,-2-15 0 0 0,-25-84 54 0 0,9 35 41 0 0,18 72-151 0 0,-2-15 1087 0 0,10 41-225 0 0,94 318-783 0 0,-98-332-1 0 0,4 18-80 0 0,-14-43 18 0 0,5 11 39 0 0,0-1 1 0 0,0 1 0 0 0,1-1-1 0 0,0 0 1 0 0,0 0 0 0 0,1 1-1 0 0,0-1 1 0 0,0 0 0 0 0,1 0-1 0 0,1 0 1 0 0,-1 0 0 0 0,2 0-1 0 0,-1 0 1 0 0,1 0 0 0 0,0 1-1 0 0,1-1 1 0 0,0 1 0 0 0,0-1-1 0 0,1 1 1 0 0,0 0 0 0 0,0 0-1 0 0,1 1 1 0 0,0-1 0 0 0,1 1-1 0 0,-1 0 1 0 0,1 1 0 0 0,1-1-1 0 0,-1 1 1 0 0,9-6 0 0 0,37-28-4185 0 0,-40 32 3007 0 0</inkml:trace>
</inkml:ink>
</file>

<file path=ppt/ink/ink3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36:33.289"/>
    </inkml:context>
    <inkml:brush xml:id="br0">
      <inkml:brushProperty name="width" value="0.05" units="cm"/>
      <inkml:brushProperty name="height" value="0.05" units="cm"/>
      <inkml:brushProperty name="color" value="#E71224"/>
    </inkml:brush>
  </inkml:definitions>
  <inkml:trace contextRef="#ctx0" brushRef="#br0">1 99 508 0 0,'1'2'532'0'0,"1"-1"-1"0"0,0 1 1 0 0,-1-1 0 0 0,1 1-1 0 0,0-1 1 0 0,0 1 0 0 0,0-1-1 0 0,0 0 1 0 0,0 0 0 0 0,0 0-1 0 0,3 0 1 0 0,-4-1-522 0 0,1 0 0 0 0,-1 0 0 0 0,1-1 0 0 0,-1 1 0 0 0,1-1-1 0 0,-1 1 1 0 0,0-1 0 0 0,1 0 0 0 0,-1 0 0 0 0,0 1 0 0 0,0-1 0 0 0,1 0 0 0 0,-1 0 0 0 0,0 0-1 0 0,0 0 1 0 0,0-1 0 0 0,0 1 0 0 0,1-3 0 0 0,21-25-669 0 0,-19 22 392 0 0,1 0 0 0 0,0 1 1 0 0,0-1-1 0 0,0 1 1 0 0,1 0-1 0 0,0 1 0 0 0,0-1 1 0 0,0 1-1 0 0,1 1 0 0 0,7-5 1 0 0,-14 9 288 0 0,0 0 0 0 0,1 0 1 0 0,-1-1-1 0 0,0 1 0 0 0,1 0 0 0 0,-1 0 1 0 0,0 0-1 0 0,1 0 0 0 0,-1 0 1 0 0,0 1-1 0 0,1-1 0 0 0,-1 0 0 0 0,0 0 1 0 0,1 0-1 0 0,-1 0 0 0 0,0 0 1 0 0,1 0-1 0 0,-1 1 0 0 0,0-1 1 0 0,1 0-1 0 0,-1 0 0 0 0,0 0 0 0 0,0 1 1 0 0,1-1-1 0 0,-1 0 0 0 0,0 0 1 0 0,0 1-1 0 0,1-1 0 0 0,-1 0 0 0 0,0 0 1 0 0,0 1-1 0 0,0-1 0 0 0,0 0 1 0 0,1 1-1 0 0,-1-1 0 0 0,0 0 1 0 0,0 1-1 0 0,0-1 0 0 0,0 0 0 0 0,0 1 1 0 0,0-1-1 0 0,0 0 0 0 0,0 1 1 0 0,0-1-1 0 0,0 1 0 0 0,0-1 0 0 0,0 0 1 0 0,0 1-1 0 0,0-1 0 0 0,0 0 1 0 0,-1 1-1 0 0,1-1 0 0 0,0 0 1 0 0,0 1-1 0 0,-6 26 549 0 0,5-23-495 0 0,-41 127 795 0 0,30-102-713 0 0,1 1 0 0 0,2 0 1 0 0,1 1-1 0 0,2-1 1 0 0,-5 59-1 0 0,10-86-163 0 0,1 0 1 0 0,0 0-1 0 0,0 0 0 0 0,1 0 0 0 0,-1 0 1 0 0,0-1-1 0 0,1 1 0 0 0,0 0 1 0 0,0 0-1 0 0,0-1 0 0 0,0 1 0 0 0,0 0 1 0 0,0-1-1 0 0,1 1 0 0 0,-1-1 1 0 0,1 0-1 0 0,0 1 0 0 0,-1-1 0 0 0,4 3 1 0 0,-3-4-82 0 0,0 0 0 0 0,0 0 0 0 0,1 0 1 0 0,-1-1-1 0 0,0 1 0 0 0,1 0 0 0 0,-1-1 1 0 0,0 0-1 0 0,1 1 0 0 0,-1-1 0 0 0,1 0 1 0 0,-1 0-1 0 0,0-1 0 0 0,1 1 0 0 0,-1 0 1 0 0,1-1-1 0 0,-1 1 0 0 0,0-1 1 0 0,1 0-1 0 0,-1 0 0 0 0,0 0 0 0 0,0 0 1 0 0,3-1-1 0 0,35-21-3011 0 0,-27 15 2036 0 0</inkml:trace>
</inkml:ink>
</file>

<file path=ppt/ink/ink3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4:36:33.629"/>
    </inkml:context>
    <inkml:brush xml:id="br0">
      <inkml:brushProperty name="width" value="0.05" units="cm"/>
      <inkml:brushProperty name="height" value="0.05" units="cm"/>
      <inkml:brushProperty name="color" value="#E71224"/>
    </inkml:brush>
  </inkml:definitions>
  <inkml:trace contextRef="#ctx0" brushRef="#br0">330 0 404 0 0,'-6'18'1658'0'0,"-1"0"0"0"0,-1-1 0 0 0,-16 25-1 0 0,12-21-769 0 0,-16 39-1 0 0,25-53-821 0 0,1-1-1 0 0,0 1 0 0 0,0 0 0 0 0,1 0 0 0 0,0 0 1 0 0,0 0-1 0 0,1 0 0 0 0,0 0 0 0 0,0 0 0 0 0,1 10 1 0 0,0-13-81 0 0,1 1 0 0 0,-1-1 0 0 0,1 1 1 0 0,-1-1-1 0 0,1 0 0 0 0,1 0 1 0 0,-1 0-1 0 0,0 0 0 0 0,1 0 1 0 0,0 0-1 0 0,0-1 0 0 0,6 7 0 0 0,3 0-63 0 0,1 1 0 0 0,19 11-1 0 0,-22-17 36 0 0,0 2-1 0 0,-1-1 1 0 0,0 1 0 0 0,-1 1-1 0 0,16 16 1 0 0,-22-21 40 0 0,0 1 0 0 0,0-1 0 0 0,0 1 0 0 0,0-1 1 0 0,-1 1-1 0 0,1 0 0 0 0,-1 0 0 0 0,0 0 0 0 0,0 0 0 0 0,-1 0 0 0 0,1 0 0 0 0,-1 0 0 0 0,0 0 0 0 0,0 0 0 0 0,0 0 0 0 0,0 0 0 0 0,-1 0 0 0 0,0 0 1 0 0,0 0-1 0 0,0 0 0 0 0,-2 4 0 0 0,-2 6-3 0 0,-1-1 0 0 0,-1-1 0 0 0,0 1 0 0 0,0-1-1 0 0,-2 0 1 0 0,1-1 0 0 0,-1 0 0 0 0,-1 0 0 0 0,0-1 0 0 0,0-1 0 0 0,-24 17 0 0 0,14-11-442 0 0,-2-1-1 0 0,-42 19 1 0 0,-7-6-2104 0 0,59-23 1797 0 0,1-2-1 0 0,-1 1 1 0 0,-24 0-1 0 0,2-2-633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23.881"/>
    </inkml:context>
    <inkml:brush xml:id="br0">
      <inkml:brushProperty name="width" value="0.05" units="cm"/>
      <inkml:brushProperty name="height" value="0.05" units="cm"/>
      <inkml:brushProperty name="color" value="#E71224"/>
    </inkml:brush>
  </inkml:definitions>
  <inkml:trace contextRef="#ctx0" brushRef="#br0">109 475 464 0 0,'-18'-26'4387'0'0,"-1"1"1"0"0,-1 0-1 0 0,-32-29 0 0 0,68 70-3241 0 0,23 31-1 0 0,-29-34-1079 0 0,0 0-1 0 0,1 0 0 0 0,1-1 1 0 0,0-1-1 0 0,24 19 1 0 0,-31-27-60 0 0,-1-1 0 0 0,0 0 0 0 0,1 0 0 0 0,-1 0 0 0 0,1-1 1 0 0,-1 1-1 0 0,1-1 0 0 0,0 0 0 0 0,0-1 0 0 0,0 1 0 0 0,-1-1 0 0 0,1 0 0 0 0,0 0 1 0 0,0 0-1 0 0,0-1 0 0 0,0 0 0 0 0,-1 0 0 0 0,1 0 0 0 0,0 0 0 0 0,-1-1 0 0 0,1 0 1 0 0,-1 0-1 0 0,1 0 0 0 0,7-5 0 0 0,18-13 44 0 0,0-1 1 0 0,-1-2 0 0 0,-1 0-1 0 0,31-35 1 0 0,91-118 66 0 0,-131 153-90 0 0,-8 9-77 0 0,7-7-147 0 0,-1-1 1 0 0,-1-1-1 0 0,23-43 0 0 0,-39 66 54 0 0,0 0 1 0 0,0 0 0 0 0,0 0-1 0 0,-1 1 1 0 0,1-1-1 0 0,0 0 1 0 0,0 0 0 0 0,0 0-1 0 0,-1 0 1 0 0,1 0-1 0 0,0 0 1 0 0,0 0-1 0 0,0 0 1 0 0,-1 0 0 0 0,1 0-1 0 0,0 0 1 0 0,0 0-1 0 0,0 0 1 0 0,-1 0 0 0 0,1 0-1 0 0,0 0 1 0 0,0 0-1 0 0,0 0 1 0 0,-1 0-1 0 0,1 0 1 0 0,0-1 0 0 0,0 1-1 0 0,0 0 1 0 0,-1 0-1 0 0,1 0 1 0 0,-1-2-1282 0 0,1 2 1281 0 0,0 0 1 0 0,0 0-1 0 0,0 0 1 0 0,0-1 0 0 0,0 1-1 0 0,0 0 1 0 0,0 0-1 0 0,0-1 1 0 0,-1 1 0 0 0,1 0-1 0 0,1 0 1 0 0,-1 0-1 0 0,0-1 1 0 0,0 1-1 0 0,0 0 1 0 0,0 0 0 0 0,0 0-1 0 0,0-1 1 0 0,0 1-1 0 0,0 0 1 0 0,0 0 0 0 0,0-1-1 0 0,-21 12-6747 0 0,16-8 5411 0 0,-4 2-267 0 0</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5.085"/>
    </inkml:context>
    <inkml:brush xml:id="br0">
      <inkml:brushProperty name="width" value="0.05" units="cm"/>
      <inkml:brushProperty name="height" value="0.05" units="cm"/>
      <inkml:brushProperty name="color" value="#E71224"/>
    </inkml:brush>
  </inkml:definitions>
  <inkml:trace contextRef="#ctx0" brushRef="#br0">7 56 468 0 0,'-6'6'1655'0'0,"10"-4"-667"0"0,24-2-294 0 0,43-11-513 0 0,-70 11-115 0 0,261-39 258 0 0,-149 26-3207 0 0,-101 12 1958 0 0</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5.431"/>
    </inkml:context>
    <inkml:brush xml:id="br0">
      <inkml:brushProperty name="width" value="0.05" units="cm"/>
      <inkml:brushProperty name="height" value="0.05" units="cm"/>
      <inkml:brushProperty name="color" value="#E71224"/>
    </inkml:brush>
  </inkml:definitions>
  <inkml:trace contextRef="#ctx0" brushRef="#br0">53 124 4 0 0,'-53'32'4726'0'0,"60"-36"-4543"0"0,0 1 0 0 0,0 0-1 0 0,0 0 1 0 0,1 1 0 0 0,-1 0-1 0 0,9-1 1 0 0,8-4-104 0 0,109-28 39 0 0,24-9-1119 0 0,-127 33-846 0 0,40-19 1 0 0,-52 21 858 0 0</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5.771"/>
    </inkml:context>
    <inkml:brush xml:id="br0">
      <inkml:brushProperty name="width" value="0.05" units="cm"/>
      <inkml:brushProperty name="height" value="0.05" units="cm"/>
      <inkml:brushProperty name="color" value="#E71224"/>
    </inkml:brush>
  </inkml:definitions>
  <inkml:trace contextRef="#ctx0" brushRef="#br0">77 17 124 0 0,'-2'-2'383'0'0,"-1"0"1"0"0,0 0-1 0 0,1 1 0 0 0,-1-1 1 0 0,0 1-1 0 0,0 0 1 0 0,0 0-1 0 0,0 0 0 0 0,0 0 1 0 0,0 0-1 0 0,0 1 0 0 0,0-1 1 0 0,0 1-1 0 0,-6 0 1 0 0,8 0-311 0 0,0 0 0 0 0,-1 0 0 0 0,1 0 1 0 0,0 1-1 0 0,0-1 0 0 0,0 0 1 0 0,0 0-1 0 0,0 1 0 0 0,0-1 1 0 0,0 1-1 0 0,-1-1 0 0 0,1 1 1 0 0,0 0-1 0 0,1-1 0 0 0,-1 1 1 0 0,0 0-1 0 0,0 0 0 0 0,0-1 1 0 0,0 1-1 0 0,0 0 0 0 0,1 0 1 0 0,-1 0-1 0 0,0 0 0 0 0,1 0 1 0 0,-1 0-1 0 0,1 0 0 0 0,-1 0 1 0 0,1 0-1 0 0,0 0 0 0 0,-1 1 1 0 0,1-1-1 0 0,0 0 0 0 0,0 0 1 0 0,0 0-1 0 0,0 0 0 0 0,0 1 1 0 0,0-1-1 0 0,0 0 0 0 0,0 0 1 0 0,0 0-1 0 0,0 0 0 0 0,1 2 0 0 0,0-1-44 0 0,0 0-1 0 0,0 0 0 0 0,-1 0 0 0 0,1 0 0 0 0,0 0 0 0 0,1-1 0 0 0,-1 1 0 0 0,0 0 0 0 0,0-1 0 0 0,1 1 0 0 0,-1-1 0 0 0,1 1 0 0 0,0-1 0 0 0,-1 0 0 0 0,1 0 0 0 0,0 1 0 0 0,0-1 0 0 0,-1 0 0 0 0,1-1 0 0 0,0 1 0 0 0,3 1 0 0 0,51 12-1 0 0,-32-9-10 0 0,-10-2-19 0 0,-3-1-7 0 0,-1 1 0 0 0,0 0 0 0 0,0 1-1 0 0,0 0 1 0 0,14 8 0 0 0,-22-11 13 0 0,0 1 0 0 0,-1-1 0 0 0,1 1 0 0 0,0-1 0 0 0,0 1 0 0 0,-1 0 0 0 0,1-1 0 0 0,-1 1 0 0 0,1 0 0 0 0,-1 0 0 0 0,0 0 0 0 0,0 0 1 0 0,0 1-1 0 0,0-1 0 0 0,0 0 0 0 0,0 0 0 0 0,-1 0 0 0 0,1 1 0 0 0,-1-1 0 0 0,0 0 0 0 0,1 1 0 0 0,-1-1 0 0 0,0 1 0 0 0,0-1 0 0 0,0 0 0 0 0,-1 1 0 0 0,1-1 0 0 0,-1 0 0 0 0,1 1 0 0 0,-2 2 0 0 0,-8 19 321 0 0,-1-1 1 0 0,0 0-1 0 0,-2 0 0 0 0,-1-1 0 0 0,-29 35 1 0 0,-5 10-120 0 0,44-60-281 0 0,-29 41-601 0 0,11-17-3746 0 0,14-24 357 0 0,5-8 2253 0 0</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7.612"/>
    </inkml:context>
    <inkml:brush xml:id="br0">
      <inkml:brushProperty name="width" value="0.05" units="cm"/>
      <inkml:brushProperty name="height" value="0.05" units="cm"/>
      <inkml:brushProperty name="color" value="#E71224"/>
    </inkml:brush>
  </inkml:definitions>
  <inkml:trace contextRef="#ctx0" brushRef="#br0">48 22 1320 0 0,'-20'-21'8620'0'0,"16"25"-5559"0"0,5 13-2074 0 0,0-12-862 0 0,5 31 922 0 0,2 42-1 0 0,-8-68-1551 0 0,0 0-1 0 0,0 0 1 0 0,-1 0-1 0 0,0 0 1 0 0,-1 0-1 0 0,0 0 1 0 0,0 0 0 0 0,-1-1-1 0 0,-6 13 1 0 0,9-22 375 0 0,0 1 0 0 0,0-1 0 0 0,0 0 0 0 0,0 1 1 0 0,0-1-1 0 0,0 0 0 0 0,0 1 0 0 0,0-1 0 0 0,-1 0 1 0 0,1 1-1 0 0,0-1 0 0 0,0 0 0 0 0,0 0 0 0 0,0 1 1 0 0,-1-1-1 0 0,1 0 0 0 0,0 0 0 0 0,0 1 0 0 0,0-1 1 0 0,-1 0-1 0 0,1 0 0 0 0,0 1 0 0 0,-1-1 0 0 0,1 0 1 0 0,0 0-1 0 0,0 0 0 0 0,-1 0 0 0 0,1 0 0 0 0,0 1 0 0 0,-1-1 1 0 0,1 0-1 0 0,0 0 0 0 0,-1 0 0 0 0,1 0 0 0 0,0 0 1 0 0,-1 0-1 0 0,1 0 0 0 0,0 0 0 0 0,-1 0 0 0 0,1 0 1 0 0,0 0-1 0 0,-1 0 0 0 0,1-1 0 0 0,0 1 0 0 0,-1 0 1 0 0,1 0-1 0 0,0 0 0 0 0,0 0 0 0 0,-1 0 0 0 0,1-1 1 0 0,0 1-1 0 0,0 0 0 0 0,-1 0 0 0 0,1 0 0 0 0,0-1 1 0 0,0 1-1 0 0,-1 0 0 0 0,1-1 0 0 0,0 1 0 0 0,0 0 0 0 0,0 0 1 0 0,0-1-1 0 0,-1 1 0 0 0,1-1 0 0 0,-5-8-1660 0 0</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7.968"/>
    </inkml:context>
    <inkml:brush xml:id="br0">
      <inkml:brushProperty name="width" value="0.05" units="cm"/>
      <inkml:brushProperty name="height" value="0.05" units="cm"/>
      <inkml:brushProperty name="color" value="#E71224"/>
    </inkml:brush>
  </inkml:definitions>
  <inkml:trace contextRef="#ctx0" brushRef="#br0">3 107 568 0 0,'-1'-9'1147'0'0,"0"-1"0"0"0,1 1 0 0 0,0-1 0 0 0,0 1-1 0 0,3-11 1 0 0,-3 18-1123 0 0,0 0 1 0 0,1 0-1 0 0,-1 0 0 0 0,1 0 0 0 0,0 0 0 0 0,-1 1 0 0 0,1-1 0 0 0,0 0 1 0 0,0 0-1 0 0,0 1 0 0 0,0-1 0 0 0,1 1 0 0 0,-1-1 0 0 0,0 1 0 0 0,1-1 1 0 0,-1 1-1 0 0,0 0 0 0 0,1 0 0 0 0,0 0 0 0 0,-1 0 0 0 0,1 0 0 0 0,0 0 1 0 0,-1 0-1 0 0,1 0 0 0 0,0 1 0 0 0,0-1 0 0 0,0 1 0 0 0,0-1 1 0 0,0 1-1 0 0,0 0 0 0 0,-1-1 0 0 0,4 1 0 0 0,-3 1-347 0 0,0-1 1 0 0,0 1-1 0 0,-1 0 1 0 0,1 0-1 0 0,0-1 0 0 0,-1 1 1 0 0,1 0-1 0 0,0 0 0 0 0,-1 0 1 0 0,1 1-1 0 0,-1-1 1 0 0,0 0-1 0 0,1 1 0 0 0,-1-1 1 0 0,0 1-1 0 0,0-1 0 0 0,0 1 1 0 0,0-1-1 0 0,0 1 1 0 0,1 3-1 0 0,-1-5 258 0 0,5 10-1241 0 0</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8.327"/>
    </inkml:context>
    <inkml:brush xml:id="br0">
      <inkml:brushProperty name="width" value="0.05" units="cm"/>
      <inkml:brushProperty name="height" value="0.05" units="cm"/>
      <inkml:brushProperty name="color" value="#E71224"/>
    </inkml:brush>
  </inkml:definitions>
  <inkml:trace contextRef="#ctx0" brushRef="#br0">0 40 1048 0 0,'3'-2'8122'0'0,"-1"2"-6332"0"0,16 43 2441 0 0,-4 22-2287 0 0,-2-4-1281 0 0,-12-67-496 0 0,1 1-1 0 0,-1-1 0 0 0,1 1 0 0 0,0-1 1 0 0,0 1-1 0 0,0-1 0 0 0,4-8 1 0 0,20-56-457 0 0,-19 54 369 0 0,17-27-126 0 0,-22 42 42 0 0,0-1 1 0 0,0 0-1 0 0,0 1 0 0 0,0-1 0 0 0,0 0 1 0 0,1 1-1 0 0,-1 0 0 0 0,1-1 0 0 0,-1 1 1 0 0,1 0-1 0 0,-1 0 0 0 0,1-1 0 0 0,0 1 0 0 0,0 1 1 0 0,0-1-1 0 0,-1 0 0 0 0,1 0 0 0 0,0 1 1 0 0,0-1-1 0 0,4 0 0 0 0,-5 2 3 0 0,1-1-1 0 0,-1 1 1 0 0,1 0-1 0 0,0 0 1 0 0,-1 0-1 0 0,1 0 1 0 0,-1 0-1 0 0,0 0 1 0 0,1 0-1 0 0,-1 0 1 0 0,0 0-1 0 0,0 1 1 0 0,1-1-1 0 0,-1 0 1 0 0,0 1-1 0 0,0-1 1 0 0,-1 1 0 0 0,1-1-1 0 0,0 1 1 0 0,0 0-1 0 0,0 2 1 0 0,12 42-14 0 0,-10-35 6 0 0,4 20-82 0 0,-5-19-296 0 0,0 0-1 0 0,1 0 1 0 0,1 0-1 0 0,0 0 0 0 0,0-1 1 0 0,1 1-1 0 0,7 11 1 0 0,-11-22 224 0 0,0 0 0 0 0,0 0 0 0 0,-1 0 0 0 0,1 0 0 0 0,0 0 0 0 0,0-1 0 0 0,0 1 0 0 0,0 0 0 0 0,0 0-1 0 0,0-1 1 0 0,0 1 0 0 0,0-1 0 0 0,1 1 0 0 0,-1-1 0 0 0,0 1 0 0 0,0-1 0 0 0,0 0 0 0 0,1 1 0 0 0,-1-1 0 0 0,0 0 0 0 0,0 0 0 0 0,1 0 0 0 0,0 0 0 0 0,1-1-137 0 0,0 1 0 0 0,-1-1 0 0 0,1 0 0 0 0,0 0 0 0 0,-1 0 1 0 0,1 0-1 0 0,-1 0 0 0 0,1-1 0 0 0,-1 1 0 0 0,3-3 0 0 0,6-6-923 0 0,0 0 0 0 0,-1 0 0 0 0,11-15 0 0 0,-14 17 510 0 0,6-7-326 0 0,-2-1 102 0 0</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29.770"/>
    </inkml:context>
    <inkml:brush xml:id="br0">
      <inkml:brushProperty name="width" value="0.05" units="cm"/>
      <inkml:brushProperty name="height" value="0.05" units="cm"/>
      <inkml:brushProperty name="color" value="#E71224"/>
    </inkml:brush>
  </inkml:definitions>
  <inkml:trace contextRef="#ctx0" brushRef="#br0">35 145 332 0 0,'0'-5'710'0'0,"-6"-26"1994"0"0,6 30-2503 0 0,0 0-1 0 0,0 0 0 0 0,0 0 1 0 0,0 0-1 0 0,-1 1 1 0 0,1-1-1 0 0,0 0 0 0 0,-1 0 1 0 0,1 0-1 0 0,-1 0 1 0 0,1 0-1 0 0,-1 1 0 0 0,1-1 1 0 0,-1 0-1 0 0,0 1 1 0 0,1-1-1 0 0,-1 0 0 0 0,0 1 1 0 0,1-1-1 0 0,-1 1 0 0 0,0-1 1 0 0,0 1-1 0 0,0-1 1 0 0,1 1-1 0 0,-1-1 0 0 0,-1 1 1 0 0,1 0-58 0 0,0 1 0 0 0,0-1-1 0 0,0 1 1 0 0,1-1 0 0 0,-1 1 0 0 0,0-1 0 0 0,0 1 0 0 0,1-1-1 0 0,-1 1 1 0 0,1 0 0 0 0,-1 0 0 0 0,0-1 0 0 0,1 1 0 0 0,-1 0 0 0 0,1 0-1 0 0,0 0 1 0 0,-1 0 0 0 0,1-1 0 0 0,0 1 0 0 0,-1 0 0 0 0,1 0-1 0 0,0 0 1 0 0,0 0 0 0 0,0 0 0 0 0,0 0 0 0 0,0 0 0 0 0,0 0-1 0 0,0 0 1 0 0,0 1 0 0 0,2 31 1546 0 0,2-8-971 0 0,2 0 0 0 0,16 44 0 0 0,-17-56-702 0 0,0-1 0 0 0,1 0-1 0 0,0-1 1 0 0,1 1 0 0 0,1-1 0 0 0,-1 0 0 0 0,13 12 0 0 0,-18-21-36 0 0,0 0 0 0 0,0 0 0 0 0,1 0 0 0 0,-1 0 0 0 0,1 0 0 0 0,-1-1 0 0 0,1 1 1 0 0,0-1-1 0 0,-1 0 0 0 0,1 1 0 0 0,0-1 0 0 0,0-1 0 0 0,0 1 0 0 0,0 0 1 0 0,0-1-1 0 0,0 1 0 0 0,0-1 0 0 0,0 0 0 0 0,5-1 0 0 0,-3 0-31 0 0,-1 0-1 0 0,0 0 1 0 0,1-1 0 0 0,-1 1-1 0 0,0-1 1 0 0,0 0 0 0 0,0-1-1 0 0,0 1 1 0 0,0-1-1 0 0,0 1 1 0 0,6-7 0 0 0,-3 1-1 0 0,0 0 0 0 0,0 0 1 0 0,-1 0-1 0 0,0-1 0 0 0,0 0 0 0 0,-1 0 1 0 0,0 0-1 0 0,0-1 0 0 0,-1 0 1 0 0,4-17-1 0 0,-6 16 45 0 0,-1 0 0 0 0,0 0-1 0 0,-1 0 1 0 0,0 0 0 0 0,0 0 0 0 0,-2 0 0 0 0,1 0 0 0 0,-1 0 0 0 0,-1 0-1 0 0,0 0 1 0 0,0 0 0 0 0,-8-13 0 0 0,26 53 35 0 0,-10-18 14 0 0,0-1 0 0 0,1 0 0 0 0,0 0 0 0 0,12 15-1 0 0,90 114 1566 0 0,-106-137-1611 0 0,-1 0 0 0 0,1 0 0 0 0,0 0 0 0 0,0-1 0 0 0,0 1 0 0 0,0 0 0 0 0,1-1 0 0 0,-1 0 0 0 0,0 1 1 0 0,1-1-1 0 0,-1 0 0 0 0,1 0 0 0 0,-1 0 0 0 0,1-1 0 0 0,-1 1 0 0 0,1-1 0 0 0,0 1 0 0 0,-1-1 0 0 0,6 0 1 0 0,-4-1-59 0 0,1 0 0 0 0,-1 0 0 0 0,0 0 0 0 0,0 0 0 0 0,0-1 0 0 0,-1 0 0 0 0,1 1 0 0 0,0-2 0 0 0,-1 1 0 0 0,1 0 0 0 0,4-5 0 0 0,2-2-137 0 0,-1 0 1 0 0,0-1-1 0 0,0 0 0 0 0,-1 0 0 0 0,0-1 1 0 0,-1-1-1 0 0,6-11 0 0 0,-9 13 82 0 0,0 0 1 0 0,0 0-1 0 0,-1 0 1 0 0,-1 0-1 0 0,4-21 0 0 0,-6 26 78 0 0,1 0 1 0 0,-1 0-1 0 0,0 0 0 0 0,0 0 0 0 0,-1 0 0 0 0,0 0 0 0 0,0 1 0 0 0,0-1 0 0 0,0 0 0 0 0,-1 0 0 0 0,1 0 0 0 0,-1 1 0 0 0,-1-1 0 0 0,-3-6 0 0 0,5 10 34 0 0,1 0 1 0 0,0 1-1 0 0,-1-1 0 0 0,1 0 1 0 0,-1 1-1 0 0,0-1 1 0 0,1 0-1 0 0,-1 1 0 0 0,1-1 1 0 0,-1 1-1 0 0,0-1 1 0 0,1 1-1 0 0,-1-1 0 0 0,0 1 1 0 0,0-1-1 0 0,1 1 1 0 0,-1 0-1 0 0,0-1 0 0 0,0 1 1 0 0,0 0-1 0 0,1 0 0 0 0,-1 0 1 0 0,0 0-1 0 0,0 0 1 0 0,0-1-1 0 0,0 2 0 0 0,0-1 1 0 0,1 0-1 0 0,-2 0 1 0 0,0 1-5 0 0,1 0 0 0 0,0 0 0 0 0,-1 0 0 0 0,1 0 0 0 0,0 0 0 0 0,-1 0 0 0 0,1 0 0 0 0,0 0 0 0 0,0 1 0 0 0,0-1 0 0 0,0 0 0 0 0,0 1 0 0 0,-1 2 0 0 0,-1 2 1 0 0,1 0 1 0 0,-1 0-1 0 0,1 0 0 0 0,0 1 0 0 0,1-1 0 0 0,-2 12 0 0 0,3-12-106 0 0,1 0 0 0 0,-1 0 0 0 0,1 0 0 0 0,1 0 0 0 0,-1 0-1 0 0,1 0 1 0 0,0-1 0 0 0,0 1 0 0 0,0 0 0 0 0,1-1 0 0 0,0 1-1 0 0,0-1 1 0 0,0 0 0 0 0,1 0 0 0 0,0-1 0 0 0,0 1 0 0 0,0-1 0 0 0,0 1-1 0 0,1-1 1 0 0,0 0 0 0 0,0-1 0 0 0,0 0 0 0 0,0 1 0 0 0,0-1 0 0 0,1-1-1 0 0,-1 1 1 0 0,11 2 0 0 0,-9-3-39 0 0,-1 0 1 0 0,1 0-1 0 0,0-1 0 0 0,0 0 0 0 0,0-1 0 0 0,-1 1 0 0 0,1-1 1 0 0,0-1-1 0 0,0 1 0 0 0,0-1 0 0 0,0 0 0 0 0,-1-1 0 0 0,1 0 1 0 0,0 0-1 0 0,-1 0 0 0 0,0-1 0 0 0,1 0 0 0 0,-1 0 1 0 0,0 0-1 0 0,-1-1 0 0 0,1 0 0 0 0,-1 0 0 0 0,1-1 0 0 0,6-7 1 0 0,-9 9 251 0 0,-1 0 0 0 0,1-1 0 0 0,-1 1 0 0 0,0-1 0 0 0,-1 1 0 0 0,1-1 0 0 0,0 0 0 0 0,-1 1 0 0 0,0-1 0 0 0,0 0 0 0 0,0 0 0 0 0,-1 0 0 0 0,1 0 0 0 0,-1 0 0 0 0,0-6 0 0 0,-1-4 669 0 0,-1 1 0 0 0,0-1-1 0 0,-5-15 1 0 0,0-5 1836 0 0,7 34-2573 0 0,0 0 1 0 0,0 0-1 0 0,0 0 0 0 0,0 0 1 0 0,0 0-1 0 0,0 0 1 0 0,0 0-1 0 0,0 0 0 0 0,0 0 1 0 0,0 0-1 0 0,0 0 0 0 0,0 0 1 0 0,0 0-1 0 0,0 0 0 0 0,0 0 1 0 0,0 0-1 0 0,1 0 1 0 0,-1 0-1 0 0,0 0 0 0 0,0 0 1 0 0,0 0-1 0 0,0 0 0 0 0,0 0 1 0 0,0 0-1 0 0,0 0 1 0 0,0 0-1 0 0,0 0 0 0 0,0 0 1 0 0,0 0-1 0 0,0 0 0 0 0,0 0 1 0 0,0 0-1 0 0,0 0 1 0 0,0 0-1 0 0,0 0 0 0 0,0-1 1 0 0,0 1-1 0 0,0 0 0 0 0,0 0 1 0 0,0 0-1 0 0,0 0 0 0 0,0 0 1 0 0,0 0-1 0 0,0 0 1 0 0,0 0-1 0 0,0 0 0 0 0,6 9 442 0 0,6 14-289 0 0,-9-8-118 0 0,0 0-1 0 0,-1-1 1 0 0,0 1 0 0 0,-1 0 0 0 0,-1 0 0 0 0,0 0-1 0 0,-1 0 1 0 0,-1 0 0 0 0,-6 26 0 0 0,5-61 41 0 0,3-16-175 0 0,2 23 13 0 0,0 1 0 0 0,1 0 0 0 0,1 0 0 0 0,0 0 0 0 0,0 1 0 0 0,2-1 0 0 0,10-17 0 0 0,-14 25 69 0 0,0 0-1 0 0,1 1 1 0 0,0-1 0 0 0,0 1-1 0 0,0-1 1 0 0,0 1 0 0 0,1 0 0 0 0,-1 0-1 0 0,1 0 1 0 0,-1 1 0 0 0,1-1-1 0 0,0 1 1 0 0,0 0 0 0 0,1 0 0 0 0,-1 0-1 0 0,0 1 1 0 0,0 0 0 0 0,1 0 0 0 0,-1 0-1 0 0,1 0 1 0 0,-1 0 0 0 0,1 1-1 0 0,-1 0 1 0 0,8 0 0 0 0,-9 1-14 0 0,0-1 0 0 0,0 1-1 0 0,0-1 1 0 0,0 1 0 0 0,0 0 0 0 0,0 0 0 0 0,0 1 0 0 0,-1-1 0 0 0,1 1 0 0 0,0-1-1 0 0,-1 1 1 0 0,1 0 0 0 0,-1 0 0 0 0,0 0 0 0 0,1 0 0 0 0,-1 0 0 0 0,4 5 0 0 0,-3-2 47 0 0,-1 1 0 0 0,1-1 0 0 0,-1 0 0 0 0,1 1 0 0 0,-2-1 0 0 0,1 1 0 0 0,0-1 0 0 0,0 13 0 0 0,0 1 137 0 0,-2 0 0 0 0,0 1 0 0 0,-2-1 0 0 0,-5 33 0 0 0,4-32 35 0 0,3-18-21 0 0,1-14-134 0 0,2-12-207 0 0,1 0 0 0 0,2 1 1 0 0,0-1-1 0 0,1 1 0 0 0,2 0 0 0 0,14-28 1 0 0,-20 45 145 0 0,1 0 0 0 0,0 1 1 0 0,0-1-1 0 0,1 1 0 0 0,-1 0 0 0 0,1 0 1 0 0,0 1-1 0 0,1-1 0 0 0,-1 1 1 0 0,1 1-1 0 0,0-1 0 0 0,0 1 1 0 0,0-1-1 0 0,0 2 0 0 0,0-1 1 0 0,1 1-1 0 0,12-3 0 0 0,-16 4-9 0 0,1 1 0 0 0,0 0 0 0 0,0-1 0 0 0,-1 1 0 0 0,1 1 0 0 0,0-1 0 0 0,0 0 0 0 0,0 1 1 0 0,-1 0-1 0 0,1 0 0 0 0,0 0 0 0 0,-1 0 0 0 0,1 1 0 0 0,-1 0 0 0 0,0-1 0 0 0,1 1 0 0 0,-1 0 0 0 0,0 0 0 0 0,0 1 0 0 0,0-1 0 0 0,0 1 0 0 0,-1-1 0 0 0,1 1 0 0 0,-1 0 0 0 0,1 0 0 0 0,-1 0 0 0 0,0 1 0 0 0,0-1 0 0 0,0 0 0 0 0,-1 1 0 0 0,1-1 0 0 0,-1 1 0 0 0,1 3 0 0 0,1 7 8 0 0,0-1 0 0 0,-1 1 0 0 0,0-1 0 0 0,-1 1 0 0 0,-1-1 0 0 0,0 1 0 0 0,-4 22 0 0 0,1 24-5969 0 0,14-71-2962 0 0,-6 2 7263 0 0</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30.932"/>
    </inkml:context>
    <inkml:brush xml:id="br0">
      <inkml:brushProperty name="width" value="0.05" units="cm"/>
      <inkml:brushProperty name="height" value="0.05" units="cm"/>
      <inkml:brushProperty name="color" value="#E71224"/>
    </inkml:brush>
  </inkml:definitions>
  <inkml:trace contextRef="#ctx0" brushRef="#br0">32 151 1140 0 0,'-4'5'887'0'0,"0"0"0"0"0,0 0 0 0 0,0 0 0 0 0,1 1 1 0 0,-1-1-1 0 0,-3 10 0 0 0,7-14-758 0 0,0 0 0 0 0,-1 0 0 0 0,1 0 1 0 0,0 0-1 0 0,0 0 0 0 0,-1 0 0 0 0,1 0 0 0 0,0 0 1 0 0,0 0-1 0 0,0 0 0 0 0,0 0 0 0 0,1 0 0 0 0,-1 0 1 0 0,0 0-1 0 0,0 0 0 0 0,0 0 0 0 0,1 0 0 0 0,-1 0 1 0 0,0-1-1 0 0,2 3 0 0 0,-1-2-64 0 0,0-1 0 0 0,0 1 0 0 0,0 0 0 0 0,0 0 0 0 0,1-1 0 0 0,-1 1 0 0 0,0-1 0 0 0,0 1-1 0 0,1-1 1 0 0,-1 1 0 0 0,0-1 0 0 0,1 0 0 0 0,-1 0 0 0 0,1 0 0 0 0,-1 0 0 0 0,0 0 0 0 0,1 0 0 0 0,-1 0 0 0 0,3-1 0 0 0,3 0-140 0 0,0 0 0 0 0,-1-1 0 0 0,1 1 0 0 0,0-2 1 0 0,-1 1-1 0 0,0-1 0 0 0,0 0 0 0 0,1 0 0 0 0,-2-1 0 0 0,1 0 0 0 0,0 0 1 0 0,5-5-1 0 0,-10 8 58 0 0,1 0 0 0 0,-1-1 0 0 0,1 1 0 0 0,-1-1 0 0 0,1 0 0 0 0,-1 1 0 0 0,0-1 0 0 0,0 0 0 0 0,1 0 0 0 0,-2 0 0 0 0,1 0 0 0 0,0 0 0 0 0,0 0 0 0 0,0 0 0 0 0,-1 0 0 0 0,1 0 0 0 0,-1 0 0 0 0,0 0 0 0 0,0 0 0 0 0,0-1 0 0 0,0 1-1 0 0,0 0 1 0 0,0 0 0 0 0,0 0 0 0 0,-1 0 0 0 0,1 0 0 0 0,-1 0 0 0 0,1-1 0 0 0,-1 1 0 0 0,0 0 0 0 0,0 1 0 0 0,0-1 0 0 0,0 0 0 0 0,0 0 0 0 0,-1 0 0 0 0,1 1 0 0 0,0-1 0 0 0,-1 0 0 0 0,1 1 0 0 0,-1-1 0 0 0,-2-1 0 0 0,2 1 38 0 0,1 1 0 0 0,-1-1 1 0 0,0 1-1 0 0,1 0 0 0 0,-1 0 0 0 0,0-1 0 0 0,0 1 0 0 0,0 0 0 0 0,0 0 1 0 0,0 1-1 0 0,0-1 0 0 0,0 0 0 0 0,0 1 0 0 0,0-1 0 0 0,0 1 0 0 0,0 0 1 0 0,0 0-1 0 0,0-1 0 0 0,-1 2 0 0 0,1-1 0 0 0,0 0 0 0 0,0 0 0 0 0,0 1 1 0 0,0-1-1 0 0,0 1 0 0 0,0-1 0 0 0,0 1 0 0 0,0 0 0 0 0,0 0 0 0 0,0 0 0 0 0,0 0 1 0 0,0 0-1 0 0,0 0 0 0 0,1 1 0 0 0,-1-1 0 0 0,1 0 0 0 0,-1 1 0 0 0,1 0 1 0 0,-1-1-1 0 0,1 1 0 0 0,0 0 0 0 0,-2 2 0 0 0,-1 2 60 0 0,0 1-1 0 0,0 0 1 0 0,1-1 0 0 0,0 1-1 0 0,0 0 1 0 0,0 0 0 0 0,1 1-1 0 0,0-1 1 0 0,1 0 0 0 0,-2 15-1 0 0,3-16-53 0 0,1-1 0 0 0,-1 0 0 0 0,1 1 0 0 0,0-1 0 0 0,0 0 0 0 0,1 0 0 0 0,0 0 0 0 0,0 0 0 0 0,0 0 0 0 0,0 0-1 0 0,1 0 1 0 0,0-1 0 0 0,0 1 0 0 0,0-1 0 0 0,0 0 0 0 0,1 0 0 0 0,-1 0 0 0 0,1 0 0 0 0,0-1 0 0 0,0 1 0 0 0,1-1-1 0 0,-1 0 1 0 0,1 0 0 0 0,-1-1 0 0 0,1 1 0 0 0,0-1 0 0 0,0 0 0 0 0,0-1 0 0 0,6 2 0 0 0,-2 0-28 0 0,-1-2 1 0 0,0 1-1 0 0,1-1 0 0 0,-1 0 1 0 0,1-1-1 0 0,-1 0 0 0 0,0 0 1 0 0,1-1-1 0 0,-1 0 1 0 0,1 0-1 0 0,-1-1 0 0 0,0 0 1 0 0,0-1-1 0 0,0 1 0 0 0,0-2 1 0 0,0 1-1 0 0,12-8 0 0 0,-15 7 4 0 0,-1 0-1 0 0,0 0 0 0 0,0 0 0 0 0,0 0 0 0 0,0-1 0 0 0,0 0 0 0 0,-1 1 0 0 0,0-1 0 0 0,0-1 0 0 0,0 1 0 0 0,-1 0 1 0 0,0-1-1 0 0,0 1 0 0 0,0-1 0 0 0,2-11 0 0 0,-3 9 78 0 0,-1 0 1 0 0,1 0-1 0 0,-1 0 1 0 0,0 0-1 0 0,-1 0 0 0 0,0 0 1 0 0,0 0-1 0 0,-1 1 0 0 0,0-1 1 0 0,0 0-1 0 0,-5-9 1 0 0,12 86 2110 0 0,8-14-1654 0 0,-10-43-392 0 0,1 0 1 0 0,-2 0-1 0 0,2 23 1 0 0,11-91 1067 0 0,-13 45-1225 0 0,1-1 1 0 0,1 1 0 0 0,0 0 0 0 0,0 0-1 0 0,1 1 1 0 0,0-1 0 0 0,7-9 0 0 0,-10 17-3 0 0,0 0 1 0 0,0 0 0 0 0,1 0 0 0 0,-1 1 0 0 0,1-1 0 0 0,-1 1 0 0 0,1 0 0 0 0,0-1-1 0 0,0 1 1 0 0,0 1 0 0 0,0-1 0 0 0,4-2 0 0 0,-5 4 8 0 0,0-1 0 0 0,0 1 0 0 0,0 0 0 0 0,0 0-1 0 0,0-1 1 0 0,0 1 0 0 0,0 0 0 0 0,0 1 0 0 0,0-1 0 0 0,0 0 0 0 0,0 1 0 0 0,0-1 0 0 0,0 1 0 0 0,0-1 0 0 0,0 1 0 0 0,0 0 0 0 0,0 0 0 0 0,0 0 0 0 0,0 0-1 0 0,-1 0 1 0 0,1 1 0 0 0,2 1 0 0 0,1 2 3 0 0,-1 0 0 0 0,1 1-1 0 0,-1 0 1 0 0,0-1-1 0 0,-1 1 1 0 0,0 0 0 0 0,1 1-1 0 0,-2-1 1 0 0,1 1 0 0 0,-1-1-1 0 0,0 1 1 0 0,0 0-1 0 0,0 10 1 0 0,-1-9-16 0 0,1-1 1 0 0,-1 0-1 0 0,1 0 0 0 0,1 0 0 0 0,-1 0 0 0 0,1 0 1 0 0,1 0-1 0 0,-1-1 0 0 0,1 1 0 0 0,8 10 1 0 0,-11-16-13 0 0,0 0 1 0 0,0 0 0 0 0,1 0 0 0 0,-1 0-1 0 0,0 0 1 0 0,1-1 0 0 0,-1 1 0 0 0,0 0-1 0 0,1-1 1 0 0,-1 1 0 0 0,1-1 0 0 0,-1 1-1 0 0,1-1 1 0 0,0 0 0 0 0,-1 1 0 0 0,1-1-1 0 0,-1 0 1 0 0,1 0 0 0 0,-1 0 0 0 0,1 0-1 0 0,1-1 1 0 0,1 0-50 0 0,0 0-1 0 0,0 0 1 0 0,0-1 0 0 0,0 1-1 0 0,-1-1 1 0 0,1 0 0 0 0,0 0-1 0 0,3-3 1 0 0,4-4-188 0 0,-1 0-1 0 0,0-1 1 0 0,17-19 0 0 0,-22 21 345 0 0,1 0 0 0 0,-1 0 0 0 0,0 0 0 0 0,-1-1 0 0 0,0 0 0 0 0,0 0 0 0 0,-1 0 0 0 0,0 0 0 0 0,0 0 0 0 0,-1-1 0 0 0,-1 1 0 0 0,0-1 0 0 0,0 1 0 0 0,0-1 1 0 0,-1 0-1 0 0,-1 1 0 0 0,0-1 0 0 0,0 1 0 0 0,-1-1 0 0 0,0 1 0 0 0,0-1 0 0 0,-1 1 0 0 0,-1 0 0 0 0,1 0 0 0 0,-7-9 0 0 0,10 17-58 0 0,0 1 0 0 0,0 0 0 0 0,0 0 0 0 0,0 0 0 0 0,0-1-1 0 0,0 1 1 0 0,0 0 0 0 0,0 0 0 0 0,0 0 0 0 0,0 0 0 0 0,0-1 0 0 0,0 1 0 0 0,0 0-1 0 0,0 0 1 0 0,-1 0 0 0 0,1 0 0 0 0,0 0 0 0 0,0-1 0 0 0,0 1 0 0 0,0 0 0 0 0,0 0-1 0 0,0 0 1 0 0,-1 0 0 0 0,1 0 0 0 0,0 0 0 0 0,0 0 0 0 0,0 0 0 0 0,0 0 0 0 0,-1-1-1 0 0,1 1 1 0 0,0 0 0 0 0,0 0 0 0 0,0 0 0 0 0,0 0 0 0 0,-1 0 0 0 0,1 0 0 0 0,0 0 0 0 0,0 0-1 0 0,0 0 1 0 0,-1 0 0 0 0,1 0 0 0 0,0 0 0 0 0,0 0 0 0 0,0 1 0 0 0,0-1 0 0 0,-1 0-1 0 0,1 0 1 0 0,0 0 0 0 0,0 0 0 0 0,0 0 0 0 0,0 0 0 0 0,0 0 0 0 0,-1 0 0 0 0,1 1-1 0 0,-3 13 416 0 0,2 18-21 0 0,3 1-414 0 0,1-1-1 0 0,2 0 1 0 0,1 0 0 0 0,1 0 0 0 0,2-1 0 0 0,1 0 0 0 0,15 32-1 0 0,-23-60-196 0 0,-1 0 0 0 0,1 0 0 0 0,0 0-1 0 0,0 0 1 0 0,0 0 0 0 0,0 0-1 0 0,0-1 1 0 0,0 1 0 0 0,1-1 0 0 0,0 0-1 0 0,-1 1 1 0 0,1-1 0 0 0,0 0-1 0 0,0-1 1 0 0,0 1 0 0 0,0 0 0 0 0,0-1-1 0 0,4 1 1 0 0,-3-1-128 0 0,-1-1 0 0 0,0 0 0 0 0,0 0 1 0 0,1 0-1 0 0,-1-1 0 0 0,0 1 0 0 0,1-1 0 0 0,-1 1 0 0 0,0-1 0 0 0,0 0 1 0 0,0-1-1 0 0,0 1 0 0 0,0 0 0 0 0,0-1 0 0 0,0 0 0 0 0,0 1 0 0 0,-1-1 1 0 0,1 0-1 0 0,3-4 0 0 0,1-1-857 0 0,1 0 1 0 0,-1-1-1 0 0,-1 0 1 0 0,1 0-1 0 0,9-18 0 0 0,-7 9-143 0 0</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31.306"/>
    </inkml:context>
    <inkml:brush xml:id="br0">
      <inkml:brushProperty name="width" value="0.05" units="cm"/>
      <inkml:brushProperty name="height" value="0.05" units="cm"/>
      <inkml:brushProperty name="color" value="#E71224"/>
    </inkml:brush>
  </inkml:definitions>
  <inkml:trace contextRef="#ctx0" brushRef="#br0">88 75 44 0 0,'-36'21'2160'0'0,"27"-16"-959"0"0,-1 0 0 0 0,1 0-1 0 0,-14 12 1 0 0,62-29 908 0 0,42-24-2789 0 0,38-31-5924 0 0,-98 54 5332 0 0</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32.053"/>
    </inkml:context>
    <inkml:brush xml:id="br0">
      <inkml:brushProperty name="width" value="0.05" units="cm"/>
      <inkml:brushProperty name="height" value="0.05" units="cm"/>
      <inkml:brushProperty name="color" value="#E71224"/>
    </inkml:brush>
  </inkml:definitions>
  <inkml:trace contextRef="#ctx0" brushRef="#br0">131 319 812 0 0,'-6'16'1558'0'0,"-9"23"2146"0"0,14-37-3430 0 0,0 0 0 0 0,1 0 1 0 0,-1 0-1 0 0,1 0 0 0 0,0 1 0 0 0,0-1 1 0 0,0 0-1 0 0,0 0 0 0 0,0 0 1 0 0,0 0-1 0 0,0 0 0 0 0,1 1 0 0 0,-1-1 1 0 0,1 0-1 0 0,0 2 0 0 0,0-3-180 0 0,0 0 0 0 0,0-1 0 0 0,0 1 0 0 0,0 0-1 0 0,1 0 1 0 0,-1-1 0 0 0,0 1 0 0 0,0-1 0 0 0,0 1 0 0 0,0-1-1 0 0,1 0 1 0 0,-1 1 0 0 0,0-1 0 0 0,0 0 0 0 0,1 0 0 0 0,-1 0-1 0 0,0 0 1 0 0,1 0 0 0 0,-1 0 0 0 0,0 0 0 0 0,0 0 0 0 0,1 0-1 0 0,-1-1 1 0 0,0 1 0 0 0,0 0 0 0 0,0-1 0 0 0,1 1-1 0 0,-1-1 1 0 0,0 1 0 0 0,0-1 0 0 0,1-1 0 0 0,38-20 200 0 0,-36 19-297 0 0,0 0 0 0 0,0 0 0 0 0,-1 0 0 0 0,1 0-1 0 0,-1-1 1 0 0,1 1 0 0 0,-1-1 0 0 0,0 0 0 0 0,0 0-1 0 0,-1 0 1 0 0,1 0 0 0 0,-1-1 0 0 0,0 1 0 0 0,0-1-1 0 0,-1 1 1 0 0,1-1 0 0 0,0-5 0 0 0,-2 6 4 0 0,1 0 1 0 0,-2 0-1 0 0,1 0 1 0 0,-1 0-1 0 0,1 0 0 0 0,-1 0 1 0 0,0 0-1 0 0,0 0 1 0 0,-1 0-1 0 0,1 0 1 0 0,-1 0-1 0 0,0 1 0 0 0,0-1 1 0 0,0 1-1 0 0,0-1 1 0 0,-1 1-1 0 0,0 0 1 0 0,1 0-1 0 0,-1 0 0 0 0,-6-4 1 0 0,4 2 9 0 0,0 0-1 0 0,-1 1 1 0 0,1 0-1 0 0,-1 0 1 0 0,0 0-1 0 0,-1 1 1 0 0,1 0 0 0 0,0 0-1 0 0,-1 1 1 0 0,0 0-1 0 0,1 0 1 0 0,-8-1 0 0 0,10 3 33 0 0,1 0 0 0 0,-1 0 0 0 0,1 0 0 0 0,-1 0 0 0 0,1 1 0 0 0,0-1 0 0 0,-1 1 0 0 0,1 0 0 0 0,0 0 0 0 0,-1 0 0 0 0,1 1 0 0 0,0-1 0 0 0,0 1-1 0 0,0 0 1 0 0,0 0 0 0 0,0 0 0 0 0,0 0 0 0 0,1 0 0 0 0,-1 0 0 0 0,1 1 0 0 0,-1-1 0 0 0,1 1 0 0 0,0 0 0 0 0,0 0 0 0 0,0 0 0 0 0,-1 3 0 0 0,-3 5 200 0 0,1 0 0 0 0,0 0 0 0 0,1 1 1 0 0,0 0-1 0 0,1-1 0 0 0,-4 23 0 0 0,7-29-176 0 0,-1 0 0 0 0,0 0 0 0 0,1-1 0 0 0,0 1 1 0 0,0 0-1 0 0,0 0 0 0 0,1 0 0 0 0,0 0 0 0 0,0 0 1 0 0,0-1-1 0 0,0 1 0 0 0,1 0 0 0 0,0-1 0 0 0,0 1 1 0 0,0-1-1 0 0,0 0 0 0 0,1 0 0 0 0,0 0 0 0 0,5 7 1 0 0,-6-10-59 0 0,-1 1 0 0 0,1-1-1 0 0,0 0 1 0 0,0 0 0 0 0,0 0 0 0 0,0 0 0 0 0,0 0 0 0 0,-1-1 0 0 0,2 1 0 0 0,-1 0 0 0 0,0-1 0 0 0,0 0 0 0 0,0 1 0 0 0,0-1 0 0 0,0 0 0 0 0,0 0 0 0 0,0 0-1 0 0,3 0 1 0 0,-1-1-20 0 0,1 0 1 0 0,0-1-1 0 0,0 1 0 0 0,-1-1 0 0 0,1 0 0 0 0,-1 0 0 0 0,8-4 0 0 0,-4 1-35 0 0,-1 0 1 0 0,0-1 0 0 0,1 0-1 0 0,-2 0 1 0 0,1-1-1 0 0,-1 0 1 0 0,0 0-1 0 0,5-8 1 0 0,-7 6 63 0 0,0 0-1 0 0,0-1 1 0 0,-1 1 0 0 0,0-1 0 0 0,-1 0 0 0 0,0 0-1 0 0,-1 0 1 0 0,0 0 0 0 0,0 0 0 0 0,-1 0-1 0 0,-1 0 1 0 0,1 0 0 0 0,-2-1 0 0 0,-2-11-1 0 0,8 38 170 0 0,1 0 0 0 0,1 0-1 0 0,0-1 1 0 0,1 0 0 0 0,0 0 0 0 0,2-1-1 0 0,-1 0 1 0 0,2-1 0 0 0,17 20-1 0 0,-23-28-184 0 0,0-1 0 0 0,0 0-1 0 0,1-1 1 0 0,-1 1 0 0 0,1-1-1 0 0,0 0 1 0 0,0 0-1 0 0,0 0 1 0 0,1-1 0 0 0,-1 0-1 0 0,1 0 1 0 0,-1 0 0 0 0,9 1-1 0 0,-9-3-28 0 0,0 0 1 0 0,0 0-1 0 0,0 0 0 0 0,1-1 0 0 0,-1 0 0 0 0,-1 0 0 0 0,1 0 0 0 0,0-1 0 0 0,0 1 0 0 0,0-1 1 0 0,-1 0-1 0 0,1-1 0 0 0,-1 1 0 0 0,1-1 0 0 0,-1 0 0 0 0,0 0 0 0 0,0 0 0 0 0,3-5 0 0 0,-1 3 17 0 0,-1-1-1 0 0,1 0 0 0 0,-1-1 0 0 0,-1 1 0 0 0,1-1 0 0 0,-1 0 1 0 0,-1 0-1 0 0,1-1 0 0 0,-1 1 0 0 0,0-1 0 0 0,-1 1 1 0 0,0-1-1 0 0,0 0 0 0 0,-1 0 0 0 0,1 0 0 0 0,-2 0 0 0 0,1 0 1 0 0,-1 0-1 0 0,-1 0 0 0 0,1 0 0 0 0,-1 0 0 0 0,-4-13 0 0 0,-1-4 207 0 0,-1 0-1 0 0,-2 1 0 0 0,0 0 1 0 0,-2 0-1 0 0,-24-39 1 0 0,35 62-178 0 0,0 0 1 0 0,0 1 0 0 0,-1-1 0 0 0,1 0 0 0 0,0 1 0 0 0,-1-1 0 0 0,1 0 0 0 0,-1 1 0 0 0,1-1 0 0 0,-1 0 0 0 0,1 1-1 0 0,-1-1 1 0 0,1 1 0 0 0,-1-1 0 0 0,1 1 0 0 0,-1-1 0 0 0,0 1 0 0 0,1 0 0 0 0,-1-1 0 0 0,0 1 0 0 0,0 0 0 0 0,1-1-1 0 0,-1 1 1 0 0,0 0 0 0 0,0 0 0 0 0,1 0 0 0 0,-1 0 0 0 0,-1 0 0 0 0,1 0 12 0 0,0 1 0 0 0,0 0-1 0 0,1-1 1 0 0,-1 1 0 0 0,0 0 0 0 0,0 0-1 0 0,1-1 1 0 0,-1 1 0 0 0,0 0 0 0 0,1 0 0 0 0,-1 0-1 0 0,1 0 1 0 0,-1 0 0 0 0,1 0 0 0 0,-1 0 0 0 0,1 2-1 0 0,-9 46 1030 0 0,9-24-758 0 0,1 0 0 0 0,1-1 0 0 0,2 1-1 0 0,0-1 1 0 0,1 0 0 0 0,14 35 0 0 0,-1-9-437 0 0,51 92-1 0 0,-67-139-73 0 0,0 1-1 0 0,0 0 0 0 0,1-1 0 0 0,-1 1 1 0 0,1-1-1 0 0,0 0 0 0 0,-1 0 0 0 0,1 0 1 0 0,1 0-1 0 0,-1-1 0 0 0,0 1 1 0 0,1-1-1 0 0,-1 0 0 0 0,1 0 0 0 0,5 2 1 0 0,-5-3-252 0 0,-1 0 1 0 0,1-1 0 0 0,0 1-1 0 0,-1-1 1 0 0,1 0 0 0 0,0 0-1 0 0,-1 0 1 0 0,1-1 0 0 0,0 0-1 0 0,-1 1 1 0 0,1-1 0 0 0,0 0-1 0 0,-1 0 1 0 0,0-1 0 0 0,1 1-1 0 0,-1-1 1 0 0,5-3 0 0 0,10-6-1717 0 0,-1-1 1 0 0,-1-1 0 0 0,0 0 0 0 0,28-32 0 0 0,-15 12 362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25.739"/>
    </inkml:context>
    <inkml:brush xml:id="br0">
      <inkml:brushProperty name="width" value="0.05" units="cm"/>
      <inkml:brushProperty name="height" value="0.05" units="cm"/>
      <inkml:brushProperty name="color" value="#E71224"/>
    </inkml:brush>
  </inkml:definitions>
  <inkml:trace contextRef="#ctx0" brushRef="#br0">0 413 848 0 0,'1'-5'662'0'0,"0"-1"1"0"0,0 1-1 0 0,0 0 0 0 0,0-1 1 0 0,1 1-1 0 0,2-6 0 0 0,-2 6 303 0 0,0 0-1 0 0,0-1 1 0 0,-1 1 0 0 0,0-1-1 0 0,0 1 1 0 0,1-8 433 0 0,-3 42-583 0 0,2-20-792 0 0,0-1 1 0 0,1 1-1 0 0,0-1 1 0 0,0 0-1 0 0,1 0 1 0 0,0 0-1 0 0,0 0 1 0 0,8 13-1 0 0,-10-19-16 0 0,1 1-1 0 0,-1-1 0 0 0,1 0 1 0 0,0 0-1 0 0,-1 0 0 0 0,1 0 1 0 0,0 0-1 0 0,0 0 1 0 0,1-1-1 0 0,-1 1 0 0 0,0-1 1 0 0,0 1-1 0 0,1-1 1 0 0,-1 0-1 0 0,1 0 0 0 0,-1 0 1 0 0,1 0-1 0 0,0 0 0 0 0,-1-1 1 0 0,1 1-1 0 0,0-1 1 0 0,-1 0-1 0 0,1 1 0 0 0,0-1 1 0 0,-1 0-1 0 0,1-1 0 0 0,0 1 1 0 0,-1 0-1 0 0,1-1 1 0 0,4-1-1 0 0,15-8 0 0 0,-1 0 0 0 0,0-2 0 0 0,0 0-1 0 0,-1-1 1 0 0,28-25 0 0 0,-17 14-14 0 0,129-102-141 0 0,126-90-389 0 0,-285 215 355 0 0,1 0 0 0 0,-1 1 0 0 0,0-1 0 0 0,1 0 0 0 0,0 0 0 0 0,-1 1 0 0 0,1-1 0 0 0,-1 0 0 0 0,1 1 0 0 0,0 0 0 0 0,-1-1 0 0 0,1 1 0 0 0,0 0 0 0 0,0 0 0 0 0,2 0 0 0 0,-3 1-48 0 0,0-1 0 0 0,-1 1 0 0 0,1-1 1 0 0,0 1-1 0 0,-1-1 0 0 0,1 1 0 0 0,-1-1 0 0 0,1 1 0 0 0,-1 0 0 0 0,1-1 0 0 0,-1 1 1 0 0,1 0-1 0 0,-1 0 0 0 0,0-1 0 0 0,0 1 0 0 0,1 0 0 0 0,-1 0 0 0 0,0 0 0 0 0,0-1 0 0 0,0 1 1 0 0,0 0-1 0 0,0 0 0 0 0,0 0 0 0 0,0-1 0 0 0,0 1 0 0 0,0 0 0 0 0,0 0 0 0 0,0 0 1 0 0,0-1-1 0 0,-1 1 0 0 0,1 0 0 0 0,0 0 0 0 0,-1-1 0 0 0,1 1 0 0 0,0 0 0 0 0,-1 0 0 0 0,-2 8-1136 0 0</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37.016"/>
    </inkml:context>
    <inkml:brush xml:id="br0">
      <inkml:brushProperty name="width" value="0.05" units="cm"/>
      <inkml:brushProperty name="height" value="0.05" units="cm"/>
      <inkml:brushProperty name="color" value="#E71224"/>
    </inkml:brush>
  </inkml:definitions>
  <inkml:trace contextRef="#ctx0" brushRef="#br0">63 253 112 0 0,'-1'-7'697'0'0,"-29"-147"9935"0"0,8 90-2187 0 0,13 37-4011 0 0,19 44-3099 0 0,-2 6-1220 0 0,-1 1-1 0 0,-1 0 1 0 0,-1 0 0 0 0,-1 0 0 0 0,-1 1-1 0 0,-1 42 1 0 0,-2-40-171 0 0,2 0-1 0 0,0-1 1 0 0,2 0 0 0 0,0 1 0 0 0,11 30-1 0 0,-14-54 36 0 0,0-1 0 0 0,-1 1 0 0 0,1-1 0 0 0,0 0 0 0 0,0 1 0 0 0,1-1 0 0 0,-1 0 0 0 0,0 0 0 0 0,1 0 0 0 0,0 0 0 0 0,-1 0 0 0 0,1 0 0 0 0,0 0 0 0 0,0-1 0 0 0,0 1 0 0 0,0-1 0 0 0,0 1 0 0 0,0-1 0 0 0,0 0-1 0 0,1 0 1 0 0,-1 0 0 0 0,0 0 0 0 0,1 0 0 0 0,-1 0 0 0 0,1-1 0 0 0,-1 1 0 0 0,1-1 0 0 0,3 1 0 0 0,-1-2-30 0 0,0 0 1 0 0,0 0-1 0 0,0 0 1 0 0,0-1-1 0 0,0 1 1 0 0,0-1-1 0 0,-1 0 1 0 0,1-1-1 0 0,-1 1 1 0 0,1-1-1 0 0,-1 0 0 0 0,0 0 1 0 0,5-4-1 0 0,-5 4 35 0 0,0 0 0 0 0,-1 0 0 0 0,1 0 0 0 0,-1-1 0 0 0,1 1-1 0 0,-1-1 1 0 0,0 0 0 0 0,-1 0 0 0 0,1 0 0 0 0,0 0 0 0 0,-1 0 0 0 0,0-1 0 0 0,0 1-1 0 0,-1-1 1 0 0,1 1 0 0 0,-1-1 0 0 0,0 0 0 0 0,0 1 0 0 0,0-1 0 0 0,-1 0 0 0 0,0 0-1 0 0,0 0 1 0 0,0 0 0 0 0,0 1 0 0 0,-1-1 0 0 0,0 0 0 0 0,0 0 0 0 0,0 1-1 0 0,0-1 1 0 0,-1 0 0 0 0,0 1 0 0 0,0-1 0 0 0,0 1 0 0 0,0 0 0 0 0,-4-4 0 0 0,-4-6 380 0 0,18 29-205 0 0,17 29-64 0 0,-17-32-135 0 0,0-1 0 0 0,1-1 0 0 0,1 0 0 0 0,14 12 0 0 0,-20-18-130 0 0,1-1-1 0 0,0 1 0 0 0,0-1 1 0 0,-1 0-1 0 0,2 0 0 0 0,-1-1 1 0 0,0 0-1 0 0,0 1 0 0 0,1-2 0 0 0,0 1 1 0 0,-1-1-1 0 0,1 0 0 0 0,6 1 1 0 0,-10-2 131 0 0,-1 0 0 0 0,0 0 1 0 0,0 0-1 0 0,0 0 0 0 0,0 0 0 0 0,1-1 1 0 0,-1 1-1 0 0,0 0 0 0 0,0 0 1 0 0,0-1-1 0 0,0 1 0 0 0,0-1 0 0 0,1 1 1 0 0,-1-1-1 0 0,0 0 0 0 0,0 1 1 0 0,0-1-1 0 0,-1 0 0 0 0,1 0 1 0 0,0 1-1 0 0,0-1 0 0 0,0 0 0 0 0,0 0 1 0 0,-1 0-1 0 0,2-1 0 0 0,-2-1 19 0 0,1 1 0 0 0,0 0 0 0 0,-1-1 0 0 0,1 1-1 0 0,-1-1 1 0 0,0 1 0 0 0,0 0 0 0 0,0-1 0 0 0,0 1 0 0 0,0-1 0 0 0,-1-4-1 0 0,-1-1-2 0 0,0 0-1 0 0,0 0 0 0 0,-1 1 0 0 0,0-1 0 0 0,0 1 1 0 0,-7-11-1 0 0,-29-31-887 0 0,36 46 584 0 0,0 0-1 0 0,0-1 1 0 0,-1 1 0 0 0,0 0 0 0 0,1 1-1 0 0,-1-1 1 0 0,0 1 0 0 0,0 0-1 0 0,-1 0 1 0 0,1 0 0 0 0,-5-2-1 0 0,8 4 217 0 0,1 0 0 0 0,-1 0 0 0 0,1 0-1 0 0,-1 0 1 0 0,1 0 0 0 0,-1 0 0 0 0,1 0-1 0 0,-1 0 1 0 0,1 0 0 0 0,-1 0-1 0 0,1 0 1 0 0,-1 0 0 0 0,1 0 0 0 0,-1 0-1 0 0,1 0 1 0 0,-1 0 0 0 0,1 0 0 0 0,-1 1-1 0 0,1-1 1 0 0,-1 0 0 0 0,1 0 0 0 0,-1 1-1 0 0,1-1 1 0 0,0 0 0 0 0,-1 1-1 0 0,1-1 1 0 0,0 0 0 0 0,-1 1 0 0 0,1-1-1 0 0,0 1 1 0 0,-1 0 0 0 0,0 18-2855 0 0,2-14 2238 0 0,0 0 0 0 0,1 0 0 0 0,0 0 1 0 0,-1-1-1 0 0,2 1 0 0 0,1 4 0 0 0,6 1-948 0 0,1 1 140 0 0</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37.915"/>
    </inkml:context>
    <inkml:brush xml:id="br0">
      <inkml:brushProperty name="width" value="0.05" units="cm"/>
      <inkml:brushProperty name="height" value="0.05" units="cm"/>
      <inkml:brushProperty name="color" value="#E71224"/>
    </inkml:brush>
  </inkml:definitions>
  <inkml:trace contextRef="#ctx0" brushRef="#br0">67 290 960 0 0,'2'-3'381'0'0,"1"0"1"0"0,-1 0-1 0 0,0 1 0 0 0,0-1 1 0 0,0-1-1 0 0,0 1 0 0 0,-1 0 1 0 0,1 0-1 0 0,-1-1 0 0 0,0 1 1 0 0,0-1-1 0 0,0 1 0 0 0,0-1 1 0 0,-1 1-1 0 0,1-1 0 0 0,-1 1 1 0 0,0-6-1 0 0,0 7-197 0 0,0-1 0 0 0,0 1-1 0 0,-1 0 1 0 0,1-1 0 0 0,-1 1-1 0 0,1-1 1 0 0,-1 1 0 0 0,0 0-1 0 0,0 0 1 0 0,0 0 0 0 0,0-1-1 0 0,0 1 1 0 0,0 0 0 0 0,-1 0-1 0 0,1 0 1 0 0,-1 1 0 0 0,0-1-1 0 0,1 0 1 0 0,-1 1 0 0 0,0-1-1 0 0,0 1 1 0 0,0-1 0 0 0,0 1-1 0 0,0 0 1 0 0,0 0 0 0 0,0 0 0 0 0,-4-1-1 0 0,4 1-111 0 0,1 1-1 0 0,0 0 0 0 0,-1 0 0 0 0,1 0 1 0 0,-1 1-1 0 0,1-1 0 0 0,-1 0 1 0 0,1 1-1 0 0,-1-1 0 0 0,1 0 1 0 0,-1 1-1 0 0,1 0 0 0 0,0-1 1 0 0,-1 1-1 0 0,1 0 0 0 0,0 0 1 0 0,0 0-1 0 0,0-1 0 0 0,-1 1 0 0 0,1 0 1 0 0,0 1-1 0 0,0-1 0 0 0,0 0 1 0 0,1 0-1 0 0,-1 0 0 0 0,0 1 1 0 0,0-1-1 0 0,1 0 0 0 0,-1 1 1 0 0,0-1-1 0 0,1 0 0 0 0,0 1 1 0 0,-1 2-1 0 0,-2 6 1 0 0,0-1 1 0 0,1 1 0 0 0,-3 16-1 0 0,5-17-105 0 0,-1 1 0 0 0,1-1-1 0 0,0 0 1 0 0,1 0 0 0 0,0 0 0 0 0,1 0 0 0 0,0 0-1 0 0,0 0 1 0 0,1 0 0 0 0,0 0 0 0 0,1-1 0 0 0,-1 0-1 0 0,8 11 1 0 0,-9-15-66 0 0,1 0 0 0 0,0-1-1 0 0,0 1 1 0 0,0-1 0 0 0,0 0-1 0 0,0 0 1 0 0,1-1 0 0 0,-1 1 0 0 0,1 0-1 0 0,0-1 1 0 0,0 0 0 0 0,0 0-1 0 0,0 0 1 0 0,0-1 0 0 0,0 1 0 0 0,0-1-1 0 0,0 0 1 0 0,1 0 0 0 0,-1 0-1 0 0,1-1 1 0 0,-1 0 0 0 0,0 1-1 0 0,1-2 1 0 0,-1 1 0 0 0,1 0 0 0 0,-1-1-1 0 0,0 0 1 0 0,1 0 0 0 0,4-2-1 0 0,3-1 50 0 0,0 0-1 0 0,0-1 1 0 0,-1 0-1 0 0,0-1 1 0 0,0 0-1 0 0,0-1 1 0 0,-1 0-1 0 0,0-1 1 0 0,-1 0-1 0 0,1 0 1 0 0,-1-1-1 0 0,-1-1 1 0 0,0 1-1 0 0,0-1 1 0 0,-1 0-1 0 0,0-1 1 0 0,-1 0-1 0 0,0 0 1 0 0,-1-1-1 0 0,0 1 0 0 0,-1-1 1 0 0,0 0-1 0 0,-1 0 1 0 0,0 0-1 0 0,-1-1 1 0 0,1-20-1 0 0,-2 3 1207 0 0,-1-1-1 0 0,-1 0 1 0 0,-9-43-1 0 0,35 245 951 0 0,-22-152-2155 0 0,2-1 1 0 0,0 1 0 0 0,1-1 0 0 0,1 0 0 0 0,13 25 0 0 0,-18-39-63 0 0,0-1 1 0 0,0 1-1 0 0,0-1 1 0 0,1 1-1 0 0,-1-1 1 0 0,1 0-1 0 0,0 0 1 0 0,0 0-1 0 0,0 0 1 0 0,1-1 0 0 0,-1 1-1 0 0,1-1 1 0 0,-1 0-1 0 0,1 0 1 0 0,0 0-1 0 0,0 0 1 0 0,-1-1-1 0 0,1 1 1 0 0,0-1-1 0 0,1 0 1 0 0,-1-1-1 0 0,0 1 1 0 0,0-1-1 0 0,0 1 1 0 0,0-1-1 0 0,1 0 1 0 0,-1-1-1 0 0,0 1 1 0 0,0-1-1 0 0,8-2 1 0 0,-7 2-123 0 0,1-1 1 0 0,-1 0-1 0 0,0 0 1 0 0,0-1-1 0 0,-1 0 0 0 0,1 0 1 0 0,0 0-1 0 0,-1 0 0 0 0,0 0 1 0 0,0-1-1 0 0,0 0 1 0 0,0 0-1 0 0,0 0 0 0 0,3-6 1 0 0,-6 8 201 0 0,0 0 0 0 0,0 0 1 0 0,0 0-1 0 0,0 0 0 0 0,0 0 0 0 0,-1 0 1 0 0,1 0-1 0 0,-1-1 0 0 0,0 1 0 0 0,1 0 1 0 0,-1-1-1 0 0,0 1 0 0 0,0 0 0 0 0,0 0 0 0 0,-1-1 1 0 0,1 1-1 0 0,-1 0 0 0 0,1 0 0 0 0,-1-1 1 0 0,0 1-1 0 0,1 0 0 0 0,-1 0 0 0 0,0 0 1 0 0,-1 0-1 0 0,1 0 0 0 0,0 0 0 0 0,0 0 1 0 0,-1 0-1 0 0,1 1 0 0 0,-1-1 0 0 0,0 1 1 0 0,1-1-1 0 0,-1 1 0 0 0,0-1 0 0 0,0 1 1 0 0,-3-2-1 0 0,4 2 51 0 0,0 1 1 0 0,0-1-1 0 0,0 0 0 0 0,0 1 1 0 0,0-1-1 0 0,0 1 1 0 0,0-1-1 0 0,0 1 0 0 0,0-1 1 0 0,0 1-1 0 0,0 0 1 0 0,0-1-1 0 0,0 1 0 0 0,0 0 1 0 0,0 0-1 0 0,0 0 1 0 0,0 0-1 0 0,0 0 0 0 0,0 0 1 0 0,0 0-1 0 0,0 0 0 0 0,-1 0 1 0 0,1 1-1 0 0,0-1 1 0 0,0 0-1 0 0,-1 1 0 0 0,1 0 22 0 0,0 0-1 0 0,0 1 0 0 0,0-1 0 0 0,-1 0 0 0 0,1 0 0 0 0,0 1 0 0 0,1-1 1 0 0,-1 1-1 0 0,0-1 0 0 0,0 1 0 0 0,1-1 0 0 0,-1 1 0 0 0,1-1 0 0 0,-1 1 1 0 0,0 1-1 0 0,0 3 24 0 0,1 0 0 0 0,-1-1 0 0 0,1 1 1 0 0,-1 0-1 0 0,2-1 0 0 0,-1 1 1 0 0,1 0-1 0 0,-1-1 0 0 0,3 7 0 0 0,-1-8-63 0 0,-1 0-1 0 0,1-1 1 0 0,0 1-1 0 0,0 0 1 0 0,1-1-1 0 0,-1 1 1 0 0,1-1-1 0 0,0 0 1 0 0,0 0-1 0 0,0 0 1 0 0,0 0-1 0 0,0 0 1 0 0,1-1-1 0 0,-1 0 1 0 0,1 1-1 0 0,0-1 1 0 0,6 2 0 0 0,-4-2-66 0 0,0 0 1 0 0,1-1-1 0 0,-1 1 1 0 0,0-2-1 0 0,1 1 1 0 0,-1-1-1 0 0,1 0 1 0 0,-1 0-1 0 0,0 0 1 0 0,1-1-1 0 0,6-2 1 0 0,-6 2 55 0 0,0-1 0 0 0,0 0 0 0 0,0 0 0 0 0,0-1 0 0 0,-1 0 0 0 0,1 0 0 0 0,-1 0 1 0 0,0-1-1 0 0,0 0 0 0 0,0 0 0 0 0,0-1 0 0 0,-1 1 0 0 0,1-1 0 0 0,-1-1 0 0 0,-1 1 1 0 0,1-1-1 0 0,-1 1 0 0 0,0-1 0 0 0,0-1 0 0 0,0 1 0 0 0,3-10 0 0 0,10-52 1692 0 0,-17 68-1643 0 0,1 0 0 0 0,-1 0 0 0 0,0 0-1 0 0,1 0 1 0 0,-1 0 0 0 0,0 0 0 0 0,1 0 0 0 0,-1 0-1 0 0,0 1 1 0 0,1-1 0 0 0,-1 0 0 0 0,0 0-1 0 0,0 0 1 0 0,1 1 0 0 0,-1-1 0 0 0,0 0-1 0 0,0 0 1 0 0,1 1 0 0 0,-1-1 0 0 0,0 0-1 0 0,0 0 1 0 0,0 1 0 0 0,1-1 0 0 0,-1 0-1 0 0,0 1 1 0 0,0-1 0 0 0,0 0 0 0 0,0 1-1 0 0,0-1 1 0 0,0 0 0 0 0,0 1 0 0 0,0-1 0 0 0,0 0-1 0 0,0 1 1 0 0,0-1 0 0 0,0 0 0 0 0,0 1-1 0 0,6 17 485 0 0,-4-7-378 0 0,0 0 0 0 0,1-1 0 0 0,1 1 0 0 0,0-1 0 0 0,0 1 0 0 0,1-1 0 0 0,0-1 0 0 0,7 10 0 0 0,-10-16-293 0 0,0-1 0 0 0,0 1 0 0 0,0-1 0 0 0,0 0 0 0 0,1 0 0 0 0,-1 0 0 0 0,1 0-1 0 0,-1-1 1 0 0,1 1 0 0 0,0-1 0 0 0,-1 1 0 0 0,1-1 0 0 0,0 0 0 0 0,0 0 0 0 0,0 0 0 0 0,0 0 0 0 0,0-1 0 0 0,0 1-1 0 0,0-1 1 0 0,0 0 0 0 0,0 0 0 0 0,0 0 0 0 0,1 0 0 0 0,-1 0 0 0 0,0-1 0 0 0,0 1 0 0 0,0-1 0 0 0,0 0 0 0 0,0 0 0 0 0,-1 0-1 0 0,1 0 1 0 0,5-4 0 0 0,5-1-1155 0 0,-1-2 0 0 0,0 0 0 0 0,-1 0-1 0 0,1-1 1 0 0,9-10 0 0 0,-1-2-342 0 0</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38.257"/>
    </inkml:context>
    <inkml:brush xml:id="br0">
      <inkml:brushProperty name="width" value="0.05" units="cm"/>
      <inkml:brushProperty name="height" value="0.05" units="cm"/>
      <inkml:brushProperty name="color" value="#E71224"/>
    </inkml:brush>
  </inkml:definitions>
  <inkml:trace contextRef="#ctx0" brushRef="#br0">17 11 1136 0 0,'-6'-6'1296'0'0,"1"3"96"0"0,3 2-212 0 0,-1 1 49 0 0,3 3-1149 0 0,3-2-360 0 0,2 2-453 0 0,0 0-355 0 0,3 0-172 0 0,0 0-12 0 0,2-2 88 0 0</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39.162"/>
    </inkml:context>
    <inkml:brush xml:id="br0">
      <inkml:brushProperty name="width" value="0.05" units="cm"/>
      <inkml:brushProperty name="height" value="0.05" units="cm"/>
      <inkml:brushProperty name="color" value="#E71224"/>
    </inkml:brush>
  </inkml:definitions>
  <inkml:trace contextRef="#ctx0" brushRef="#br0">56 40 532 0 0,'-2'3'682'0'0,"-7"7"1946"0"0,1 1 0 0 0,1-1 0 0 0,0 1 0 0 0,-6 12 0 0 0,11-18-2086 0 0,1 0 0 0 0,-1 0 0 0 0,1 0-1 0 0,0 0 1 0 0,0 0 0 0 0,0 0 0 0 0,1 0 0 0 0,0 0 0 0 0,0 1 0 0 0,0-1-1 0 0,1 0 1 0 0,0 0 0 0 0,1 7 0 0 0,-1-11-498 0 0,0 6 128 0 0,0 0 0 0 0,1-1 0 0 0,0 0-1 0 0,0 1 1 0 0,0-1 0 0 0,1 0 0 0 0,0 0-1 0 0,1 0 1 0 0,-1 0 0 0 0,6 6 0 0 0,-8-12-172 0 0,-1 0 1 0 0,1 0 0 0 0,-1-1-1 0 0,1 1 1 0 0,-1 0 0 0 0,1 0 0 0 0,-1-1-1 0 0,1 1 1 0 0,-1 0 0 0 0,0-1 0 0 0,1 1-1 0 0,-1-1 1 0 0,0 1 0 0 0,1 0-1 0 0,-1-1 1 0 0,0 1 0 0 0,1-1 0 0 0,-1 1-1 0 0,0-1 1 0 0,0 1 0 0 0,1-1 0 0 0,-1 1-1 0 0,0-1 1 0 0,0 1 0 0 0,0-1-1 0 0,0 1 1 0 0,0-1 0 0 0,0 1 0 0 0,0-1-1 0 0,0 0 1 0 0,7-26-44 0 0,-6 23 30 0 0,0-2-63 0 0,1 0 1 0 0,0 0-1 0 0,0 1 0 0 0,1-1 1 0 0,0 1-1 0 0,0 0 0 0 0,0-1 1 0 0,0 1-1 0 0,8-8 0 0 0,-10 12 64 0 0,1-1-1 0 0,-1 1 0 0 0,0 0 1 0 0,1 0-1 0 0,-1 0 1 0 0,1 0-1 0 0,-1 0 0 0 0,1 1 1 0 0,0-1-1 0 0,-1 0 1 0 0,1 1-1 0 0,0-1 0 0 0,-1 1 1 0 0,1 0-1 0 0,0-1 1 0 0,0 1-1 0 0,-1 0 0 0 0,1 0 1 0 0,0 0-1 0 0,0 0 1 0 0,-1 0-1 0 0,1 1 1 0 0,0-1-1 0 0,0 0 0 0 0,-1 1 1 0 0,1 0-1 0 0,0-1 1 0 0,-1 1-1 0 0,1 0 0 0 0,-1 0 1 0 0,1 0-1 0 0,-1 0 1 0 0,1 0-1 0 0,-1 0 0 0 0,0 0 1 0 0,1 0-1 0 0,0 2 1 0 0,26 23 367 0 0,-16-14-796 0 0,1 1 0 0 0,0-2 0 0 0,1 0 0 0 0,0-1 0 0 0,22 13 0 0 0,-32-21 281 0 0,0-1 1 0 0,1 1-1 0 0,-1-1 0 0 0,0 0 0 0 0,0 0 0 0 0,1 0 0 0 0,-1 0 0 0 0,0-1 0 0 0,1 1 0 0 0,-1-1 1 0 0,0-1-1 0 0,1 1 0 0 0,-1 0 0 0 0,1-1 0 0 0,-1 0 0 0 0,0 0 0 0 0,0 0 0 0 0,0-1 0 0 0,1 0 1 0 0,-1 1-1 0 0,-1-1 0 0 0,1-1 0 0 0,0 1 0 0 0,0 0 0 0 0,-1-1 0 0 0,0 0 0 0 0,4-3 0 0 0,4-4-127 0 0,-2-1 1 0 0,1 1-1 0 0,-2-1 0 0 0,1-1 0 0 0,-1 0 0 0 0,-1 0 0 0 0,6-13 0 0 0,-10 17 333 0 0,1 1 0 0 0,-1-1 1 0 0,-1 1-1 0 0,0-1 0 0 0,0 0 1 0 0,0 0-1 0 0,-1 0 0 0 0,0 0 0 0 0,-1 0 1 0 0,1 0-1 0 0,-2 0 0 0 0,1 0 1 0 0,-3-14-1 0 0,2 21-20 0 0,1 0 0 0 0,0 1 0 0 0,0-1 0 0 0,0 0 0 0 0,0 1 0 0 0,0-1 0 0 0,-1 0 0 0 0,1 1 0 0 0,0-1 0 0 0,-1 0 0 0 0,1 1 0 0 0,-1-1 0 0 0,1 1 0 0 0,0-1 0 0 0,-1 1 0 0 0,1-1 0 0 0,-1 1 0 0 0,1-1 0 0 0,-1 1 1 0 0,0-1-1 0 0,1 1 0 0 0,-1 0 0 0 0,1-1 0 0 0,-1 1 0 0 0,0 0 0 0 0,1-1 0 0 0,-1 1 0 0 0,0 0 0 0 0,0 0 0 0 0,1 0 0 0 0,-2-1 0 0 0,0 2 7 0 0,1-1 0 0 0,-1 1 0 0 0,0-1 0 0 0,0 1 0 0 0,1 0 0 0 0,-1-1 0 0 0,1 1 0 0 0,-1 0 0 0 0,0 0 0 0 0,1 0 0 0 0,0 0 0 0 0,-2 2 0 0 0,-4 3 37 0 0,1 0-1 0 0,0 1 1 0 0,1-1-1 0 0,-7 11 1 0 0,8-9-36 0 0,0 1 0 0 0,0 0 0 0 0,1 0 0 0 0,0 0 0 0 0,0 0 0 0 0,-1 12 0 0 0,3-18-12 0 0,1 0-1 0 0,-1 1 0 0 0,1-1 1 0 0,0 1-1 0 0,0-1 0 0 0,0 1 0 0 0,0-1 1 0 0,1 1-1 0 0,-1-1 0 0 0,1 1 1 0 0,0-1-1 0 0,0 1 0 0 0,0-1 0 0 0,0 0 1 0 0,1 0-1 0 0,-1 1 0 0 0,1-1 1 0 0,0 0-1 0 0,0 0 0 0 0,3 3 1 0 0,-4-6-16 0 0,0 1 1 0 0,-1 0 0 0 0,1 0 0 0 0,0 0-1 0 0,1-1 1 0 0,-1 1 0 0 0,0 0 0 0 0,0-1 0 0 0,0 1-1 0 0,0-1 1 0 0,0 1 0 0 0,1-1 0 0 0,-1 0-1 0 0,0 0 1 0 0,0 1 0 0 0,1-1 0 0 0,-1 0 0 0 0,0 0-1 0 0,0 0 1 0 0,1 0 0 0 0,-1 0 0 0 0,0-1-1 0 0,3 0 1 0 0,-2 0-16 0 0,0 0 0 0 0,0 0 0 0 0,0 0 1 0 0,0-1-1 0 0,0 1 0 0 0,0-1 0 0 0,0 1 0 0 0,0-1 0 0 0,0 0 0 0 0,-1 0 0 0 0,3-3 0 0 0,0-1-18 0 0,0 0 0 0 0,0-1-1 0 0,-1 0 1 0 0,0 1 0 0 0,0-1-1 0 0,-1 0 1 0 0,2-10 0 0 0,-2 8 58 0 0,-1 5 36 0 0,0 1 0 0 0,0-1 0 0 0,0 1 0 0 0,-1-1 0 0 0,0 1 0 0 0,0-1 0 0 0,0 1 1 0 0,0-1-1 0 0,-1-4 0 0 0,-8 32 1934 0 0,2 23-753 0 0,2 1 0 0 0,2-1 0 0 0,4 76 0 0 0,1-34-1102 0 0,1-17-128 0 0,0-51-144 0 0,-2 0 1 0 0,-1-1-1 0 0,0 1 0 0 0,-2 0 0 0 0,0 0 0 0 0,-6 23 0 0 0,7-42 39 0 0,1 1 0 0 0,-1-1 1 0 0,0 0-1 0 0,0 1 0 0 0,0-1 0 0 0,0 0 0 0 0,0 0 1 0 0,0 1-1 0 0,0-1 0 0 0,-1 0 0 0 0,0 0 1 0 0,1 0-1 0 0,-1-1 0 0 0,0 1 0 0 0,0 0 1 0 0,0-1-1 0 0,0 1 0 0 0,0-1 0 0 0,0 0 0 0 0,0 1 1 0 0,0-1-1 0 0,0 0 0 0 0,-1 0 0 0 0,1 0 1 0 0,-1-1-1 0 0,1 1 0 0 0,-4 0 0 0 0,3-1 0 0 0,-1-1 0 0 0,0 1 1 0 0,1-1-1 0 0,-1 0 0 0 0,0 0 0 0 0,1 0 0 0 0,-1 0 0 0 0,1-1 0 0 0,0 1 0 0 0,-1-1 0 0 0,1 0 0 0 0,0 0 0 0 0,0 0 0 0 0,0 0 0 0 0,0 0 1 0 0,0-1-1 0 0,1 0 0 0 0,-3-3 0 0 0,-1 0 13 0 0,1 0-1 0 0,0 0 1 0 0,1-1 0 0 0,0 1 0 0 0,0-1 0 0 0,0-1-1 0 0,1 1 1 0 0,0 0 0 0 0,0-1 0 0 0,1 1 0 0 0,0-1-1 0 0,0 0 1 0 0,1 0 0 0 0,-1-8 0 0 0,2 4-122 0 0,1 0 0 0 0,0 0 0 0 0,0 0 0 0 0,2 0 0 0 0,-1 0-1 0 0,1 0 1 0 0,1 0 0 0 0,6-14 0 0 0,9-11-1834 0 0,1 2-1 0 0,2 0 0 0 0,1 1 1 0 0,37-41-1 0 0,-24 31-1769 0 0,-18 23 2151 0 0</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39.830"/>
    </inkml:context>
    <inkml:brush xml:id="br0">
      <inkml:brushProperty name="width" value="0.05" units="cm"/>
      <inkml:brushProperty name="height" value="0.05" units="cm"/>
      <inkml:brushProperty name="color" value="#E71224"/>
    </inkml:brush>
  </inkml:definitions>
  <inkml:trace contextRef="#ctx0" brushRef="#br0">4 163 120 0 0,'0'1'293'0'0,"-1"-1"0"0"0,1 1 0 0 0,-1 0 0 0 0,1 0 0 0 0,0-1 0 0 0,0 1 0 0 0,-1 0 0 0 0,1 0 0 0 0,0-1 0 0 0,0 1 0 0 0,0 0 0 0 0,0 0 0 0 0,0 0 0 0 0,0-1-1 0 0,0 1 1 0 0,0 0 0 0 0,0 0 0 0 0,0-1 0 0 0,0 1 0 0 0,0 0 0 0 0,1 0 0 0 0,-1 0 0 0 0,0-1 0 0 0,0 1 0 0 0,1 0 0 0 0,-1-1 0 0 0,1 1 0 0 0,0 1 0 0 0,0-1-103 0 0,1 0 0 0 0,-1 1 0 0 0,1-1 0 0 0,0 0 0 0 0,0 0 0 0 0,0 0-1 0 0,0 0 1 0 0,0 0 0 0 0,-1 0 0 0 0,5 0 0 0 0,4 1-275 0 0,-1 0-1 0 0,1 0 0 0 0,18-1 1 0 0,-1-2-1090 0 0,-1-2 0 0 0,1-1 0 0 0,46-14 0 0 0,-20 5-2659 0 0,-77 21 4698 0 0,1 0 1 0 0,0 2-1 0 0,1 0 1 0 0,0 1 0 0 0,1 2-1 0 0,0 0 1 0 0,1 1-1 0 0,0 1 1 0 0,-26 27-1 0 0,45-41-790 0 0,-1 0 1 0 0,1 0-1 0 0,0 0 0 0 0,0 0 0 0 0,0 0 0 0 0,0 0 1 0 0,0 0-1 0 0,1 0 0 0 0,-1 0 0 0 0,0 0 0 0 0,0 1 1 0 0,1-1-1 0 0,-1 0 0 0 0,1 1 0 0 0,-1-1 0 0 0,1 0 1 0 0,-1 1-1 0 0,1-1 0 0 0,0 1 0 0 0,0-1 0 0 0,0 0 0 0 0,0 1 1 0 0,0-1-1 0 0,0 3 0 0 0,1-3-20 0 0,0 0-1 0 0,1-1 1 0 0,-1 1-1 0 0,0 0 1 0 0,0 0 0 0 0,1-1-1 0 0,-1 1 1 0 0,0-1-1 0 0,1 1 1 0 0,-1-1-1 0 0,0 1 1 0 0,1-1 0 0 0,-1 0-1 0 0,1 0 1 0 0,-1 0-1 0 0,0 0 1 0 0,1 0 0 0 0,-1 0-1 0 0,1 0 1 0 0,-1 0-1 0 0,1-1 1 0 0,-1 1-1 0 0,0 0 1 0 0,3-2 0 0 0,31-6-429 0 0,-1-2 1 0 0,64-28 0 0 0,-77 29 11 0 0,-1-1 1 0 0,-1-2-1 0 0,0 0 0 0 0,0-1 0 0 0,30-27 1 0 0,-46 36 369 0 0,1 1 0 0 0,-1 0 1 0 0,0-1-1 0 0,0 0 1 0 0,0 0-1 0 0,-1 0 1 0 0,1 0-1 0 0,-1 0 1 0 0,0-1-1 0 0,0 1 0 0 0,0-1 1 0 0,-1 1-1 0 0,1-1 1 0 0,-1 0-1 0 0,0 1 1 0 0,-1-1-1 0 0,1 0 0 0 0,-1-5 1 0 0,-1 0 274 0 0,-1 1 1 0 0,0 0 0 0 0,-1 0-1 0 0,1 0 1 0 0,-2 1-1 0 0,1-1 1 0 0,-1 1-1 0 0,-7-11 1 0 0,4 1 1736 0 0,7 18-1977 0 0,1 0-1 0 0,-1-1 1 0 0,0 1-1 0 0,0 0 0 0 0,0 0 1 0 0,1 0-1 0 0,-1 0 1 0 0,0 0-1 0 0,0 0 1 0 0,0 0-1 0 0,1 0 0 0 0,-1 0 1 0 0,0-1-1 0 0,0 1 1 0 0,1 0-1 0 0,-1 0 1 0 0,0 0-1 0 0,0 0 0 0 0,1 0 1 0 0,-1 1-1 0 0,0-1 1 0 0,0 0-1 0 0,0 0 1 0 0,1 0-1 0 0,-1 0 0 0 0,0 0 1 0 0,0 0-1 0 0,1 0 1 0 0,-1 0-1 0 0,0 0 0 0 0,0 1 1 0 0,0-1-1 0 0,1 0 1 0 0,-1 0-1 0 0,0 0 1 0 0,0 0-1 0 0,0 1 0 0 0,32 24 1738 0 0,-25-19-1609 0 0,5 4 171 0 0,-1-1 0 0 0,0 2-1 0 0,-1-1 1 0 0,0 1 0 0 0,-1 1-1 0 0,14 21 1 0 0,-20-26-259 0 0,0-1-1 0 0,0 1 0 0 0,-1 0 1 0 0,0-1-1 0 0,0 1 1 0 0,0 0-1 0 0,-1 0 1 0 0,0 1-1 0 0,0-1 1 0 0,-1 0-1 0 0,0 0 1 0 0,0 0-1 0 0,-1 0 1 0 0,0 0-1 0 0,0 1 1 0 0,-3 6-1 0 0,0 0-297 0 0,-2 0 1 0 0,0 0-1 0 0,0 0 0 0 0,-1-1 1 0 0,-1 0-1 0 0,0 0 0 0 0,-1-1 1 0 0,-1 0-1 0 0,-17 18 0 0 0,12-16-1348 0 0,0 0 0 0 0,-1-1 0 0 0,0-1 0 0 0,-1-1 0 0 0,0-1-1 0 0,-33 16 1 0 0,45-24 871 0 0,0 0-1 0 0,0 0 1 0 0,0-1-1 0 0,0 1 1 0 0,-1-1-1 0 0,1 0 1 0 0,0-1-1 0 0,-1 1 1 0 0,-9-2 0 0 0,0-2-1029 0 0</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0.757"/>
    </inkml:context>
    <inkml:brush xml:id="br0">
      <inkml:brushProperty name="width" value="0.05" units="cm"/>
      <inkml:brushProperty name="height" value="0.05" units="cm"/>
      <inkml:brushProperty name="color" value="#E71224"/>
    </inkml:brush>
  </inkml:definitions>
  <inkml:trace contextRef="#ctx0" brushRef="#br0">149 46 1256 0 0,'-12'-3'2465'0'0,"2"0"-645"0"0,0 1 0 0 0,1-2 1 0 0,0 1-1 0 0,-1-1 0 0 0,1 0 0 0 0,1-1 0 0 0,-1 0 0 0 0,-9-7 1 0 0,20 13-1500 0 0,-1 1 0 0 0,-1 0 0 0 0,1-1 1 0 0,0 1-1 0 0,0 0 0 0 0,-1 0 1 0 0,1 0-1 0 0,-1 0 0 0 0,1-1 1 0 0,-1 1-1 0 0,0 3 0 0 0,3 41 1067 0 0,-6 10-904 0 0,-3 0-1 0 0,-12 58 1 0 0,7-59-518 0 0,3 1 1 0 0,0 59-1 0 0,7-114 20 0 0,1 0 0 0 0,0 1 0 0 0,0-1 0 0 0,0 0 0 0 0,0 0 0 0 0,0 0 0 0 0,0 1 0 0 0,0-1 0 0 0,1 0-1 0 0,-1 0 1 0 0,0 0 0 0 0,0 0 0 0 0,1 1 0 0 0,-1-1 0 0 0,1 0 0 0 0,-1 0 0 0 0,1 0 0 0 0,0 0 0 0 0,-1 0-1 0 0,1 0 1 0 0,0 0 0 0 0,0-1 0 0 0,1 2 0 0 0,-1-1 4 0 0,0-1 1 0 0,0 0-1 0 0,0 0 0 0 0,0 0 1 0 0,0 0-1 0 0,0-1 0 0 0,0 1 1 0 0,0 0-1 0 0,0 0 0 0 0,0-1 1 0 0,0 1-1 0 0,0 0 0 0 0,0-1 1 0 0,0 1-1 0 0,0-1 0 0 0,0 1 1 0 0,0-1-1 0 0,0 0 0 0 0,0 1 1 0 0,0-2-1 0 0,9-7-68 0 0,0-1 1 0 0,16-21-1 0 0,-22 26 38 0 0,11-15-67 0 0,29-34-169 0 0,-41 51 255 0 0,-1 1 0 0 0,1-1 0 0 0,0 1 0 0 0,0-1 0 0 0,0 1 0 0 0,1 0 0 0 0,-1 0 0 0 0,1 0 0 0 0,-1 0 0 0 0,1 1 0 0 0,-1-1 0 0 0,1 1 1 0 0,7-1-1 0 0,-9 2 19 0 0,0 0 1 0 0,0 0 0 0 0,0 1 0 0 0,0-1 0 0 0,0 1 0 0 0,-1-1-1 0 0,1 1 1 0 0,0 0 0 0 0,0-1 0 0 0,0 1 0 0 0,-1 0 0 0 0,1 0-1 0 0,0 1 1 0 0,-1-1 0 0 0,1 0 0 0 0,-1 0 0 0 0,1 1 0 0 0,-1-1-1 0 0,0 1 1 0 0,1-1 0 0 0,1 4 0 0 0,22 43 76 0 0,-18-32-64 0 0,-3-7-9 0 0,0-1-1 0 0,1 0 0 0 0,0 0 1 0 0,0 0-1 0 0,1 0 0 0 0,0-1 1 0 0,9 9-1 0 0,-13-15-5 0 0,1 1 0 0 0,-1 0 0 0 0,0-1 0 0 0,0 0 0 0 0,1 0 0 0 0,-1 1 0 0 0,1-1 0 0 0,-1-1 0 0 0,1 1 0 0 0,-1 0 0 0 0,1-1 0 0 0,0 1 0 0 0,-1-1 0 0 0,1 0 0 0 0,0 0 0 0 0,-1 0 0 0 0,1 0 0 0 0,0 0 0 0 0,-1 0 0 0 0,1-1-1 0 0,-1 1 1 0 0,1-1 0 0 0,0 0 0 0 0,-1 0 0 0 0,1 0 0 0 0,-1 0 0 0 0,0 0 0 0 0,1-1 0 0 0,-1 1 0 0 0,3-4 0 0 0,3 0-7 0 0,0-1-1 0 0,-1-1 1 0 0,0 0-1 0 0,-1 0 1 0 0,0 0 0 0 0,0-1-1 0 0,0 1 1 0 0,4-10-1 0 0,5-10-106 0 0,12-34 0 0 0,-12 26-277 0 0,-15 36 156 0 0,0 0 1 0 0,-1-1-1 0 0,1 1 1 0 0,0 0-1 0 0,0 0 1 0 0,0 0-1 0 0,0 0 1 0 0,0 0-1 0 0,1-1 1 0 0,-1 1-1 0 0,0 0 1 0 0,0 0-1 0 0,0 0 1 0 0,1 0-1 0 0,-1-1 1 0 0,0 1-1 0 0,1 0 1 0 0,-1 0-1 0 0,1-1 1 0 0,-1 1-1 0 0,1 0 1 0 0,-1-1-1 0 0,1 1 1 0 0,-1-1-1 0 0,1 1 1 0 0,0 0-1 0 0,-1-1 1 0 0,1 1-1 0 0,0-1 1 0 0,0 0-1 0 0,-1 1 1 0 0,1-1-1 0 0,0 0 1 0 0,0 1-1 0 0,0-1 1 0 0,-1 0-1 0 0,1 0 1 0 0,2 1-1 0 0,-1-1-448 0 0,1 1 0 0 0,-1 0 0 0 0,1-1-1 0 0,-1 0 1 0 0,1 1 0 0 0,0-1 0 0 0,-1 0 0 0 0,1 0-1 0 0,-1-1 1 0 0,1 1 0 0 0,0-1 0 0 0,-1 1 0 0 0,1-1-1 0 0,-1 0 1 0 0,4-1 0 0 0,5-5-1234 0 0,-1-1 289 0 0</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1.084"/>
    </inkml:context>
    <inkml:brush xml:id="br0">
      <inkml:brushProperty name="width" value="0.05" units="cm"/>
      <inkml:brushProperty name="height" value="0.05" units="cm"/>
      <inkml:brushProperty name="color" value="#E71224"/>
    </inkml:brush>
  </inkml:definitions>
  <inkml:trace contextRef="#ctx0" brushRef="#br0">13 77 808 0 0,'-5'-16'908'0'0,"2"0"-56"0"0,0 4-84 0 0,1 1-84 0 0,2 4-148 0 0,2 1-104 0 0,1 2-132 0 0,0 2-136 0 0,4-1-248 0 0,-1 5-348 0 0,4-1-392 0 0,0 4-220 0 0,1-1-104 0 0,2 2-12 0 0</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1.923"/>
    </inkml:context>
    <inkml:brush xml:id="br0">
      <inkml:brushProperty name="width" value="0.05" units="cm"/>
      <inkml:brushProperty name="height" value="0.05" units="cm"/>
      <inkml:brushProperty name="color" value="#E71224"/>
    </inkml:brush>
  </inkml:definitions>
  <inkml:trace contextRef="#ctx0" brushRef="#br0">165 316 964 0 0,'-2'-3'635'0'0,"-2"-3"889"0"0,0 0 0 0 0,-1 1 0 0 0,1-1 1 0 0,-2 1-1 0 0,1 0 0 0 0,-11-8 0 0 0,14 12-1436 0 0,1 0 0 0 0,-1 0 0 0 0,1 1 0 0 0,-1-1 0 0 0,0 1-1 0 0,1-1 1 0 0,-1 1 0 0 0,0 0 0 0 0,0 0 0 0 0,1 0-1 0 0,-1 0 1 0 0,0 0 0 0 0,0 0 0 0 0,1 0 0 0 0,-1 0 0 0 0,0 1-1 0 0,0-1 1 0 0,1 1 0 0 0,-1-1 0 0 0,0 1 0 0 0,1 0-1 0 0,-1 0 1 0 0,1 0 0 0 0,-1 0 0 0 0,1 0 0 0 0,0 0 0 0 0,-1 0-1 0 0,1 0 1 0 0,0 0 0 0 0,-1 0 0 0 0,1 1 0 0 0,0-1-1 0 0,0 1 1 0 0,-1 2 0 0 0,-1 1-101 0 0,-1 0 0 0 0,1 0 0 0 0,1 0 0 0 0,-1 0 0 0 0,1 1 0 0 0,0-1 0 0 0,0 1 0 0 0,-2 9 0 0 0,4-14 2 0 0,0 1 1 0 0,0-1-1 0 0,0 0 1 0 0,0 0-1 0 0,0 1 1 0 0,0-1-1 0 0,0 0 1 0 0,0 1-1 0 0,0-1 0 0 0,0 0 1 0 0,1 0-1 0 0,-1 1 1 0 0,1-1-1 0 0,-1 0 1 0 0,1 0-1 0 0,-1 0 1 0 0,1 1-1 0 0,1 0 1 0 0,-1-1 1 0 0,0 0-1 0 0,0-1 1 0 0,0 1 0 0 0,1 0 0 0 0,-1-1 0 0 0,0 1 0 0 0,0-1-1 0 0,1 0 1 0 0,-1 1 0 0 0,0-1 0 0 0,1 0 0 0 0,-1 0 0 0 0,0 0-1 0 0,1 0 1 0 0,-1 0 0 0 0,0 0 0 0 0,1 0 0 0 0,-1 0 0 0 0,0 0 0 0 0,1-1-1 0 0,-1 1 1 0 0,2-1 0 0 0,1-1 60 0 0,1 0 0 0 0,-1 0 0 0 0,1 0 0 0 0,-1 0 0 0 0,0-1 0 0 0,0 0 0 0 0,0 0-1 0 0,0 0 1 0 0,-1 0 0 0 0,1-1 0 0 0,-1 1 0 0 0,0-1 0 0 0,0 0 0 0 0,0 0 0 0 0,0 0 0 0 0,-1 0 0 0 0,4-8 0 0 0,-6 11 143 0 0,0 37 448 0 0,2-10-501 0 0,2 27 227 0 0,-3 1 0 0 0,-6 70 0 0 0,3-108-360 0 0,0-1-1 0 0,-1 1 1 0 0,-1 0-1 0 0,-1-1 1 0 0,0 0-1 0 0,-1 0 1 0 0,0 0-1 0 0,-1-1 1 0 0,-1 0-1 0 0,0-1 1 0 0,-1 1-1 0 0,-15 16 1 0 0,21-27-33 0 0,0 0 1 0 0,0-1 0 0 0,0 1 0 0 0,-1-1-1 0 0,0 0 1 0 0,1 0 0 0 0,-1 0-1 0 0,-7 3 1 0 0,10-5 15 0 0,1 0 1 0 0,-1 0-1 0 0,0 0 0 0 0,1 1 1 0 0,-1-1-1 0 0,1 0 0 0 0,-1 0 1 0 0,0 0-1 0 0,1 0 0 0 0,-1 0 1 0 0,0 0-1 0 0,1 0 0 0 0,-1 0 1 0 0,1 0-1 0 0,-1-1 0 0 0,0 1 1 0 0,1 0-1 0 0,-1 0 0 0 0,0-1 1 0 0,1 1-1 0 0,-1 0 0 0 0,1 0 1 0 0,-2-2-1 0 0,2 2 0 0 0,0-1-1 0 0,-1 0 1 0 0,1-1 0 0 0,0 1-1 0 0,-1 0 1 0 0,1 0 0 0 0,0 0-1 0 0,0 0 1 0 0,0 0-1 0 0,0 0 1 0 0,0 0 0 0 0,0 0-1 0 0,0 0 1 0 0,0 0-1 0 0,1 0 1 0 0,-1 0 0 0 0,0 0-1 0 0,1 0 1 0 0,0-2 0 0 0,7-17-165 0 0,2 1 1 0 0,0 0-1 0 0,1 0 1 0 0,1 1-1 0 0,24-28 1 0 0,-2 2-482 0 0,18-28-385 0 0,-1 4 817 0 0,-4-1 0 0 0,61-119 0 0 0,-103 177 304 0 0,0-2-1 0 0,-1 1 0 0 0,0 0 1 0 0,-1-1-1 0 0,0 0 0 0 0,-1 1 1 0 0,0-22-1 0 0,-2 30 59 0 0,1-1 1 0 0,-2 1-1 0 0,1 0 0 0 0,0-1 1 0 0,-1 1-1 0 0,0 0 0 0 0,0-1 1 0 0,0 1-1 0 0,-1 0 0 0 0,1 0 1 0 0,-1 0-1 0 0,0 0 0 0 0,0 0 1 0 0,0 0-1 0 0,-1 0 1 0 0,0 1-1 0 0,1-1 0 0 0,-1 1 1 0 0,0 0-1 0 0,-1 0 0 0 0,1 0 1 0 0,0 0-1 0 0,-1 0 0 0 0,0 1 1 0 0,-5-3-1 0 0,8 4-88 0 0,0 1-1 0 0,0-1 1 0 0,0 1-1 0 0,0-1 1 0 0,0 1-1 0 0,0 0 1 0 0,1 0-1 0 0,-1 0 1 0 0,0-1-1 0 0,0 1 1 0 0,0 0-1 0 0,0 0 1 0 0,0 0-1 0 0,0 0 1 0 0,0 0-1 0 0,0 1 1 0 0,0-1-1 0 0,0 0 1 0 0,0 0-1 0 0,0 1 1 0 0,0-1-1 0 0,1 0 1 0 0,-1 1-1 0 0,0-1 1 0 0,0 1-1 0 0,-1 0 1 0 0,1 1 29 0 0,0-1 0 0 0,-1 1 0 0 0,1 0 0 0 0,0-1 0 0 0,0 1 0 0 0,0 0 0 0 0,1 0 1 0 0,-1 0-1 0 0,0 0 0 0 0,1-1 0 0 0,-1 1 0 0 0,1 2 0 0 0,-2 5 240 0 0,2 0 1 0 0,-1 0-1 0 0,1-1 0 0 0,2 15 0 0 0,9 48 215 0 0,-3 1 0 0 0,-4-1 1 0 0,-4 76-1 0 0,0-145-540 0 0,-1 0 1 0 0,1 0 0 0 0,0-1-1 0 0,0 1 1 0 0,0 0 0 0 0,0-1-1 0 0,0 1 1 0 0,0 0 0 0 0,1-1-1 0 0,-1 1 1 0 0,1 0 0 0 0,-1-1-1 0 0,1 3 1 0 0,0-4 3 0 0,0 0-1 0 0,0-1 0 0 0,0 1 1 0 0,0 0-1 0 0,-1 0 1 0 0,1-1-1 0 0,0 1 1 0 0,0 0-1 0 0,-1-1 0 0 0,1 1 1 0 0,0-1-1 0 0,0 1 1 0 0,-1-1-1 0 0,1 1 1 0 0,-1-1-1 0 0,1 0 1 0 0,0 1-1 0 0,-1-1 0 0 0,1 0 1 0 0,-1 1-1 0 0,0-1 1 0 0,1 0-1 0 0,-1 0 1 0 0,1 1-1 0 0,-1-1 0 0 0,0-1 1 0 0,20-31-58 0 0,-10 16 8 0 0,21-30-1 0 0,-28 43 48 0 0,0 1-1 0 0,-1 0 1 0 0,1 0 0 0 0,0 0-1 0 0,1 0 1 0 0,-1 1-1 0 0,0-1 1 0 0,1 1-1 0 0,-1 0 1 0 0,1 0 0 0 0,0 0-1 0 0,0 0 1 0 0,0 1-1 0 0,6-2 1 0 0,-8 3 14 0 0,0 0 0 0 0,0 0-1 0 0,0 0 1 0 0,-1 0 0 0 0,1 0 0 0 0,0 0 0 0 0,0 0 0 0 0,0 1 0 0 0,0-1-1 0 0,0 1 1 0 0,0 0 0 0 0,0-1 0 0 0,-1 1 0 0 0,1 0 0 0 0,0 0-1 0 0,-1 0 1 0 0,1 0 0 0 0,0 0 0 0 0,-1 1 0 0 0,2 0 0 0 0,26 37 132 0 0,-26-35-136 0 0,-1 1-1 0 0,1-1 0 0 0,0 0 1 0 0,0 0-1 0 0,0 0 0 0 0,0-1 1 0 0,1 1-1 0 0,0-1 0 0 0,0 1 1 0 0,0-1-1 0 0,4 3 0 0 0,-5-6-114 0 0,0 1 0 0 0,0-1 0 0 0,0 1 0 0 0,0-1 0 0 0,1 0 0 0 0,-1 0 0 0 0,0 0 0 0 0,0-1 0 0 0,0 1 0 0 0,0-1 0 0 0,0 1 0 0 0,0-1 0 0 0,0 0 0 0 0,-1 0 0 0 0,1 0 0 0 0,0-1 0 0 0,0 1-1 0 0,-1-1 1 0 0,5-2 0 0 0,7-7-1607 0 0,0 1 0 0 0,16-17 0 0 0,-13 11-702 0 0,77-62-8699 0 0,-67 58 8983 0 0</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3.730"/>
    </inkml:context>
    <inkml:brush xml:id="br0">
      <inkml:brushProperty name="width" value="0.05" units="cm"/>
      <inkml:brushProperty name="height" value="0.05" units="cm"/>
      <inkml:brushProperty name="color" value="#E71224"/>
    </inkml:brush>
  </inkml:definitions>
  <inkml:trace contextRef="#ctx0" brushRef="#br0">17 114 1616 0 0,'-8'31'10853'0'0,"7"-28"-10260"0"0,-1 1 0 0 0,1 0-1 0 0,0 0 1 0 0,0 0-1 0 0,0 0 1 0 0,0 0 0 0 0,1 8-1 0 0,18 133 5722 0 0,-10-104-6005 0 0,-3 0 0 0 0,-1 1 0 0 0,-2 61 0 0 0,-8-49-369 0 0,-1 35-1222 0 0,28-144-2147 0 0,-13 12 2624 0 0,-2-1 0 0 0,-2 1-1 0 0,-3-66 1 0 0,-1 59 809 0 0,1 0 0 0 0,11-61 0 0 0,-10 98-3 0 0,1 0 1 0 0,1 1-1 0 0,7-18 0 0 0,-9 25 11 0 0,0 1-1 0 0,1-1 0 0 0,0 0 0 0 0,0 1 1 0 0,0 0-1 0 0,0-1 0 0 0,0 1 0 0 0,1 1 1 0 0,0-1-1 0 0,0 0 0 0 0,5-3 0 0 0,-9 7-2 0 0,1-1 0 0 0,0 1 1 0 0,-1-1-1 0 0,1 1 0 0 0,-1-1 0 0 0,1 1 0 0 0,0 0 0 0 0,-1-1 0 0 0,1 1 0 0 0,0 0 0 0 0,0 0 0 0 0,-1 0 0 0 0,1-1 1 0 0,0 1-1 0 0,-1 0 0 0 0,1 0 0 0 0,0 0 0 0 0,0 0 0 0 0,-1 0 0 0 0,1 0 0 0 0,0 1 0 0 0,0-1 0 0 0,-1 0 1 0 0,1 0-1 0 0,0 0 0 0 0,-1 1 0 0 0,1-1 0 0 0,0 0 0 0 0,-1 1 0 0 0,1-1 0 0 0,0 0 0 0 0,-1 1 0 0 0,1-1 0 0 0,-1 1 1 0 0,1-1-1 0 0,-1 1 0 0 0,1-1 0 0 0,-1 1 0 0 0,1 0 0 0 0,-1-1 0 0 0,1 1 0 0 0,-1 0 0 0 0,0-1 0 0 0,1 1 1 0 0,-1 0-1 0 0,0-1 0 0 0,0 1 0 0 0,0 0 0 0 0,1-1 0 0 0,-1 1 0 0 0,0 0 0 0 0,0 0 0 0 0,0-1 0 0 0,0 1 0 0 0,0 0 1 0 0,-1 1-1 0 0,2 3 58 0 0,-1 1-1 0 0,0 0 1 0 0,0-1 0 0 0,-1 1 0 0 0,1 0 0 0 0,-3 5 0 0 0,-4 8-38 0 0,-1-1 0 0 0,0 0 0 0 0,-2 0 0 0 0,0-1 0 0 0,-17 21 0 0 0,12-16-1284 0 0,0 0 1 0 0,-11 26-1 0 0,26-48 1177 0 0,-1 1 0 0 0,1-1 0 0 0,0 0 0 0 0,0 0 0 0 0,0 1 0 0 0,-1-1 0 0 0,1 0 0 0 0,0 1 0 0 0,0-1 0 0 0,0 0 0 0 0,0 1 0 0 0,0-1 0 0 0,0 0 0 0 0,-1 1 0 0 0,1-1 0 0 0,0 0 0 0 0,0 1 0 0 0,0-1 0 0 0,0 0 0 0 0,0 1 0 0 0,0-1 0 0 0,1 0 0 0 0,-1 1 0 0 0,0-1 0 0 0,0 0 0 0 0,0 1 0 0 0,0-1 0 0 0,0 0 0 0 0,0 1 0 0 0,0-1 0 0 0,1 0 0 0 0,-1 1 0 0 0,0-1 0 0 0,0 0 0 0 0,1 0 0 0 0,-1 1 0 0 0,0-1 0 0 0,0 0 0 0 0,1 0 0 0 0,-1 0 0 0 0,1 1 0 0 0,18-3-1813 0 0,24-15-80 0 0,-42 16 1805 0 0,19-9-270 0 0,0 0-1 0 0,-1-2 0 0 0,0 0 1 0 0,32-29-1 0 0,-37 28 902 0 0,-2 0 1 0 0,0-1 0 0 0,0 0-1 0 0,-1-1 1 0 0,-1 0-1 0 0,12-24 1 0 0,-17 28 297 0 0,-3 7-92 0 0,-1-1 0 0 0,2 1 0 0 0,-1 0 0 0 0,1 0 0 0 0,-1 0 0 0 0,4-4 0 0 0,-10 49 3286 0 0,1-17-3341 0 0,-5 60 343 0 0,8-77-962 0 0,0-1 1 0 0,1 0-1 0 0,-1 0 0 0 0,1 1 0 0 0,0-1 1 0 0,1 0-1 0 0,0 0 0 0 0,0 0 1 0 0,0-1-1 0 0,6 12 0 0 0,-7-16-13 0 0,0 1-1 0 0,0 0 1 0 0,0-1 0 0 0,1 1-1 0 0,-1-1 1 0 0,1 0 0 0 0,-1 1-1 0 0,1-1 1 0 0,-1 0-1 0 0,1 0 1 0 0,-1 0 0 0 0,1 0-1 0 0,0 0 1 0 0,0 0 0 0 0,-1-1-1 0 0,1 1 1 0 0,0 0-1 0 0,0-1 1 0 0,0 0 0 0 0,0 1-1 0 0,3-1 1 0 0,-2 0-16 0 0,1 0 0 0 0,-1-1 0 0 0,1 1 0 0 0,-1-1 0 0 0,0 0 0 0 0,1 0 0 0 0,-1 0 0 0 0,0-1 0 0 0,0 1 0 0 0,1-1 0 0 0,3-2 0 0 0,-2 1-43 0 0,-1-1 0 0 0,1 1 1 0 0,-1-1-1 0 0,1 0 0 0 0,-1 0 1 0 0,0 0-1 0 0,0-1 1 0 0,-1 0-1 0 0,1 1 0 0 0,-1-1 1 0 0,0 0-1 0 0,-1-1 0 0 0,1 1 1 0 0,2-8-1 0 0,-5 6-49 0 0,0 1-1 0 0,0 0 1 0 0,0 0 0 0 0,-1 0-1 0 0,0-1 1 0 0,0 1 0 0 0,0 0 0 0 0,-1 0-1 0 0,0 0 1 0 0,0 1 0 0 0,-1-1-1 0 0,1 0 1 0 0,-1 1 0 0 0,0 0-1 0 0,-1-1 1 0 0,1 1 0 0 0,-1 1 0 0 0,0-1-1 0 0,-1 0 1 0 0,-5-4 0 0 0,9 9 42 0 0,0-1-1 0 0,0 0 1 0 0,0 1 0 0 0,0 0 0 0 0,0-1 0 0 0,0 1 0 0 0,0 0 0 0 0,0-1 0 0 0,-1 1-1 0 0,1 0 1 0 0,0 0 0 0 0,0 0 0 0 0,0 0 0 0 0,0 0 0 0 0,-1 0 0 0 0,1 0 0 0 0,0 0-1 0 0,0 1 1 0 0,0-1 0 0 0,0 0 0 0 0,0 1 0 0 0,0-1 0 0 0,0 1 0 0 0,0-1 0 0 0,0 1-1 0 0,0 0 1 0 0,0-1 0 0 0,0 1 0 0 0,0 0 0 0 0,0-1 0 0 0,0 1 0 0 0,0 0 0 0 0,1 0-1 0 0,-1 0 1 0 0,0 0 0 0 0,1 0 0 0 0,-1 0 0 0 0,1 0 0 0 0,-1 0 0 0 0,1 0 0 0 0,-1 2-1 0 0,0-1-92 0 0,0 1-1 0 0,0-1 0 0 0,0 0 1 0 0,0 1-1 0 0,1-1 0 0 0,0 1 1 0 0,-1-1-1 0 0,1 1 0 0 0,0-1 0 0 0,0 1 1 0 0,0-1-1 0 0,0 0 0 0 0,0 1 1 0 0,1-1-1 0 0,-1 1 0 0 0,1-1 0 0 0,0 1 1 0 0,0-1-1 0 0,1 3 0 0 0,1-2-58 0 0,-1 0 0 0 0,1-1 0 0 0,0 1 0 0 0,1-1 0 0 0,-1 1 0 0 0,0-1-1 0 0,1 0 1 0 0,-1 0 0 0 0,1-1 0 0 0,-1 1 0 0 0,1-1 0 0 0,0 1 0 0 0,0-1-1 0 0,-1-1 1 0 0,1 1 0 0 0,0 0 0 0 0,0-1 0 0 0,0 0 0 0 0,0 0 0 0 0,5 0 0 0 0,3-1 71 0 0,-1 0 1 0 0,1-1 0 0 0,0 0 0 0 0,-1-1 0 0 0,18-6-1 0 0,-21 6 364 0 0,0-1-1 0 0,0-1 0 0 0,0 1 1 0 0,-1-1-1 0 0,0-1 0 0 0,0 1 0 0 0,0-1 1 0 0,0 0-1 0 0,-1-1 0 0 0,7-8 0 0 0,-10 11 112 0 0,0-1-1 0 0,0 1 0 0 0,0 0 1 0 0,-1-1-1 0 0,0 1 0 0 0,1-1 1 0 0,-2 0-1 0 0,1 0 1 0 0,0 0-1 0 0,-1 0 0 0 0,0 0 1 0 0,0 0-1 0 0,-1 0 0 0 0,1 0 1 0 0,-1 0-1 0 0,0 0 0 0 0,0-1 1 0 0,-1 1-1 0 0,-1-5 1 0 0,2 9-243 0 0,0 1 1 0 0,0-1 0 0 0,0 1 0 0 0,0-1 0 0 0,0 1 0 0 0,-1-1-1 0 0,1 0 1 0 0,0 1 0 0 0,0-1 0 0 0,-1 1 0 0 0,1-1 0 0 0,0 1-1 0 0,-1-1 1 0 0,1 1 0 0 0,0 0 0 0 0,-1-1 0 0 0,1 1 0 0 0,-1-1-1 0 0,1 1 1 0 0,-1 0 0 0 0,1-1 0 0 0,-1 1 0 0 0,1 0 0 0 0,-1 0-1 0 0,1-1 1 0 0,-1 1 0 0 0,1 0 0 0 0,-1 0 0 0 0,0 0 0 0 0,1 0-1 0 0,-2-1 1 0 0,-17 11 1168 0 0,-11 24-24 0 0,28-31-1172 0 0,0 0 0 0 0,0 0 0 0 0,0 0 0 0 0,0 0 0 0 0,1 1 0 0 0,-1-1 0 0 0,1 1 0 0 0,0-1 0 0 0,0 1 0 0 0,0 0 0 0 0,1-1 0 0 0,-1 1 0 0 0,1 0 0 0 0,0 0 0 0 0,0-1 0 0 0,0 1 0 0 0,1 0 0 0 0,-1-1 0 0 0,3 8 0 0 0,-2-7-37 0 0,1 0 1 0 0,1 0 0 0 0,-1 0 0 0 0,1 0-1 0 0,-1-1 1 0 0,1 1 0 0 0,0-1 0 0 0,0 1-1 0 0,1-1 1 0 0,-1 0 0 0 0,1 0 0 0 0,0-1-1 0 0,-1 1 1 0 0,1-1 0 0 0,0 0 0 0 0,5 2-1 0 0,22 9-4 0 0,-24-11 0 0 0,0 0 1 0 0,0 1-1 0 0,0 0 1 0 0,-1 0-1 0 0,1 0 1 0 0,-1 1-1 0 0,0 0 1 0 0,7 6-1 0 0,-13-9 1 0 0,1-1 0 0 0,-1 1-1 0 0,1 0 1 0 0,-1-1-1 0 0,1 1 1 0 0,-1 0 0 0 0,0 0-1 0 0,1-1 1 0 0,-1 1-1 0 0,0 0 1 0 0,0 0-1 0 0,1 0 1 0 0,-1-1 0 0 0,0 1-1 0 0,0 0 1 0 0,0 0-1 0 0,0 0 1 0 0,0 0-1 0 0,0-1 1 0 0,0 1 0 0 0,-1 0-1 0 0,1 0 1 0 0,0 0-1 0 0,0-1 1 0 0,-1 1 0 0 0,1 0-1 0 0,0 0 1 0 0,-1-1-1 0 0,1 1 1 0 0,-1 0-1 0 0,1-1 1 0 0,-1 1 0 0 0,1 0-1 0 0,-1-1 1 0 0,1 1-1 0 0,-2 0 1 0 0,-29 24-69 0 0,13-12-171 0 0,36-17-127 0 0,11-7 292 0 0,-14 4-17 0 0,1-2-1 0 0,-1 0 1 0 0,0-1-1 0 0,-1 0 0 0 0,0-1 1 0 0,-1-1-1 0 0,22-24 1 0 0,-28 27 157 0 0,1 0 0 0 0,-1 0 1 0 0,-1-1-1 0 0,0 0 0 0 0,0 0 0 0 0,-1-1 1 0 0,0 0-1 0 0,-1 0 0 0 0,0 0 1 0 0,-1 0-1 0 0,0-1 0 0 0,2-20 0 0 0,-5 31 29 0 0,1-1 0 0 0,-1 0-1 0 0,0 0 1 0 0,0 1-1 0 0,0-1 1 0 0,0 0-1 0 0,-1 0 1 0 0,1 0-1 0 0,0 1 1 0 0,-1-1-1 0 0,1 0 1 0 0,-1 1 0 0 0,1-1-1 0 0,-1 0 1 0 0,0 1-1 0 0,0-1 1 0 0,0 1-1 0 0,0-1 1 0 0,0 1-1 0 0,0-1 1 0 0,0 1 0 0 0,-1 0-1 0 0,1 0 1 0 0,0 0-1 0 0,-3-2 1 0 0,2 3 1 0 0,1-1 0 0 0,-1 1-1 0 0,0 0 1 0 0,0 0 0 0 0,1 0 0 0 0,-1 0 0 0 0,0 0 0 0 0,0 0 0 0 0,1 0-1 0 0,-1 0 1 0 0,0 1 0 0 0,1-1 0 0 0,-1 1 0 0 0,0-1 0 0 0,1 1 0 0 0,-1 0 0 0 0,1 0-1 0 0,-1 0 1 0 0,1 0 0 0 0,-1 0 0 0 0,1 0 0 0 0,0 0 0 0 0,-1 0 0 0 0,1 0-1 0 0,0 1 1 0 0,-2 1 0 0 0,0 1-9 0 0,0-1-1 0 0,-1 0 0 0 0,2 1 1 0 0,-1 0-1 0 0,0 0 0 0 0,1 0 1 0 0,0 0-1 0 0,0 0 0 0 0,0 1 1 0 0,0-1-1 0 0,1 1 0 0 0,-1-1 1 0 0,1 1-1 0 0,0-1 0 0 0,1 1 1 0 0,-1 5-1 0 0,1-7-83 0 0,1 1 1 0 0,0 0-1 0 0,0 0 0 0 0,0 0 1 0 0,0-1-1 0 0,0 1 0 0 0,1 0 1 0 0,0-1-1 0 0,0 1 0 0 0,0-1 1 0 0,0 0-1 0 0,0 1 0 0 0,0-1 1 0 0,1 0-1 0 0,0-1 0 0 0,0 1 1 0 0,-1 0-1 0 0,1-1 0 0 0,6 4 1 0 0,19 11-87 0 0,-20-12 86 0 0,0 0 1 0 0,0 0 0 0 0,0 0-1 0 0,-1 1 1 0 0,13 12-1 0 0,-19-16-30 0 0,0-1 0 0 0,0 1 0 0 0,0 0 0 0 0,0 0 0 0 0,0-1 0 0 0,0 1 0 0 0,0 0 0 0 0,-1 0 0 0 0,1 0 0 0 0,0 0 0 0 0,-1 0 0 0 0,0 0 0 0 0,1 0 0 0 0,-1 0 0 0 0,0 0 0 0 0,0 0 0 0 0,0 0 0 0 0,-1 0 0 0 0,1 0 0 0 0,0 0 0 0 0,-1 0 0 0 0,1 0 0 0 0,-1 0 0 0 0,1-1 0 0 0,-1 1 0 0 0,0 0 0 0 0,0 0 0 0 0,0 0 0 0 0,0-1 0 0 0,0 1 0 0 0,-1-1 0 0 0,-1 3 0 0 0,-22 24-1883 0 0,23-26 1493 0 0,0-1 1 0 0,1 1-1 0 0,-1-1 1 0 0,0 1-1 0 0,0-1 1 0 0,0 1-1 0 0,0-1 0 0 0,-1 0 1 0 0,1 0-1 0 0,0 0 1 0 0,0 0-1 0 0,-5 0 1 0 0,12-10-4051 0 0,14-11 2630 0 0,5-2 1263 0 0,-2-1-1 0 0,0-2 1 0 0,-1 0 0 0 0,30-49-1 0 0,-36 49 2652 0 0,-2-1 1 0 0,0 0-1 0 0,10-33 4192 0 0,-20 65-3525 0 0,3 20-338 0 0,1 35-1137 0 0,-6-2-699 0 0,-1-33-2902 0 0,6 52 0 0 0,-6-77 2131 0 0,0 0 0 0 0,0-1 0 0 0,0 1 0 0 0,0-1 0 0 0,0 1 0 0 0,0 0 0 0 0,0-1 0 0 0,0 1 0 0 0,0 0-1 0 0,1-1 1 0 0,-1 1 0 0 0,0-1 0 0 0,0 1 0 0 0,1-1 0 0 0,-1 1 0 0 0,1 0 0 0 0,-1-1 0 0 0,0 1 0 0 0,1-1 0 0 0,-1 0 0 0 0,1 1 0 0 0,-1-1 0 0 0,1 1 0 0 0,-1-1 0 0 0,1 0 0 0 0,-1 1 0 0 0,1-1 0 0 0,-1 0 0 0 0,1 1 0 0 0,0-1 0 0 0,-1 0 0 0 0,2 0 0 0 0,-1 0-153 0 0,0 0 0 0 0,1-1 1 0 0,-1 1-1 0 0,0-1 0 0 0,1 1 1 0 0,-1-1-1 0 0,0 0 0 0 0,0 1 1 0 0,0-1-1 0 0,1 0 1 0 0,-1 0-1 0 0,0 0 0 0 0,1-1 1 0 0,4-5-785 0 0,0 1 1 0 0,-1 0 0 0 0,0-1 0 0 0,4-8 0 0 0,0-2-285 0 0</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4.070"/>
    </inkml:context>
    <inkml:brush xml:id="br0">
      <inkml:brushProperty name="width" value="0.05" units="cm"/>
      <inkml:brushProperty name="height" value="0.05" units="cm"/>
      <inkml:brushProperty name="color" value="#E71224"/>
    </inkml:brush>
  </inkml:definitions>
  <inkml:trace contextRef="#ctx0" brushRef="#br0">68 205 860 0 0,'-14'-27'1300'0'0,"5"12"-358"0"0,1 0 0 0 0,1 0 0 0 0,0-1 0 0 0,2 1 0 0 0,-1-2 0 0 0,2 1 0 0 0,-3-19 0 0 0,7 34-972 0 0,-1-1-1 0 0,1 1 0 0 0,0 0 1 0 0,0 0-1 0 0,0 0 0 0 0,0-1 0 0 0,1 1 1 0 0,-1 0-1 0 0,0 0 0 0 0,0 0 1 0 0,1 0-1 0 0,-1-1 0 0 0,0 1 1 0 0,1 0-1 0 0,-1 0 0 0 0,1 0 1 0 0,0 0-1 0 0,-1 0 0 0 0,1 0 1 0 0,0 0-1 0 0,0 0 0 0 0,-1 0 1 0 0,1 1-1 0 0,0-1 0 0 0,0 0 1 0 0,0 0-1 0 0,0 1 0 0 0,0-1 1 0 0,0 1-1 0 0,0-1 0 0 0,0 1 1 0 0,1-1-1 0 0,-1 1 0 0 0,0-1 1 0 0,0 1-1 0 0,0 0 0 0 0,0 0 1 0 0,1 0-1 0 0,-1 0 0 0 0,0 0 1 0 0,1 0-1 0 0,4 0-688 0 0,-1 0 0 0 0,0 1 0 0 0,1 0 0 0 0,-1 0 0 0 0,0 0 0 0 0,0 1 0 0 0,0 0 0 0 0,5 2 1 0 0,2 3-756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26.574"/>
    </inkml:context>
    <inkml:brush xml:id="br0">
      <inkml:brushProperty name="width" value="0.05" units="cm"/>
      <inkml:brushProperty name="height" value="0.05" units="cm"/>
      <inkml:brushProperty name="color" value="#E71224"/>
    </inkml:brush>
  </inkml:definitions>
  <inkml:trace contextRef="#ctx0" brushRef="#br0">50 402 444 0 0,'-1'0'162'0'0,"1"1"1"0"0,0-1-1 0 0,-1 1 0 0 0,1-1 0 0 0,0 1 1 0 0,-1-1-1 0 0,1 0 0 0 0,-1 1 1 0 0,1-1-1 0 0,-1 1 0 0 0,1-1 0 0 0,-1 0 1 0 0,1 1-1 0 0,-1-1 0 0 0,1 0 0 0 0,-1 0 1 0 0,0 1-1 0 0,1-1 0 0 0,-1 0 1 0 0,1 0-1 0 0,-1 0 0 0 0,0 0 0 0 0,1 0 1 0 0,-1 0-1 0 0,1 0 0 0 0,-1 0 0 0 0,0 0 1 0 0,1 0-1 0 0,-1 0 0 0 0,1 0 1 0 0,-1 0-1 0 0,0-1 0 0 0,1 1 0 0 0,-1 0 1 0 0,1 0-1 0 0,-1-1 0 0 0,1 1 1 0 0,-1 0-1 0 0,1-1 0 0 0,-2 0 0 0 0,-17-21 4008 0 0,12 11-172 0 0,11 16-3896 0 0,2 1-1 0 0,-1-2 0 0 0,1 1 0 0 0,-1-1 0 0 0,1 0 1 0 0,0 0-1 0 0,1 0 0 0 0,-1-1 0 0 0,0 0 0 0 0,1 0 1 0 0,0-1-1 0 0,0 0 0 0 0,0 0 0 0 0,0-1 0 0 0,0 1 0 0 0,0-2 1 0 0,0 1-1 0 0,0-1 0 0 0,0 0 0 0 0,1 0 0 0 0,-1-1 1 0 0,0 0-1 0 0,0 0 0 0 0,0-1 0 0 0,0 0 0 0 0,0 0 1 0 0,-1 0-1 0 0,1-1 0 0 0,0 0 0 0 0,5-4 0 0 0,31-20 63 0 0,-1-2 0 0 0,-2-2 0 0 0,-1-1 0 0 0,41-44 0 0 0,-39 35-917 0 0,1 3-1 0 0,86-59 1 0 0,-120 92-93 0 0,0 0 0 0 0,1 1-1 0 0,-1 0 1 0 0,19-5 0 0 0,-23 8 180 0 0,0 0-1 0 0,1 0 1 0 0,-1 0 0 0 0,0 1-1 0 0,1 0 1 0 0,-1 0 0 0 0,0 0-1 0 0,1 1 1 0 0,-1-1 0 0 0,0 1-1 0 0,0 0 1 0 0,0 0 0 0 0,5 2-1 0 0,3 3-1291 0 0</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4.443"/>
    </inkml:context>
    <inkml:brush xml:id="br0">
      <inkml:brushProperty name="width" value="0.05" units="cm"/>
      <inkml:brushProperty name="height" value="0.05" units="cm"/>
      <inkml:brushProperty name="color" value="#E71224"/>
    </inkml:brush>
  </inkml:definitions>
  <inkml:trace contextRef="#ctx0" brushRef="#br0">26 7 212 0 0,'-25'-7'12468'0'0,"27"12"-9205"0"0,5 8-3315 0 0,8 18 1878 0 0,20 60-1 0 0,14 101-684 0 0,-39-150-1115 0 0,-9-38-50 0 0,0 1 0 0 0,0 0 0 0 0,1 0 0 0 0,0-1 0 0 0,-1 1 0 0 0,2-1 0 0 0,-1 0 0 0 0,0 0 0 0 0,1 1 0 0 0,0-1 0 0 0,6 6 0 0 0,-7-8-3 0 0,0-1 0 0 0,-1 0 0 0 0,1 0-1 0 0,0 0 1 0 0,0-1 0 0 0,0 1 0 0 0,-1 0 0 0 0,1-1 0 0 0,0 1 0 0 0,0-1-1 0 0,0 1 1 0 0,0-1 0 0 0,0 0 0 0 0,0 0 0 0 0,0 0 0 0 0,0 0 0 0 0,0 0-1 0 0,0-1 1 0 0,0 1 0 0 0,0 0 0 0 0,0-1 0 0 0,0 0 0 0 0,0 1 0 0 0,0-1-1 0 0,0 0 1 0 0,-1 0 0 0 0,1 0 0 0 0,0 0 0 0 0,0 0 0 0 0,-1-1 0 0 0,2-1-1 0 0,2 0-13 0 0,0-1-1 0 0,-1-1 0 0 0,1 1 0 0 0,-1-1 0 0 0,0 0 0 0 0,-1 0 0 0 0,1 0 0 0 0,-1 0 1 0 0,0-1-1 0 0,0 1 0 0 0,-1-1 0 0 0,1 0 0 0 0,2-10 0 0 0,-5 13-2 0 0,1 0 0 0 0,0 1 0 0 0,-1-1 0 0 0,0 0 0 0 0,0 0 0 0 0,1 0 0 0 0,-2 0 0 0 0,1 0 0 0 0,0 1 0 0 0,0-1 0 0 0,-1 0 0 0 0,0 0 0 0 0,1 0 0 0 0,-1 1 0 0 0,0-1 0 0 0,-1 0 0 0 0,1 1-1 0 0,0-1 1 0 0,-1 1 0 0 0,1 0 0 0 0,-1-1 0 0 0,0 1 0 0 0,0 0 0 0 0,0 0 0 0 0,0 0 0 0 0,0 0 0 0 0,0 0 0 0 0,0 0 0 0 0,-1 1 0 0 0,1-1 0 0 0,-6-1 0 0 0,6 2-94 0 0,0 0-1 0 0,0 1 1 0 0,-1-1 0 0 0,1 1 0 0 0,0-1 0 0 0,0 1-1 0 0,-1 0 1 0 0,1 0 0 0 0,0 0 0 0 0,0 0-1 0 0,-1 1 1 0 0,1-1 0 0 0,0 1 0 0 0,0-1 0 0 0,-1 1-1 0 0,1 0 1 0 0,0-1 0 0 0,0 1 0 0 0,-2 2-1 0 0,0-1-174 0 0,0 1 0 0 0,0-1-1 0 0,0 1 1 0 0,0 1-1 0 0,1-1 1 0 0,-1 0-1 0 0,1 1 1 0 0,0 0 0 0 0,-3 4-1 0 0,4-5-7 0 0,0 0 0 0 0,0 0 0 0 0,0 1 0 0 0,1-1 1 0 0,-1 0-1 0 0,1 1 0 0 0,0-1 0 0 0,0 1 0 0 0,0-1 0 0 0,1 1 0 0 0,-1-1 0 0 0,1 5 0 0 0,0-6 86 0 0,0-1 0 0 0,0 1 0 0 0,1 0-1 0 0,-1 0 1 0 0,0-1 0 0 0,1 1 0 0 0,0 0 0 0 0,-1 0 0 0 0,1-1 0 0 0,0 1-1 0 0,0-1 1 0 0,0 1 0 0 0,0-1 0 0 0,0 1 0 0 0,0-1 0 0 0,0 0 0 0 0,1 1-1 0 0,-1-1 1 0 0,0 0 0 0 0,1 0 0 0 0,-1 0 0 0 0,1 0 0 0 0,-1 0 0 0 0,3 1-1 0 0,10 3-947 0 0</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4.774"/>
    </inkml:context>
    <inkml:brush xml:id="br0">
      <inkml:brushProperty name="width" value="0.05" units="cm"/>
      <inkml:brushProperty name="height" value="0.05" units="cm"/>
      <inkml:brushProperty name="color" value="#E71224"/>
    </inkml:brush>
  </inkml:definitions>
  <inkml:trace contextRef="#ctx0" brushRef="#br0">31 617 128 0 0,'4'-3'456'0'0,"0"0"0"0"0,-1 0-1 0 0,0 0 1 0 0,1 0 0 0 0,-1 0 0 0 0,0-1-1 0 0,-1 1 1 0 0,1-1 0 0 0,0 0 0 0 0,-1 0 0 0 0,0 0-1 0 0,0 0 1 0 0,2-6 0 0 0,-2 1 853 0 0,0 0-1 0 0,0 0 1 0 0,-1 0 0 0 0,0 0 0 0 0,0-15-1 0 0,-1 53-803 0 0,5 36 0 0 0,-3-56-1214 0 0,-1 1 0 0 0,1-1 0 0 0,1 0 0 0 0,0 0 0 0 0,0 0 0 0 0,0 0 0 0 0,10 15 0 0 0,-13-24 592 0 0,0 1 0 0 0,0-1-1 0 0,1 1 1 0 0,-1-1 0 0 0,0 1 0 0 0,1-1 0 0 0,-1 1-1 0 0,1-1 1 0 0,-1 0 0 0 0,1 1 0 0 0,-1-1 0 0 0,0 0 0 0 0,1 1-1 0 0,-1-1 1 0 0,1 0 0 0 0,0 0 0 0 0,-1 1 0 0 0,1-1-1 0 0,-1 0 1 0 0,1 0 0 0 0,-1 0 0 0 0,1 0 0 0 0,-1 0 0 0 0,1 0-1 0 0,0 1 1 0 0,-1-2 0 0 0,1 1 0 0 0,-1 0 0 0 0,1 0 0 0 0,-1 0-1 0 0,1 0 1 0 0,0 0 0 0 0,-1 0 0 0 0,1 0 0 0 0,-1-1-1 0 0,1 1 1 0 0,-1 0 0 0 0,1-1 0 0 0,1 0-237 0 0,-1 0 0 0 0,1 0 0 0 0,-1-1 0 0 0,0 1 0 0 0,1-1 1 0 0,-1 1-1 0 0,0-1 0 0 0,0 1 0 0 0,0-1 0 0 0,1-3 0 0 0,2-7-854 0 0</inkml:trace>
  <inkml:trace contextRef="#ctx0" brushRef="#br0" timeOffset="1">41 224 840 0 0,'-13'-32'1424'0'0,"3"0"172"0"0,2 2 85 0 0,1 4-441 0 0,4 2-384 0 0,3 4-268 0 0,2 4-204 0 0,3 2-192 0 0,1 3-192 0 0,-1 3-208 0 0,3 2-236 0 0,2 3-336 0 0,1 2-488 0 0,1 1-233 0 0,3 1-59 0 0,-2 2 76 0 0,3 0 180 0 0</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5.111"/>
    </inkml:context>
    <inkml:brush xml:id="br0">
      <inkml:brushProperty name="width" value="0.05" units="cm"/>
      <inkml:brushProperty name="height" value="0.05" units="cm"/>
      <inkml:brushProperty name="color" value="#E71224"/>
    </inkml:brush>
  </inkml:definitions>
  <inkml:trace contextRef="#ctx0" brushRef="#br0">7 0 244 0 0,'-6'21'9991'0'0,"6"2"-4746"0"0,12 27-1857 0 0,-5-25-1691 0 0,10 63 44 0 0,-8-38-3108 0 0,28 89 1 0 0,-36-137 1229 0 0,0 0 0 0 0,0 1-1 0 0,0-1 1 0 0,0 0 0 0 0,0 0 0 0 0,0 0-1 0 0,0 0 1 0 0,1-1 0 0 0,2 4 0 0 0,-4-5 78 0 0,1 1 1 0 0,0-1 0 0 0,-1 0 0 0 0,1 1 0 0 0,-1-1-1 0 0,1 0 1 0 0,0 1 0 0 0,-1-1 0 0 0,1 0 0 0 0,0 0-1 0 0,-1 1 1 0 0,1-1 0 0 0,0 0 0 0 0,-1 0 0 0 0,1 0-1 0 0,0 0 1 0 0,0 0 0 0 0,-1 0 0 0 0,1 0 0 0 0,0 0-1 0 0,0-1 1 0 0,2 0-11 0 0,0 0-1 0 0,-1-1 0 0 0,1 0 1 0 0,-1 0-1 0 0,1 1 1 0 0,-1-1-1 0 0,0-1 0 0 0,0 1 1 0 0,0 0-1 0 0,0 0 1 0 0,0-1-1 0 0,2-4 0 0 0,8-14 77 0 0,-8 13 55 0 0,1 1-1 0 0,0-1 1 0 0,0 1 0 0 0,10-12-1 0 0,-13 18-36 0 0,-1 0 0 0 0,0 0 1 0 0,1-1-1 0 0,-1 1 0 0 0,0 0 0 0 0,1 1 0 0 0,0-1 0 0 0,-1 0 0 0 0,1 0 0 0 0,-1 1 0 0 0,1-1 0 0 0,0 0 0 0 0,-1 1 0 0 0,1 0 0 0 0,0-1 1 0 0,0 1-1 0 0,-1 0 0 0 0,1 0 0 0 0,0 0 0 0 0,0 0 0 0 0,-1 0 0 0 0,1 1 0 0 0,0-1 0 0 0,0 0 0 0 0,-1 1 0 0 0,1-1 0 0 0,0 1 0 0 0,2 1 1 0 0,16 6-1997 0 0,-18-7 1356 0 0,0-1 0 0 0,0 0-1 0 0,1 1 1 0 0,-1-1 0 0 0,0 0 0 0 0,0 0 0 0 0,1 0 0 0 0,-1 0-1 0 0,0-1 1 0 0,0 1 0 0 0,1-1 0 0 0,-1 1 0 0 0,0-1 0 0 0,0 0 0 0 0,0 0-1 0 0,0 0 1 0 0,0 0 0 0 0,3-2 0 0 0,3-2-1380 0 0</inkml:trace>
</inkml:ink>
</file>

<file path=ppt/ink/ink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5.468"/>
    </inkml:context>
    <inkml:brush xml:id="br0">
      <inkml:brushProperty name="width" value="0.05" units="cm"/>
      <inkml:brushProperty name="height" value="0.05" units="cm"/>
      <inkml:brushProperty name="color" value="#E71224"/>
    </inkml:brush>
  </inkml:definitions>
  <inkml:trace contextRef="#ctx0" brushRef="#br0">46 93 1088 0 0,'-13'-14'1628'0'0,"2"3"188"0"0,2 0 137 0 0,3 3-457 0 0,3-1-416 0 0,-1 1-312 0 0,4 2-260 0 0,4 2-232 0 0,-1 0-264 0 0,3-1-316 0 0,3 2-396 0 0,-1 0-544 0 0,3 0-420 0 0,2 2-173 0 0,0-2 1 0 0,2 3 152 0 0</inkml:trace>
</inkml:ink>
</file>

<file path=ppt/ink/ink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5.825"/>
    </inkml:context>
    <inkml:brush xml:id="br0">
      <inkml:brushProperty name="width" value="0.05" units="cm"/>
      <inkml:brushProperty name="height" value="0.05" units="cm"/>
      <inkml:brushProperty name="color" value="#E71224"/>
    </inkml:brush>
  </inkml:definitions>
  <inkml:trace contextRef="#ctx0" brushRef="#br0">37 9 928 0 0,'5'-8'16882'0'0,"-11"17"-16230"0"0,1 0 0 0 0,0 1 0 0 0,1-1 0 0 0,0 1 0 0 0,0 0 0 0 0,1 1 0 0 0,1-1 0 0 0,0 0 0 0 0,0 1 0 0 0,0 10 0 0 0,0 20-8 0 0,3 49 0 0 0,-1-44-562 0 0,0-29-200 0 0,0 1 0 0 0,0-1 0 0 0,2 1 0 0 0,0-1-1 0 0,1 1 1 0 0,9 27 0 0 0,-11-43-47 0 0,-1-1 1 0 0,1 0-1 0 0,-1-1 1 0 0,1 1-1 0 0,-1 0 1 0 0,1 0-1 0 0,0 0 0 0 0,-1 0 1 0 0,1 0-1 0 0,0 0 1 0 0,0-1-1 0 0,-1 1 0 0 0,1 0 1 0 0,0-1-1 0 0,0 1 1 0 0,0-1-1 0 0,0 1 1 0 0,0-1-1 0 0,0 1 0 0 0,0-1 1 0 0,0 1-1 0 0,0-1 1 0 0,0 0-1 0 0,0 0 0 0 0,2 0 1 0 0,-1 0-446 0 0,-1 0-1 0 0,1 0 1 0 0,-1 0 0 0 0,1-1 0 0 0,-1 1 0 0 0,0-1-1 0 0,1 1 1 0 0,-1-1 0 0 0,0 1 0 0 0,1-1 0 0 0,-1 0-1 0 0,0 0 1 0 0,0 1 0 0 0,1-1 0 0 0,-1 0-1 0 0,0 0 1 0 0,0 0 0 0 0,0-1 0 0 0,0 1 0 0 0,0 0-1 0 0,-1 0 1 0 0,1 0 0 0 0,0-1 0 0 0,0 1 0 0 0,-1 0-1 0 0,1-1 1 0 0,-1 1 0 0 0,1-3 0 0 0,0-3-1632 0 0</inkml:trace>
</inkml:ink>
</file>

<file path=ppt/ink/ink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6.399"/>
    </inkml:context>
    <inkml:brush xml:id="br0">
      <inkml:brushProperty name="width" value="0.05" units="cm"/>
      <inkml:brushProperty name="height" value="0.05" units="cm"/>
      <inkml:brushProperty name="color" value="#E71224"/>
    </inkml:brush>
  </inkml:definitions>
  <inkml:trace contextRef="#ctx0" brushRef="#br0">1 73 748 0 0,'1'-5'5586'0'0,"-1"5"-5499"0"0,-1 0 1 0 0,1 0-1 0 0,0 0 0 0 0,0 0 0 0 0,0 0 1 0 0,15-7 1802 0 0,17-3-993 0 0,29-7 1263 0 0,-46 12-1392 0 0,1 0 1 0 0,0 1-1 0 0,0 1 0 0 0,0 0 0 0 0,0 1 0 0 0,1 1 1 0 0,-1 0-1 0 0,19 3 0 0 0,-34-2-683 0 0,1 1 0 0 0,-1-1 0 0 0,1 1 0 0 0,-1 0 0 0 0,1-1 0 0 0,-1 1 0 0 0,0 0 0 0 0,1 0 0 0 0,-1 0 0 0 0,0 0 0 0 0,0 0 0 0 0,0 0 0 0 0,0 1 0 0 0,0-1-1 0 0,0 0 1 0 0,0 1 0 0 0,0-1 0 0 0,0 0 0 0 0,1 3 0 0 0,11 37 481 0 0,-2-11-555 0 0,-10-27-51 0 0,0 0 1 0 0,1 0-1 0 0,0 0 0 0 0,0-1 0 0 0,0 1 0 0 0,0-1 0 0 0,0 0 0 0 0,0 1 0 0 0,0-1 0 0 0,1 0 1 0 0,-1 0-1 0 0,1 0 0 0 0,0-1 0 0 0,-1 1 0 0 0,1-1 0 0 0,0 1 0 0 0,0-1 0 0 0,0 0 1 0 0,0 0-1 0 0,0 0 0 0 0,0 0 0 0 0,0-1 0 0 0,0 0 0 0 0,1 1 0 0 0,-1-1 0 0 0,3 0 1 0 0,-1-1-17 0 0,-1 0 0 0 0,1 0 1 0 0,-1 0-1 0 0,0 0 1 0 0,0-1-1 0 0,1 1 0 0 0,-1-1 1 0 0,0 0-1 0 0,-1-1 1 0 0,1 1-1 0 0,0-1 1 0 0,0 1-1 0 0,-1-1 0 0 0,0 0 1 0 0,0-1-1 0 0,0 1 1 0 0,0 0-1 0 0,4-6 0 0 0,-3 3 193 0 0,0-1 1 0 0,-1 0-1 0 0,1 0 0 0 0,-1 0 0 0 0,0 0 0 0 0,-1 0 0 0 0,0-1 0 0 0,0 1 0 0 0,-1-1 0 0 0,0 0 0 0 0,1-14 0 0 0,0 54 936 0 0,2 1 0 0 0,13 49 0 0 0,-8-42-933 0 0,-2 0 0 0 0,4 54 0 0 0,-11-55-30 0 0,-2 0-1 0 0,-1 0 1 0 0,-10 43-1 0 0,9-59-83 0 0,-2 0-1 0 0,-1 0 1 0 0,-1-1 0 0 0,-1 0-1 0 0,-1 0 1 0 0,-18 29 0 0 0,26-47-86 0 0,-1 0 0 0 0,0-1 1 0 0,0 1-1 0 0,-1-1 1 0 0,1 1-1 0 0,-1-1 0 0 0,1 0 1 0 0,-1-1-1 0 0,0 1 0 0 0,0 0 1 0 0,0-1-1 0 0,-1 0 1 0 0,1 0-1 0 0,0-1 0 0 0,-1 1 1 0 0,0-1-1 0 0,-4 1 1 0 0,6-1 18 0 0,0-1 0 0 0,0 0 1 0 0,0 0-1 0 0,0 0 1 0 0,0 0-1 0 0,0-1 1 0 0,0 1-1 0 0,0-1 1 0 0,0 0-1 0 0,0 1 1 0 0,0-2-1 0 0,0 1 1 0 0,0 0-1 0 0,1 0 1 0 0,-1-1-1 0 0,1 1 1 0 0,-1-1-1 0 0,1 0 1 0 0,-1 0-1 0 0,1 0 1 0 0,0 0-1 0 0,0 0 1 0 0,0-1-1 0 0,0 1 1 0 0,0-1-1 0 0,1 1 1 0 0,-2-4-1 0 0,-2-2 38 0 0,1-1-1 0 0,0 1 1 0 0,1-1-1 0 0,0 0 1 0 0,0 0-1 0 0,1-1 1 0 0,1 1 0 0 0,-1 0-1 0 0,1-1 1 0 0,1 1-1 0 0,0-15 1 0 0,2 11-119 0 0,0-1 0 0 0,1 0 0 0 0,0 0 0 0 0,1 1 1 0 0,1 0-1 0 0,0 0 0 0 0,8-14 0 0 0,1 1-802 0 0,2 1-1 0 0,1 1 1 0 0,1 0-1 0 0,1 1 1 0 0,1 1 0 0 0,38-32-1 0 0,-14 18-3397 0 0,2 2 0 0 0,64-37-1 0 0,-77 52 2705 0 0</inkml:trace>
</inkml:ink>
</file>

<file path=ppt/ink/ink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7.208"/>
    </inkml:context>
    <inkml:brush xml:id="br0">
      <inkml:brushProperty name="width" value="0.05" units="cm"/>
      <inkml:brushProperty name="height" value="0.05" units="cm"/>
      <inkml:brushProperty name="color" value="#E71224"/>
    </inkml:brush>
  </inkml:definitions>
  <inkml:trace contextRef="#ctx0" brushRef="#br0">114 476 768 0 0,'0'-1'326'0'0,"0"0"-1"0"0,0 1 1 0 0,0-1-1 0 0,0 1 0 0 0,0-1 1 0 0,0 1-1 0 0,0-1 1 0 0,0 1-1 0 0,0-1 1 0 0,0 1-1 0 0,-1-1 1 0 0,1 0-1 0 0,0 1 1 0 0,0-1-1 0 0,-1 1 1 0 0,1 0-1 0 0,0-1 1 0 0,-1 1-1 0 0,1-1 1 0 0,0 1-1 0 0,-1-1 1 0 0,1 1-1 0 0,-1 0 1 0 0,1-1-1 0 0,-1 0 0 0 0,-14 2 3989 0 0,-13 13-293 0 0,24-9-3764 0 0,1 0 0 0 0,-1 0 0 0 0,1 0 0 0 0,0 1 0 0 0,0 0 0 0 0,0-1 1 0 0,1 1-1 0 0,0 0 0 0 0,0 0 0 0 0,1 0 0 0 0,-1 0 0 0 0,1 1 0 0 0,1-1 0 0 0,-1 0 0 0 0,1 12 0 0 0,0-15-328 0 0,0-1 0 0 0,0 1 0 0 0,1 0 0 0 0,-1-1 0 0 0,0 1 0 0 0,1 0 0 0 0,0-1 0 0 0,-1 1 0 0 0,1-1 0 0 0,0 1 0 0 0,1-1 0 0 0,-1 1 0 0 0,0-1 0 0 0,1 0 0 0 0,-1 0 0 0 0,1 0 0 0 0,0 0 1 0 0,-1 0-1 0 0,1 0 0 0 0,0 0 0 0 0,0 0 0 0 0,1 0 0 0 0,-1-1 0 0 0,0 0 0 0 0,0 1 0 0 0,1-1 0 0 0,-1 0 0 0 0,1 0 0 0 0,-1 0 0 0 0,1 0 0 0 0,-1 0 0 0 0,1-1 0 0 0,0 1 0 0 0,-1-1 0 0 0,1 0 0 0 0,0 0 0 0 0,-1 0 0 0 0,5 0 0 0 0,-5 0 6 0 0,-1 0 1 0 0,1 0-1 0 0,-1 0 1 0 0,1 0-1 0 0,-1-1 1 0 0,0 1-1 0 0,1 0 1 0 0,-1-1-1 0 0,1 1 1 0 0,-1-1-1 0 0,0 1 1 0 0,1-1-1 0 0,-1 0 1 0 0,0 0-1 0 0,1 1 0 0 0,-1-1 1 0 0,0 0-1 0 0,0 0 1 0 0,0 0-1 0 0,0 0 1 0 0,0 0-1 0 0,0 0 1 0 0,0-1-1 0 0,0 0 1 0 0,0 0-24 0 0,-1 0-1 0 0,1 0 1 0 0,-1 0 0 0 0,0 0 0 0 0,0 0-1 0 0,0 0 1 0 0,0 0 0 0 0,0 0 0 0 0,0 0 0 0 0,0 0-1 0 0,-1 0 1 0 0,1 0 0 0 0,-1 0 0 0 0,0 0-1 0 0,-1-2 1 0 0,-3-7-290 0 0,-1 0-1 0 0,0 0 1 0 0,-1 1 0 0 0,-11-14-1 0 0,7 11 335 0 0,0 0-1 0 0,1-1 1 0 0,1-1 0 0 0,0 0-1 0 0,1 0 1 0 0,1 0-1 0 0,-8-26 1 0 0,13 34 93 0 0,0 0 1 0 0,1 0-1 0 0,0 0 1 0 0,0 0-1 0 0,1 0 1 0 0,0 0-1 0 0,0 0 0 0 0,1 0 1 0 0,0 0-1 0 0,0 0 1 0 0,0 0-1 0 0,1 1 1 0 0,0-1-1 0 0,1 0 1 0 0,-1 1-1 0 0,1-1 1 0 0,1 1-1 0 0,-1 0 1 0 0,1 0-1 0 0,0 0 1 0 0,5-5-1 0 0,5-5-53 0 0,1 1 1 0 0,1 0-1 0 0,0 2 1 0 0,20-14-1 0 0,77-43-105 0 0,-24 16 67 0 0,-49 29 388 0 0,-47 50 792 0 0,-6 8-632 0 0,1-1 0 0 0,1 2-1 0 0,2-1 1 0 0,1 2-1 0 0,2-1 1 0 0,-4 67-1 0 0,20 216 56 0 0,1-120-1892 0 0,-11-172 585 0 0,1-1 0 0 0,1 1 0 0 0,1-1 0 0 0,1 0 1 0 0,10 33-1 0 0,-11-51 575 0 0,-1 1 1 0 0,0-1-1 0 0,1 0 1 0 0,0-1-1 0 0,1 1 1 0 0,-1-1-1 0 0,1 1 1 0 0,0-1-1 0 0,1 0 1 0 0,-1 0-1 0 0,1-1 1 0 0,0 1-1 0 0,0-1 1 0 0,0 0 0 0 0,1 0-1 0 0,-1-1 1 0 0,1 0-1 0 0,0 0 1 0 0,0 0-1 0 0,0-1 1 0 0,0 0-1 0 0,0 0 1 0 0,1 0-1 0 0,-1-1 1 0 0,8 1-1 0 0,-8-1-60 0 0,39 2-486 0 0,-43-2 672 0 0,0-1 1 0 0,0 0-1 0 0,0 0 1 0 0,0-1-1 0 0,-1 1 1 0 0,1 0-1 0 0,0 0 1 0 0,0-1-1 0 0,0 0 1 0 0,0 1-1 0 0,-1-1 1 0 0,1 0-1 0 0,0 0 1 0 0,0 0-1 0 0,-1 0 1 0 0,1 0-1 0 0,-1 0 1 0 0,3-3-1 0 0,-3 4 21 0 0,-1-1 1 0 0,0 0-1 0 0,0 0 0 0 0,0 0 0 0 0,1 1 1 0 0,-1-1-1 0 0,0 0 0 0 0,0 0 1 0 0,0 0-1 0 0,-1 0 0 0 0,1 1 0 0 0,0-1 1 0 0,0 0-1 0 0,0 0 0 0 0,-1 0 0 0 0,1 1 1 0 0,0-1-1 0 0,-1 0 0 0 0,1 0 1 0 0,0 1-1 0 0,-1-1 0 0 0,1 0 0 0 0,-1 1 1 0 0,1-1-1 0 0,-1 0 0 0 0,0 1 1 0 0,1-1-1 0 0,-1 1 0 0 0,0-1 0 0 0,1 1 1 0 0,-2-1-1 0 0,-26-17-116 0 0,24 15 116 0 0,-7-3-203 0 0,-7-4 714 0 0,0 0-1 0 0,1-2 1 0 0,0 0-1 0 0,1-1 1 0 0,-16-16-1 0 0,29 26-311 0 0,0 0-1 0 0,1 0 0 0 0,-1 0 0 0 0,1-1 1 0 0,-1 0-1 0 0,1 1 0 0 0,0-1 0 0 0,0 0 1 0 0,1 0-1 0 0,-1 0 0 0 0,1 0 0 0 0,0 0 1 0 0,0 0-1 0 0,0-1 0 0 0,1 1 0 0 0,-1 0 0 0 0,1 0 1 0 0,0-1-1 0 0,0 1 0 0 0,1 0 0 0 0,-1 0 1 0 0,1-1-1 0 0,0 1 0 0 0,0 0 0 0 0,0 0 1 0 0,1 0-1 0 0,-1 0 0 0 0,1 0 0 0 0,0 0 1 0 0,5-6-1 0 0,4-6-194 0 0,1 1 1 0 0,1 1-1 0 0,0 0 0 0 0,0 1 1 0 0,2 0-1 0 0,0 1 1 0 0,24-15-1 0 0,10-2-1419 0 0,62-28-1 0 0,-57 33-3565 0 0,70-22 1 0 0,-104 40 3446 0 0</inkml:trace>
</inkml:ink>
</file>

<file path=ppt/ink/ink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8.151"/>
    </inkml:context>
    <inkml:brush xml:id="br0">
      <inkml:brushProperty name="width" value="0.05" units="cm"/>
      <inkml:brushProperty name="height" value="0.05" units="cm"/>
      <inkml:brushProperty name="color" value="#E71224"/>
    </inkml:brush>
  </inkml:definitions>
  <inkml:trace contextRef="#ctx0" brushRef="#br0">292 417 100 0 0,'-3'-31'10882'0'0,"-7"7"-8097"0"0,8 22-2743 0 0,0 0 1 0 0,0 0 0 0 0,0 0-1 0 0,0 1 1 0 0,0-1 0 0 0,0 1-1 0 0,-1-1 1 0 0,1 1 0 0 0,0 0-1 0 0,-1-1 1 0 0,1 1 0 0 0,-1 1-1 0 0,0-1 1 0 0,1 0 0 0 0,-1 1-1 0 0,0-1 1 0 0,0 1 0 0 0,1 0-1 0 0,-4 0 1 0 0,-3 0-1 0 0,0 1 0 0 0,0 0 0 0 0,0 0 0 0 0,0 1-1 0 0,0 0 1 0 0,1 1 0 0 0,-1 0 0 0 0,1 0 0 0 0,-1 1 0 0 0,1 0 0 0 0,1 0-1 0 0,-1 1 1 0 0,0 0 0 0 0,-8 8 0 0 0,7-6-41 0 0,0 2-1 0 0,0-1 1 0 0,0 1-1 0 0,1 1 1 0 0,0-1 0 0 0,1 2-1 0 0,0-1 1 0 0,1 1-1 0 0,-10 21 1 0 0,15-31-2 0 0,0 1 1 0 0,1-1-1 0 0,-1 1 0 0 0,1-1 0 0 0,0 0 1 0 0,-1 1-1 0 0,1-1 0 0 0,0 1 1 0 0,0-1-1 0 0,0 1 0 0 0,0-1 0 0 0,0 1 1 0 0,0-1-1 0 0,0 1 0 0 0,0-1 1 0 0,1 1-1 0 0,-1-1 0 0 0,1 2 0 0 0,0-2 2 0 0,-1 0-1 0 0,1 0 0 0 0,0-1 1 0 0,-1 1-1 0 0,1-1 0 0 0,0 1 0 0 0,-1-1 1 0 0,1 1-1 0 0,0-1 0 0 0,0 1 0 0 0,0-1 1 0 0,0 0-1 0 0,-1 1 0 0 0,1-1 1 0 0,0 0-1 0 0,0 0 0 0 0,0 0 0 0 0,0 1 1 0 0,0-1-1 0 0,0 0 0 0 0,1-1 0 0 0,3 1 2 0 0,0-1-1 0 0,0 0 1 0 0,0 0-1 0 0,0-1 1 0 0,0 1-1 0 0,0-1 0 0 0,-1 0 1 0 0,1 0-1 0 0,6-5 1 0 0,1-1-1 0 0,0-1 0 0 0,0-1-1 0 0,-1 0 1 0 0,0-1 0 0 0,-1 0 0 0 0,0-1 0 0 0,-1 0 0 0 0,0 0 0 0 0,-1-1 0 0 0,0 0-1 0 0,-1-1 1 0 0,0 0 0 0 0,-2 0 0 0 0,7-22 0 0 0,-5 10 6 0 0,-2 0-1 0 0,-1-1 1 0 0,-2 1-1 0 0,0-1 1 0 0,-2 0-1 0 0,0 1 1 0 0,-7-39-1 0 0,5 35 91 0 0,2 22-32 0 0,0 1 0 0 0,0 0 0 0 0,-1 0 1 0 0,-3-9-1 0 0,-2 85 201 0 0,3 35-210 0 0,1 58-1980 0 0,4-137 51 0 0,0-1-1 0 0,9 32 1 0 0,-10-50 1305 0 0,1-1 1 0 0,-1 0 0 0 0,1 1-1 0 0,1-1 1 0 0,-1 0-1 0 0,0 0 1 0 0,1-1 0 0 0,0 1-1 0 0,1-1 1 0 0,-1 1 0 0 0,7 5-1 0 0,1 0-726 0 0</inkml:trace>
</inkml:ink>
</file>

<file path=ppt/ink/ink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8.977"/>
    </inkml:context>
    <inkml:brush xml:id="br0">
      <inkml:brushProperty name="width" value="0.05" units="cm"/>
      <inkml:brushProperty name="height" value="0.05" units="cm"/>
      <inkml:brushProperty name="color" value="#E71224"/>
    </inkml:brush>
  </inkml:definitions>
  <inkml:trace contextRef="#ctx0" brushRef="#br0">27 103 500 0 0,'3'-23'1727'0'0,"-2"15"-642"0"0,1 0 1 0 0,-2 0-1 0 0,1 1 0 0 0,-1-1 1 0 0,-2-9-1 0 0,-4 30 2222 0 0,-1 11-2402 0 0,6-16-753 0 0,0 1 1 0 0,1 0 0 0 0,0-1 0 0 0,1 1 0 0 0,1 9 0 0 0,-2-17-148 0 0,0 0-1 0 0,0 0 1 0 0,0 0 0 0 0,0 0-1 0 0,0 0 1 0 0,0 0-1 0 0,1 0 1 0 0,-1 0 0 0 0,0 0-1 0 0,1 0 1 0 0,-1 0-1 0 0,1 0 1 0 0,-1 0 0 0 0,1 0-1 0 0,-1 0 1 0 0,1-1-1 0 0,0 1 1 0 0,-1 0 0 0 0,1 0-1 0 0,0-1 1 0 0,0 1-1 0 0,-1 0 1 0 0,1-1 0 0 0,0 1-1 0 0,0-1 1 0 0,0 1-1 0 0,0-1 1 0 0,0 1 0 0 0,0-1-1 0 0,0 0 1 0 0,0 1-1 0 0,0-1 1 0 0,0 0 0 0 0,0 0-1 0 0,0 0 1 0 0,0 0-1 0 0,0 0 1 0 0,0 0 0 0 0,0 0-1 0 0,0 0 1 0 0,0 0-1 0 0,0 0 1 0 0,0-1 0 0 0,0 1-1 0 0,0 0 1 0 0,0-1-1 0 0,0 1 1 0 0,0-1 0 0 0,0 1-1 0 0,0-1 1 0 0,0 1-1 0 0,0-1 1 0 0,-1 0 0 0 0,2 0-1 0 0,0-1-6 0 0,0 0 0 0 0,0 1-1 0 0,0-1 1 0 0,0 0 0 0 0,0 0-1 0 0,0 0 1 0 0,-1 0 0 0 0,1-1-1 0 0,-1 1 1 0 0,0 0-1 0 0,0-1 1 0 0,1 1 0 0 0,-2-1-1 0 0,1 1 1 0 0,0-1 0 0 0,0 1-1 0 0,-1-1 1 0 0,1 0 0 0 0,-1 1-1 0 0,0-1 1 0 0,0 0 0 0 0,0 1-1 0 0,0-1 1 0 0,-2-5 0 0 0,1 1 1 0 0,0 1-1 0 0,-1-1 1 0 0,0 1 0 0 0,0 0 0 0 0,-1 0 0 0 0,1-1 0 0 0,-1 1 0 0 0,-8-10 0 0 0,11 15 1 0 0,0 1 0 0 0,-1-1 0 0 0,1 1 1 0 0,0-1-1 0 0,-1 1 0 0 0,1-1 1 0 0,-1 1-1 0 0,1-1 0 0 0,0 1 0 0 0,-1-1 1 0 0,1 1-1 0 0,-1 0 0 0 0,0-1 0 0 0,1 1 1 0 0,-1 0-1 0 0,1-1 0 0 0,-1 1 1 0 0,1 0-1 0 0,-1 0 0 0 0,0 0 0 0 0,1-1 1 0 0,-1 1-1 0 0,1 0 0 0 0,-1 0 0 0 0,0 0 1 0 0,1 0-1 0 0,-1 0 0 0 0,0 0 1 0 0,1 0-1 0 0,-1 0 0 0 0,0 1 0 0 0,1-1 1 0 0,-2 0-1 0 0,1 1 3 0 0,-1 1 0 0 0,1-1 1 0 0,-1 0-1 0 0,1 1 0 0 0,0-1 0 0 0,-1 1 1 0 0,1-1-1 0 0,0 1 0 0 0,0-1 1 0 0,0 1-1 0 0,-1 2 0 0 0,-15 47 65 0 0,15-42-88 0 0,1 0 0 0 0,0-1 1 0 0,0 1-1 0 0,1 0 1 0 0,0 0-1 0 0,0 0 1 0 0,1 0-1 0 0,0-1 0 0 0,1 1 1 0 0,0 0-1 0 0,0-1 1 0 0,5 12-1 0 0,-4-14-95 0 0,0 0-1 0 0,1 0 1 0 0,0 0-1 0 0,0 0 1 0 0,0 0-1 0 0,1-1 1 0 0,0 0-1 0 0,0 0 1 0 0,0 0-1 0 0,0-1 1 0 0,1 1-1 0 0,0-1 1 0 0,0-1-1 0 0,0 1 1 0 0,13 5-1 0 0,-9-5-254 0 0,0-1 0 0 0,1 1 0 0 0,-1-1 0 0 0,1-1 0 0 0,0 0 0 0 0,0-1 0 0 0,0 0 0 0 0,0 0 0 0 0,0-1 0 0 0,0-1 0 0 0,0 0 0 0 0,14-3 0 0 0,-17 2 228 0 0,0-1 1 0 0,0 0 0 0 0,0 0 0 0 0,-1 0 0 0 0,1-1-1 0 0,-1 0 1 0 0,0-1 0 0 0,0 1 0 0 0,-1-1 0 0 0,1-1-1 0 0,-1 1 1 0 0,0-1 0 0 0,-1 0 0 0 0,1-1 0 0 0,-1 1-1 0 0,8-15 1 0 0,-7 11 526 0 0,0-1 1 0 0,0 1-1 0 0,-1-1 0 0 0,-1-1 0 0 0,0 1 1 0 0,0-1-1 0 0,-1 0 0 0 0,-1 1 0 0 0,0-1 1 0 0,0-1-1 0 0,-1-13 0 0 0,-1 26-350 0 0,0-1-1 0 0,0 1 1 0 0,0 0-1 0 0,0-1 1 0 0,0 1-1 0 0,0 0 1 0 0,0-1-1 0 0,0 1 1 0 0,0 0-1 0 0,-1 0 1 0 0,1-1 0 0 0,0 1-1 0 0,0 0 1 0 0,0-1-1 0 0,0 1 1 0 0,0 0-1 0 0,-1 0 1 0 0,1-1-1 0 0,0 1 1 0 0,0 0-1 0 0,0 0 1 0 0,-1 0-1 0 0,1-1 1 0 0,0 1-1 0 0,0 0 1 0 0,-1 0-1 0 0,1 0 1 0 0,0 0 0 0 0,0 0-1 0 0,-1 0 1 0 0,1-1-1 0 0,0 1 1 0 0,-1 0-1 0 0,1 0 1 0 0,0 0-1 0 0,-1 0 1 0 0,1 0-1 0 0,0 0 1 0 0,0 0-1 0 0,-1 0 1 0 0,1 0-1 0 0,0 0 1 0 0,-1 0-1 0 0,1 0 1 0 0,-1 1 0 0 0,-18 10 467 0 0,-14 20-389 0 0,17-12-106 0 0,0 0-1 0 0,-16 25 1 0 0,27-37 22 0 0,1 0-1 0 0,0 1 1 0 0,0-1 0 0 0,1 1 0 0 0,0 0-1 0 0,0 0 1 0 0,0 0 0 0 0,1 0-1 0 0,1 0 1 0 0,-2 10 0 0 0,3-17-27 0 0,0-1 1 0 0,0 1 0 0 0,0-1-1 0 0,0 1 1 0 0,0 0-1 0 0,0-1 1 0 0,0 1 0 0 0,0-1-1 0 0,0 1 1 0 0,0-1-1 0 0,0 1 1 0 0,0-1 0 0 0,1 1-1 0 0,-1-1 1 0 0,0 1-1 0 0,0-1 1 0 0,0 1 0 0 0,1-1-1 0 0,-1 0 1 0 0,0 1-1 0 0,1-1 1 0 0,-1 1 0 0 0,0-1-1 0 0,1 0 1 0 0,-1 1 0 0 0,1-1-1 0 0,-1 0 1 0 0,1 1-1 0 0,-1-1 1 0 0,0 0 0 0 0,2 1-1 0 0,14-6-6 0 0,-12 2 2 0 0,0 0 0 0 0,0 1 0 0 0,0-1 0 0 0,-1-1 0 0 0,1 1 1 0 0,2-5-1 0 0,-3 2 170 0 0,0 0 0 0 0,0 0 1 0 0,-1-1-1 0 0,0 1 0 0 0,2-14 0 0 0,-2 13 245 0 0,-1 0-1 0 0,1 1 1 0 0,0-1 0 0 0,5-11-1 0 0,-6 18-389 0 0,-1 0 0 0 0,1 0 0 0 0,-1 0-1 0 0,0 0 1 0 0,1 1 0 0 0,-1-1 0 0 0,0 0 0 0 0,1 0 0 0 0,-1 0 0 0 0,1 0-1 0 0,-1 1 1 0 0,0-1 0 0 0,0 0 0 0 0,1 0 0 0 0,-1 0 0 0 0,0 1-1 0 0,1-1 1 0 0,-1 0 0 0 0,0 1 0 0 0,0-1 0 0 0,1 0 0 0 0,-1 0 0 0 0,0 1-1 0 0,0-1 1 0 0,0 1 0 0 0,0-1 0 0 0,1 0 0 0 0,-1 1 0 0 0,0-1-1 0 0,0 0 1 0 0,0 1 0 0 0,0-1 0 0 0,0 1 0 0 0,11 22 45 0 0,-7-14-48 0 0,-1-4-313 0 0,-1 0-1 0 0,1-1 0 0 0,1 0 0 0 0,-1 1 1 0 0,1-1-1 0 0,0 0 0 0 0,0-1 0 0 0,0 1 0 0 0,0-1 1 0 0,0 0-1 0 0,1 0 0 0 0,0 0 0 0 0,0 0 1 0 0,-1-1-1 0 0,11 4 0 0 0,-7-4-805 0 0,1 0 0 0 0,0 0 0 0 0,-1 0 0 0 0,1-1-1 0 0,0 0 1 0 0,0-1 0 0 0,0 0 0 0 0,17-3 0 0 0,-6 0-226 0 0</inkml:trace>
</inkml:ink>
</file>

<file path=ppt/ink/ink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49.490"/>
    </inkml:context>
    <inkml:brush xml:id="br0">
      <inkml:brushProperty name="width" value="0.05" units="cm"/>
      <inkml:brushProperty name="height" value="0.05" units="cm"/>
      <inkml:brushProperty name="color" value="#E71224"/>
    </inkml:brush>
  </inkml:definitions>
  <inkml:trace contextRef="#ctx0" brushRef="#br0">208 530 432 0 0,'-1'-2'292'0'0,"1"1"0"0"0,-1-1 0 0 0,0 0 0 0 0,0 1 0 0 0,0-1 0 0 0,0 0 0 0 0,0 1 0 0 0,0-1 0 0 0,0 1 0 0 0,0-1 0 0 0,0 1 0 0 0,-1 0 0 0 0,1 0 0 0 0,-1-1 0 0 0,1 1 0 0 0,-1 0 0 0 0,1 0 0 0 0,-1 0 0 0 0,0 1-1 0 0,1-1 1 0 0,-1 0 0 0 0,0 1 0 0 0,-2-2 0 0 0,0 2-39 0 0,1 0 0 0 0,-1 0 0 0 0,0 0 0 0 0,1 1 0 0 0,-1-1 0 0 0,1 1 0 0 0,-1 0 0 0 0,0 0 0 0 0,1 0 0 0 0,0 0 0 0 0,-5 3 0 0 0,-4 2-13 0 0,1 0 0 0 0,0 2 1 0 0,0-1-1 0 0,1 1 1 0 0,-18 18-1 0 0,23-21-227 0 0,0 1 0 0 0,1 0 0 0 0,-1 1 0 0 0,2-1 0 0 0,-1 1 0 0 0,0 0 0 0 0,1 0 0 0 0,1 0 0 0 0,-1 0 0 0 0,-2 15 0 0 0,4-20-39 0 0,1-1 0 0 0,0 1 0 0 0,0 0 0 0 0,0 0 0 0 0,0 0 0 0 0,0 0 0 0 0,0 0 0 0 0,1 0 0 0 0,-1 0 0 0 0,1 0 0 0 0,-1 0 0 0 0,1-1 0 0 0,0 1 0 0 0,-1 0 0 0 0,1 0 0 0 0,0-1 0 0 0,0 1 0 0 0,3 2-1 0 0,-2-2-61 0 0,0-1-1 0 0,0 1 0 0 0,0-1 1 0 0,1 0-1 0 0,-1 0 0 0 0,0 0 0 0 0,1 0 1 0 0,-1 0-1 0 0,1 0 0 0 0,-1-1 0 0 0,1 1 1 0 0,-1-1-1 0 0,1 0 0 0 0,0 0 1 0 0,-1 0-1 0 0,1 0 0 0 0,-1 0 0 0 0,4-1 1 0 0,5 0-254 0 0,1-1 0 0 0,-1 0 1 0 0,1-1-1 0 0,-1 0 0 0 0,0 0 1 0 0,0-1-1 0 0,-1-1 0 0 0,1 0 1 0 0,16-11-1 0 0,-18 10 370 0 0,-1-1 1 0 0,0 1-1 0 0,-1-2 0 0 0,0 1 1 0 0,0-1-1 0 0,0 0 0 0 0,-1 0 0 0 0,0-1 1 0 0,-1 0-1 0 0,0 0 0 0 0,0 0 1 0 0,-1-1-1 0 0,0 1 0 0 0,0-1 1 0 0,-1 0-1 0 0,-1 0 0 0 0,2-13 1 0 0,5-66 1400 0 0,-3-118 1 0 0,-3 50 3909 0 0,-2 149-4873 0 0,-1 4-208 0 0,0 0 0 0 0,0 0 0 0 0,0 0 0 0 0,0-1 0 0 0,0 1 1 0 0,-2-5-1 0 0,-7 34 316 0 0,0 22-729 0 0,3 1-1 0 0,1 0 0 0 0,3 0 0 0 0,1 0 0 0 0,3 0 1 0 0,2 0-1 0 0,20 95 0 0 0,-23-135-455 0 0,1 0 1 0 0,1 0-1 0 0,0 0 0 0 0,0-1 1 0 0,0 1-1 0 0,1-1 0 0 0,0 0 0 0 0,0 0 1 0 0,1 0-1 0 0,7 10 0 0 0,-8-14 193 0 0,-1 0 0 0 0,0-1 0 0 0,1 1 0 0 0,0-1 0 0 0,0 1 0 0 0,-1-1 0 0 0,1 0 0 0 0,0 0 0 0 0,1-1 0 0 0,-1 1 0 0 0,0-1 1 0 0,0 0-1 0 0,1 0 0 0 0,-1-1 0 0 0,1 1 0 0 0,-1-1 0 0 0,0 0 0 0 0,1 0 0 0 0,-1 0 0 0 0,9-2 0 0 0,4-1-675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27.427"/>
    </inkml:context>
    <inkml:brush xml:id="br0">
      <inkml:brushProperty name="width" value="0.05" units="cm"/>
      <inkml:brushProperty name="height" value="0.05" units="cm"/>
      <inkml:brushProperty name="color" value="#E71224"/>
    </inkml:brush>
  </inkml:definitions>
  <inkml:trace contextRef="#ctx0" brushRef="#br0">71 523 112 0 0,'-9'-21'4328'0'0,"-24"-49"5463"0"0,30 64-7573 0 0,-1 1 1 0 0,0-1-1 0 0,0 1 0 0 0,-10-10 0 0 0,18 20-2148 0 0,0 0-1 0 0,0 1 1 0 0,-1-1-1 0 0,0 0 1 0 0,-1 1 0 0 0,4 7-1 0 0,11 23 146 0 0,-14-32-225 0 0,-1 0-1 0 0,1 0 1 0 0,0-1 0 0 0,-1 1 0 0 0,2-1 0 0 0,-1 1-1 0 0,0-1 1 0 0,1 0 0 0 0,-1-1 0 0 0,1 1 0 0 0,0 0-1 0 0,0-1 1 0 0,0 0 0 0 0,0 0 0 0 0,0 0 0 0 0,0-1-1 0 0,1 1 1 0 0,-1-1 0 0 0,1 0 0 0 0,-1 0 0 0 0,1-1-1 0 0,-1 1 1 0 0,1-1 0 0 0,-1 0 0 0 0,1 0 0 0 0,0 0-1 0 0,-1-1 1 0 0,1 0 0 0 0,-1 0 0 0 0,1 0 0 0 0,-1 0-1 0 0,0-1 1 0 0,7-2 0 0 0,20-10-104 0 0,-1-1-1 0 0,0-1 1 0 0,42-30-1 0 0,77-71-358 0 0,-76 58 404 0 0,17-15-94 0 0,46-34-165 0 0,-43 43-5164 0 0,-83 60 1359 0 0,-26 20-8364 0 0,3-6 10717 0 0</inkml:trace>
</inkml:ink>
</file>

<file path=ppt/ink/ink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50.096"/>
    </inkml:context>
    <inkml:brush xml:id="br0">
      <inkml:brushProperty name="width" value="0.05" units="cm"/>
      <inkml:brushProperty name="height" value="0.05" units="cm"/>
      <inkml:brushProperty name="color" value="#E71224"/>
    </inkml:brush>
  </inkml:definitions>
  <inkml:trace contextRef="#ctx0" brushRef="#br0">8 276 800 0 0,'7'-110'4790'0'0,"-7"78"-2619"0"0,-1 0 0 0 0,-2 0 0 0 0,-8-38 0 0 0,20 136-427 0 0,-5 46-1140 0 0,-3-61-472 0 0,-6 57-38 0 0,2-85-442 0 0,1 1 0 0 0,1 0-1 0 0,1-1 1 0 0,1 1 0 0 0,5 31 0 0 0,-5-53 178 0 0,-1 1 1 0 0,1 0-1 0 0,-1 0 0 0 0,1-1 1 0 0,0 1-1 0 0,0 0 1 0 0,1-1-1 0 0,-1 1 0 0 0,0-1 1 0 0,1 1-1 0 0,-1-1 1 0 0,1 0-1 0 0,0 0 1 0 0,0 0-1 0 0,0 0 0 0 0,0 0 1 0 0,0 0-1 0 0,0 0 1 0 0,1-1-1 0 0,-1 1 1 0 0,0-1-1 0 0,1 1 0 0 0,-1-1 1 0 0,1 0-1 0 0,0 0 1 0 0,-1 0-1 0 0,1 0 0 0 0,0-1 1 0 0,0 1-1 0 0,0-1 1 0 0,-1 0-1 0 0,1 0 1 0 0,0 0-1 0 0,0 0 0 0 0,0 0 1 0 0,-1 0-1 0 0,1-1 1 0 0,0 1-1 0 0,0-1 0 0 0,4-2 1 0 0,1 1 195 0 0,0-1 0 0 0,-1-1 0 0 0,1 1 0 0 0,-1-1 0 0 0,0-1 0 0 0,0 1 0 0 0,0-1 0 0 0,0-1 0 0 0,-1 1 0 0 0,0-1-1 0 0,0 0 1 0 0,9-13 0 0 0,-7 6 887 0 0,-1-1 0 0 0,10-25-1 0 0,7-14 3601 0 0,-18 110-3251 0 0,-4-48-1337 0 0,0 1 0 0 0,0-1 1 0 0,1 0-1 0 0,1 1 1 0 0,5 10-1 0 0,-8-18 31 0 0,0 0 0 0 0,0 0 0 0 0,0 0 0 0 0,0 0 0 0 0,0 0 0 0 0,1 0 0 0 0,-1 0 0 0 0,1 0 1 0 0,-1-1-1 0 0,1 1 0 0 0,0 0 0 0 0,0-1 0 0 0,0 0 0 0 0,0 1 0 0 0,0-1 0 0 0,0 0 0 0 0,0 0 0 0 0,0 0 0 0 0,0 0 0 0 0,0 0 0 0 0,1-1 0 0 0,-1 1 0 0 0,0-1 0 0 0,1 1 0 0 0,-1-1 0 0 0,0 0 0 0 0,3 0 0 0 0,-4 0 45 0 0,0 0-1 0 0,-1 0 0 0 0,1 0 0 0 0,0 0 1 0 0,-1 0-1 0 0,1 0 0 0 0,0-1 1 0 0,-1 1-1 0 0,1 0 0 0 0,0 0 0 0 0,-1-1 1 0 0,1 1-1 0 0,-1 0 0 0 0,1-1 0 0 0,0 1 1 0 0,-1-1-1 0 0,1 1 0 0 0,-1-1 1 0 0,1 1-1 0 0,-1-1 0 0 0,0 1 0 0 0,1-1 1 0 0,-1 1-1 0 0,1-1 0 0 0,-1 0 0 0 0,0 1 1 0 0,0-1-1 0 0,1 0 0 0 0,-1-1 3 0 0,0 1 0 0 0,0-1-1 0 0,0 1 1 0 0,0-1 0 0 0,-1 1 0 0 0,1 0-1 0 0,0-1 1 0 0,-1 1 0 0 0,1-1 0 0 0,-1 1-1 0 0,1 0 1 0 0,-2-3 0 0 0,-29-37 23 0 0,27 37-45 0 0,-4-4-244 0 0,1 0 0 0 0,-1 1-1 0 0,-18-13 1 0 0,-5 5-2569 0 0,29 15 2480 0 0,1 0-1 0 0,-1-1 1 0 0,1 1-1 0 0,0 0 1 0 0,-1 0-1 0 0,1 0 1 0 0,-1 0-1 0 0,1 0 1 0 0,-1 1-1 0 0,1-1 1 0 0,0 0-1 0 0,-1 0 1 0 0,1 1-1 0 0,-1-1 1 0 0,1 1-1 0 0,0 0 1 0 0,-3 1-1 0 0,-1 5-2736 0 0,5-3 1800 0 0</inkml:trace>
</inkml:ink>
</file>

<file path=ppt/ink/ink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51.156"/>
    </inkml:context>
    <inkml:brush xml:id="br0">
      <inkml:brushProperty name="width" value="0.05" units="cm"/>
      <inkml:brushProperty name="height" value="0.05" units="cm"/>
      <inkml:brushProperty name="color" value="#E71224"/>
    </inkml:brush>
  </inkml:definitions>
  <inkml:trace contextRef="#ctx0" brushRef="#br0">122 480 116 0 0,'1'-5'1058'0'0,"-1"0"-1"0"0,1 1 1 0 0,-1-1-1 0 0,0 0 1 0 0,-1 1 0 0 0,0-9-1 0 0,0 12-900 0 0,1 1 0 0 0,0-1-1 0 0,0 1 1 0 0,0-1 0 0 0,0 1 0 0 0,-1-1-1 0 0,1 0 1 0 0,0 1 0 0 0,-1-1 0 0 0,1 1-1 0 0,0-1 1 0 0,-1 1 0 0 0,1 0 0 0 0,0-1-1 0 0,-1 1 1 0 0,1-1 0 0 0,-1 1-1 0 0,1 0 1 0 0,-1-1 0 0 0,1 1 0 0 0,-1 0-1 0 0,1-1 1 0 0,-2 1 0 0 0,1 0-92 0 0,0 0 0 0 0,0 0 0 0 0,0 0 0 0 0,0 1-1 0 0,0-1 1 0 0,-1 0 0 0 0,1 1 0 0 0,0-1 0 0 0,0 1 0 0 0,0-1 0 0 0,0 1 0 0 0,0-1 0 0 0,0 1 0 0 0,0 0-1 0 0,1-1 1 0 0,-1 1 0 0 0,-1 1 0 0 0,-10 9 328 0 0,1 1 0 0 0,0 0 0 0 0,1 0-1 0 0,0 1 1 0 0,-9 16 0 0 0,17-25-486 0 0,-1 0-1 0 0,1 0 1 0 0,0 0-1 0 0,0 0 1 0 0,0 0-1 0 0,1 0 1 0 0,0 1-1 0 0,-1-1 1 0 0,1 0-1 0 0,1 1 1 0 0,-1-1-1 0 0,1 1 1 0 0,0-1-1 0 0,0 1 1 0 0,0-1-1 0 0,0 1 1 0 0,1-1-1 0 0,0 1 1 0 0,0-1-1 0 0,0 1 1 0 0,0-1-1 0 0,1 0 1 0 0,1 5-1 0 0,-1-7-40 0 0,-1 0-1 0 0,1 0 0 0 0,0 0 0 0 0,0 0 0 0 0,-1-1 1 0 0,1 1-1 0 0,0 0 0 0 0,1-1 0 0 0,-1 1 0 0 0,0-1 1 0 0,0 0-1 0 0,1 1 0 0 0,-1-1 0 0 0,0 0 0 0 0,1-1 1 0 0,-1 1-1 0 0,4 0 0 0 0,0 0-80 0 0,-1-1 0 0 0,0 1 0 0 0,1-1 0 0 0,-1-1-1 0 0,1 1 1 0 0,-1-1 0 0 0,0 0 0 0 0,6-2 0 0 0,2-1-69 0 0,1-1 0 0 0,-1-1 0 0 0,0 0 0 0 0,-1 0 0 0 0,19-14 0 0 0,-19 10 296 0 0,0 0-1 0 0,-1 0 1 0 0,0-2 0 0 0,-1 1-1 0 0,0-1 1 0 0,-1-1-1 0 0,-1 1 1 0 0,0-2 0 0 0,0 1-1 0 0,-1-1 1 0 0,-1 0 0 0 0,-1-1-1 0 0,0 1 1 0 0,0-1 0 0 0,-2 0-1 0 0,3-22 1 0 0,-1-6 1004 0 0,-2 0 0 0 0,-2 0 0 0 0,-2 0 0 0 0,-11-71 0 0 0,12 110-860 0 0,-1-6 341 0 0,-1 0 0 0 0,0 0-1 0 0,0 0 1 0 0,-1 0 0 0 0,-5-12 0 0 0,8 22-477 0 0,0-1-1 0 0,0 1 1 0 0,0 0 0 0 0,0 0 0 0 0,0-1 0 0 0,0 1 0 0 0,0 0-1 0 0,0 0 1 0 0,0-1 0 0 0,-1 1 0 0 0,1 0 0 0 0,0 0-1 0 0,0 0 1 0 0,0-1 0 0 0,0 1 0 0 0,-1 0 0 0 0,1 0 0 0 0,0 0-1 0 0,0-1 1 0 0,-1 1 0 0 0,1 0 0 0 0,0 0 0 0 0,0 0 0 0 0,-1 0-1 0 0,1 0 1 0 0,0 0 0 0 0,0 0 0 0 0,-1 0 0 0 0,1 0 0 0 0,0-1-1 0 0,0 1 1 0 0,-1 0 0 0 0,1 0 0 0 0,0 0 0 0 0,-1 1 0 0 0,1-1-1 0 0,0 0 1 0 0,0 0 0 0 0,-1 0 0 0 0,-8 11 529 0 0,-1 17 220 0 0,5-10-478 0 0,2 0 0 0 0,0 1 0 0 0,1 0 1 0 0,1 33-1 0 0,11 80-119 0 0,-4-72-105 0 0,-3-2-57 0 0,-2-27-135 0 0,2 1 1 0 0,1-1-1 0 0,11 46 0 0 0,-15-75 70 0 0,1 1 1 0 0,0 0-1 0 0,0-1 1 0 0,0 1-1 0 0,0-1 1 0 0,1 1 0 0 0,-1-1-1 0 0,0 1 1 0 0,1-1-1 0 0,0 0 1 0 0,0 0-1 0 0,-1 0 1 0 0,1 0-1 0 0,1 0 1 0 0,-1 0 0 0 0,0 0-1 0 0,0-1 1 0 0,1 1-1 0 0,-1-1 1 0 0,1 1-1 0 0,-1-1 1 0 0,1 0-1 0 0,-1 0 1 0 0,1 0 0 0 0,0-1-1 0 0,-1 1 1 0 0,1-1-1 0 0,0 1 1 0 0,0-1-1 0 0,0 0 1 0 0,-1 0-1 0 0,1 0 1 0 0,0 0 0 0 0,0-1-1 0 0,0 1 1 0 0,3-2-1 0 0,-2 1-18 0 0,1-1 0 0 0,0 0 0 0 0,0 0 0 0 0,-1 0 0 0 0,1 0 0 0 0,-1-1 0 0 0,1 0-1 0 0,-1 0 1 0 0,0 0 0 0 0,0 0 0 0 0,0-1 0 0 0,-1 1 0 0 0,1-1 0 0 0,-1 0 0 0 0,0 0 0 0 0,0-1 0 0 0,-1 1 0 0 0,1 0-1 0 0,2-7 1 0 0,4-27 128 0 0,-8 37-36 0 0,-1-1-1 0 0,0 0 0 0 0,1 0 0 0 0,-1 0 0 0 0,0 0 1 0 0,0 0-1 0 0,0 0 0 0 0,-1 0 0 0 0,1 0 0 0 0,0 0 1 0 0,-1 1-1 0 0,1-1 0 0 0,-1 0 0 0 0,1 0 0 0 0,-1 0 1 0 0,0 1-1 0 0,-2-4 0 0 0,3 5 0 0 0,0-1 1 0 0,0 1-1 0 0,-1 0 0 0 0,1 0 0 0 0,0 0 1 0 0,0 0-1 0 0,-1 0 0 0 0,1-1 0 0 0,0 1 1 0 0,0 0-1 0 0,0 0 0 0 0,-1 0 0 0 0,1 0 0 0 0,0 0 1 0 0,0 0-1 0 0,-1 0 0 0 0,1 0 0 0 0,0 0 1 0 0,0 0-1 0 0,-1 0 0 0 0,1 0 0 0 0,0 0 1 0 0,0 0-1 0 0,-1 0 0 0 0,1 0 0 0 0,0 0 1 0 0,0 1-1 0 0,-1-1 0 0 0,1 0 0 0 0,0 0 1 0 0,0 0-1 0 0,-1 0 0 0 0,1 0 0 0 0,0 0 1 0 0,0 1-1 0 0,0-1 0 0 0,0 0 0 0 0,-1 0 1 0 0,1 1-1 0 0,-8 13 488 0 0,1 16-26 0 0,7-26-501 0 0,-1 0 0 0 0,1-1 0 0 0,0 1 0 0 0,0 0 0 0 0,1-1 0 0 0,-1 1 0 0 0,1 0 0 0 0,-1-1 0 0 0,1 1 0 0 0,0-1 0 0 0,1 1 0 0 0,-1-1 0 0 0,1 1 0 0 0,-1-1 0 0 0,1 0 0 0 0,0 0 0 0 0,0 0 0 0 0,0 0 0 0 0,1 0 0 0 0,-1 0 0 0 0,1-1 0 0 0,-1 1 0 0 0,1-1 0 0 0,0 1 0 0 0,4 1 0 0 0,-2-1-122 0 0,0-1 0 0 0,1 0 0 0 0,-1-1 0 0 0,1 1 1 0 0,-1-1-1 0 0,1 0 0 0 0,0 0 0 0 0,-1 0 0 0 0,1-1 1 0 0,0 0-1 0 0,0 0 0 0 0,-1-1 0 0 0,1 0 0 0 0,0 0 0 0 0,9-2 1 0 0,-6 0 52 0 0,0 0 0 0 0,0 0 1 0 0,0 0-1 0 0,-1-1 1 0 0,1 0-1 0 0,-1-1 0 0 0,0 0 1 0 0,12-10-1 0 0,-17 12 108 0 0,1 0-1 0 0,-1-1 1 0 0,0 1-1 0 0,0-1 1 0 0,-1 0-1 0 0,1 0 1 0 0,-1 0-1 0 0,0 0 1 0 0,0 0-1 0 0,0 0 1 0 0,0-1-1 0 0,-1 1 1 0 0,0-1-1 0 0,0 1 1 0 0,0-1-1 0 0,0 0 0 0 0,-1 1 1 0 0,0-1-1 0 0,0-6 1 0 0,-1 0 359 0 0,0 0-1 0 0,0 0 1 0 0,-2 0 0 0 0,1 0 0 0 0,-1 0 0 0 0,-1 0-1 0 0,0 1 1 0 0,-6-12 0 0 0,10 22-353 0 0,0-1 0 0 0,0 1 0 0 0,0 0 0 0 0,-1 0 0 0 0,1 0 0 0 0,0-1 0 0 0,0 1 0 0 0,0 0 0 0 0,0 0 0 0 0,0 0-1 0 0,0 0 1 0 0,0 0 0 0 0,0-1 0 0 0,-1 1 0 0 0,1 0 0 0 0,0 0 0 0 0,0 0 0 0 0,0 0 0 0 0,0 0 0 0 0,0 0 0 0 0,-1 0 0 0 0,1 0 0 0 0,0-1 0 0 0,0 1 0 0 0,0 0 0 0 0,0 0 0 0 0,-1 0 0 0 0,1 0 0 0 0,0 0 0 0 0,0 0 0 0 0,0 0 0 0 0,-1 0 0 0 0,1 0 0 0 0,0 0 0 0 0,0 0 0 0 0,0 0 0 0 0,0 0 0 0 0,-1 0-1 0 0,1 0 1 0 0,0 0 0 0 0,0 1 0 0 0,-1-1 0 0 0,-4 8 481 0 0,-1 13-96 0 0,6-15-365 0 0,0 1 1 0 0,0-1-1 0 0,0 1 0 0 0,1-1 1 0 0,0 1-1 0 0,0-1 0 0 0,1 1 1 0 0,0-1-1 0 0,0 0 0 0 0,0 0 0 0 0,1 0 1 0 0,6 11-1 0 0,1-3-9 0 0,1 0 1 0 0,0-1-1 0 0,18 17 1 0 0,-16-17 42 0 0,0 6-57 0 0,-13-18-62 0 0,1-1 0 0 0,-1 1-1 0 0,0 0 1 0 0,0-1-1 0 0,0 1 1 0 0,0 0-1 0 0,0-1 1 0 0,0 1-1 0 0,0-1 1 0 0,0 1 0 0 0,0 0-1 0 0,-1-1 1 0 0,1 1-1 0 0,0-1 1 0 0,0 1-1 0 0,0-1 1 0 0,-1 1-1 0 0,1 0 1 0 0,0-1 0 0 0,-1 1-1 0 0,0 0 1 0 0,-1 1-303 0 0,-1 0 1 0 0,0 0 0 0 0,-1 0-1 0 0,1 0 1 0 0,0-1 0 0 0,0 1-1 0 0,-1-1 1 0 0,1 0 0 0 0,-5 1-1 0 0,-28 8-6461 0 0,-60 8 0 0 0,82-16 5370 0 0</inkml:trace>
</inkml:ink>
</file>

<file path=ppt/ink/ink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51.496"/>
    </inkml:context>
    <inkml:brush xml:id="br0">
      <inkml:brushProperty name="width" value="0.05" units="cm"/>
      <inkml:brushProperty name="height" value="0.05" units="cm"/>
      <inkml:brushProperty name="color" value="#E71224"/>
    </inkml:brush>
  </inkml:definitions>
  <inkml:trace contextRef="#ctx0" brushRef="#br0">18 17 712 0 0,'4'-3'904'0'0,"-4"2"-288"0"0,-2-2-420 0 0,-3 0-588 0 0,-1 0-396 0 0,-2 0-164 0 0</inkml:trace>
</inkml:ink>
</file>

<file path=ppt/ink/ink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54.958"/>
    </inkml:context>
    <inkml:brush xml:id="br0">
      <inkml:brushProperty name="width" value="0.05" units="cm"/>
      <inkml:brushProperty name="height" value="0.05" units="cm"/>
      <inkml:brushProperty name="color" value="#E71224"/>
    </inkml:brush>
  </inkml:definitions>
  <inkml:trace contextRef="#ctx0" brushRef="#br0">207 39 244 0 0,'-1'-1'410'0'0,"1"0"1"0"0,0 0-1 0 0,0 0 0 0 0,0 0 0 0 0,-1-1 1 0 0,1 1-1 0 0,-1 0 0 0 0,1 0 0 0 0,-1 0 1 0 0,1 0-1 0 0,-1 0 0 0 0,0 0 0 0 0,1 0 1 0 0,-1 0-1 0 0,0 0 0 0 0,0 0 0 0 0,0 1 1 0 0,0-1-1 0 0,1 0 0 0 0,-1 0 0 0 0,0 1 1 0 0,-2-2-1 0 0,-1 0 551 0 0,0 0 0 0 0,-1 0 0 0 0,1 1 0 0 0,-1-1 0 0 0,-9-1 0 0 0,5 2-182 0 0,-1-1 0 0 0,1 2-1 0 0,-1-1 1 0 0,1 1-1 0 0,-18 3 1 0 0,23-2-630 0 0,0 0 0 0 0,1 0 1 0 0,-1 0-1 0 0,0 1 0 0 0,1 0 1 0 0,-1-1-1 0 0,1 1 0 0 0,0 1 1 0 0,0-1-1 0 0,0 0 0 0 0,0 1 1 0 0,0 0-1 0 0,0-1 0 0 0,0 1 1 0 0,1 0-1 0 0,-5 7 0 0 0,4-4-1 0 0,0 1 0 0 0,0 0 0 0 0,0-1 0 0 0,1 1 0 0 0,0 0 0 0 0,0 1 0 0 0,1-1 0 0 0,-1 12 0 0 0,1-3-72 0 0,1 0 1 0 0,1-1-1 0 0,1 1 1 0 0,0-1-1 0 0,1 1 1 0 0,0-1-1 0 0,1 0 1 0 0,7 16-1 0 0,-6-20-129 0 0,1 0 1 0 0,0-1-1 0 0,1 0 0 0 0,0 0 0 0 0,1 0 0 0 0,0-1 1 0 0,1 0-1 0 0,0-1 0 0 0,0 0 0 0 0,0 0 0 0 0,1-1 1 0 0,0 0-1 0 0,19 9 0 0 0,-23-13-59 0 0,1 0-1 0 0,-1 0 1 0 0,1 0 0 0 0,-1-1-1 0 0,1 0 1 0 0,0-1 0 0 0,0 1-1 0 0,0-1 1 0 0,0-1 0 0 0,0 1-1 0 0,0-1 1 0 0,0 0-1 0 0,0-1 1 0 0,0 0 0 0 0,0 0-1 0 0,0 0 1 0 0,0-1 0 0 0,-1 0-1 0 0,1 0 1 0 0,0-1 0 0 0,-1 0-1 0 0,0 0 1 0 0,0 0 0 0 0,0-1-1 0 0,6-4 1 0 0,-9 5 93 0 0,0 0 0 0 0,0 0 0 0 0,0 0 0 0 0,-1 0 0 0 0,1-1 0 0 0,-1 1 1 0 0,0-1-1 0 0,0 1 0 0 0,0-1 0 0 0,-1 0 0 0 0,1 0 0 0 0,-1 0 0 0 0,0 0 0 0 0,0 0 0 0 0,0 0 0 0 0,0 0 0 0 0,-1 0 0 0 0,0 0 0 0 0,0-4 1 0 0,0-4 167 0 0,-2 1 0 0 0,1 0 0 0 0,-1 0 0 0 0,-1 0 0 0 0,-7-19 0 0 0,16 90 28 0 0,-4-54-184 0 0,-1-1 0 0 0,1 1-1 0 0,1-1 1 0 0,-1 0 0 0 0,1 0 0 0 0,0 0 0 0 0,0 0 0 0 0,0 0 0 0 0,0 0 0 0 0,1-1 0 0 0,0 1 0 0 0,0-1 0 0 0,0 0 0 0 0,1-1 0 0 0,-1 1 0 0 0,1-1 0 0 0,0 0 0 0 0,10 6 0 0 0,-11-8-50 0 0,-1 0 0 0 0,1 0 0 0 0,0 0 0 0 0,-1 0 0 0 0,1 0 0 0 0,0-1 0 0 0,0 0 0 0 0,0 1 0 0 0,-1-1 0 0 0,1-1 0 0 0,0 1 0 0 0,0-1 0 0 0,0 1 0 0 0,-1-1 0 0 0,1 0 0 0 0,0 0 0 0 0,-1-1 0 0 0,1 1 0 0 0,-1-1 0 0 0,1 0 0 0 0,-1 0 0 0 0,0 0 0 0 0,0 0 0 0 0,0 0 0 0 0,0-1 0 0 0,0 1 0 0 0,0-1 0 0 0,-1 0 0 0 0,3-3-1 0 0,-2 2 8 0 0,0-1-1 0 0,0 1 0 0 0,-1 0 0 0 0,1-1 0 0 0,-1 1 0 0 0,-1-1 0 0 0,1 0 0 0 0,0 1 0 0 0,-1-1 0 0 0,0 0 0 0 0,0 0 0 0 0,-1 0 0 0 0,1 0 0 0 0,-1 0 1 0 0,0 0-1 0 0,0 0 0 0 0,-1 0 0 0 0,0 0 0 0 0,0 0 0 0 0,0 0 0 0 0,0 0 0 0 0,-1 0 0 0 0,1 1 0 0 0,-1-1 0 0 0,-1 1 0 0 0,1-1 0 0 0,0 1 0 0 0,-1 0 1 0 0,0-1-1 0 0,0 2 0 0 0,0-1 0 0 0,-1 0 0 0 0,1 1 0 0 0,-6-5 0 0 0,6 5-174 0 0,-1 0 0 0 0,1 0 1 0 0,-1 0-1 0 0,0 0 0 0 0,0 1 0 0 0,0-1 1 0 0,0 1-1 0 0,-1 0 0 0 0,1 0 0 0 0,0 0 1 0 0,-1 1-1 0 0,1 0 0 0 0,-1 0 0 0 0,0 0 0 0 0,1 0 1 0 0,-1 1-1 0 0,0 0 0 0 0,0 0 0 0 0,1 0 1 0 0,-1 0-1 0 0,0 1 0 0 0,1 0 0 0 0,-1 0 1 0 0,0 0-1 0 0,1 0 0 0 0,-1 1 0 0 0,1 0 0 0 0,0 0 1 0 0,0 0-1 0 0,-1 0 0 0 0,1 1 0 0 0,1-1 1 0 0,-1 1-1 0 0,0 0 0 0 0,1 1 0 0 0,-4 3 1 0 0,4-4-137 0 0,0 0 1 0 0,0 0-1 0 0,1 1 1 0 0,-1-1 0 0 0,1 1-1 0 0,0 0 1 0 0,0-1 0 0 0,0 1-1 0 0,1 0 1 0 0,0 0 0 0 0,-1 0-1 0 0,1 0 1 0 0,0 1-1 0 0,1-1 1 0 0,-1 0 0 0 0,1 0-1 0 0,0 0 1 0 0,0 1 0 0 0,0-1-1 0 0,1 0 1 0 0,0 6 0 0 0,4 3-906 0 0</inkml:trace>
</inkml:ink>
</file>

<file path=ppt/ink/ink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55.794"/>
    </inkml:context>
    <inkml:brush xml:id="br0">
      <inkml:brushProperty name="width" value="0.05" units="cm"/>
      <inkml:brushProperty name="height" value="0.05" units="cm"/>
      <inkml:brushProperty name="color" value="#E71224"/>
    </inkml:brush>
  </inkml:definitions>
  <inkml:trace contextRef="#ctx0" brushRef="#br0">19 116 1024 0 0,'0'-4'976'0'0,"0"0"-1"0"0,1 0 1 0 0,-1 0-1 0 0,-1 0 1 0 0,1 0-1 0 0,-1 0 1 0 0,1 0-1 0 0,-1 0 1 0 0,0 0-1 0 0,0 0 1 0 0,-1 0-1 0 0,1 0 1 0 0,-1 1-1 0 0,0-1 1 0 0,0 1-1 0 0,-3-5 1 0 0,20 46 3356 0 0,-8-18-3705 0 0,0-1-166 0 0,-2 1 0 0 0,5 24 0 0 0,9 32-129 0 0,-22-86-323 0 0,1-1-1 0 0,0 1 1 0 0,1 0-1 0 0,0-1 1 0 0,1 0-1 0 0,0 1 1 0 0,2-20-1 0 0,-2 25-28 0 0,1 1 1 0 0,-1-1-1 0 0,1 0 1 0 0,0 0-1 0 0,1 0 1 0 0,-1 0-1 0 0,1 1 0 0 0,0-1 1 0 0,0 1-1 0 0,0-1 1 0 0,1 1-1 0 0,-1 0 0 0 0,1 0 1 0 0,0 0-1 0 0,1 0 1 0 0,-1 1-1 0 0,0-1 1 0 0,1 1-1 0 0,0 0 0 0 0,7-5 1 0 0,-10 7 10 0 0,0 1 0 0 0,1-1 0 0 0,-1 1 0 0 0,0-1 0 0 0,0 1 1 0 0,1 0-1 0 0,-1-1 0 0 0,0 1 0 0 0,0 0 0 0 0,1 0 0 0 0,-1 0 0 0 0,0 0 0 0 0,1 0 0 0 0,-1 0 1 0 0,0 1-1 0 0,0-1 0 0 0,1 0 0 0 0,-1 1 0 0 0,0-1 0 0 0,0 0 0 0 0,0 1 0 0 0,2 0 0 0 0,-1 1 2 0 0,0 0 0 0 0,0-1 0 0 0,-1 1 0 0 0,1 0-1 0 0,0 0 1 0 0,-1 0 0 0 0,0 0 0 0 0,1 0 0 0 0,-1 0-1 0 0,0 0 1 0 0,1 3 0 0 0,2 7 13 0 0,0 1 0 0 0,-1-1 1 0 0,2 22-1 0 0,-4-26 8 0 0,1 2-1 0 0,-1 0 6 0 0,0 1 0 0 0,1 0 0 0 0,1-1 0 0 0,0 0 0 0 0,7 16 0 0 0,-9-24-43 0 0,0 0 1 0 0,0 0 0 0 0,0 0-1 0 0,1 0 1 0 0,-1-1-1 0 0,0 1 1 0 0,1 0 0 0 0,-1-1-1 0 0,1 1 1 0 0,0-1-1 0 0,0 0 1 0 0,-1 0 0 0 0,1 1-1 0 0,0-1 1 0 0,0 0 0 0 0,0 0-1 0 0,0-1 1 0 0,0 1-1 0 0,0 0 1 0 0,0-1 0 0 0,1 1-1 0 0,-1-1 1 0 0,0 0 0 0 0,0 0-1 0 0,0 0 1 0 0,0 0-1 0 0,1 0 1 0 0,-1 0 0 0 0,0 0-1 0 0,0-1 1 0 0,0 1 0 0 0,0-1-1 0 0,4-1 1 0 0,3-1-128 0 0,0 0-1 0 0,-1-1 1 0 0,0 0 0 0 0,0-1 0 0 0,0 1-1 0 0,0-2 1 0 0,-1 1 0 0 0,0-1 0 0 0,0 0-1 0 0,0 0 1 0 0,-1-1 0 0 0,0 0 0 0 0,0 0 0 0 0,8-14-1 0 0,-11 15 124 0 0,0 0 0 0 0,0 0 0 0 0,0 0 0 0 0,-1 0-1 0 0,0-1 1 0 0,0 1 0 0 0,-1-1 0 0 0,0 1 0 0 0,0-1 0 0 0,0 1-1 0 0,-1-1 1 0 0,0 0 0 0 0,0 1 0 0 0,-1-1 0 0 0,0 1-1 0 0,0-1 1 0 0,-1 1 0 0 0,1-1 0 0 0,-1 1 0 0 0,-6-12 0 0 0,5 13 29 0 0,0-1 0 0 0,0 1 1 0 0,0 0-1 0 0,-1 1 1 0 0,0-1-1 0 0,-5-5 1 0 0,8 10-2 0 0,1-1 0 0 0,0 1 0 0 0,-1-1 0 0 0,1 1 0 0 0,-1 0 1 0 0,1-1-1 0 0,-1 1 0 0 0,1 0 0 0 0,-1-1 0 0 0,0 1 0 0 0,1 0 1 0 0,-1 0-1 0 0,1 0 0 0 0,-1-1 0 0 0,1 1 0 0 0,-1 0 0 0 0,0 0 0 0 0,1 0 1 0 0,-1 0-1 0 0,0 0 0 0 0,1 0 0 0 0,-1 0 0 0 0,1 0 0 0 0,-1 0 0 0 0,-1 1 1 0 0,1 0-2 0 0,0 0 1 0 0,1 0-1 0 0,-1 0 1 0 0,0 0 0 0 0,0 0-1 0 0,1 1 1 0 0,-1-1 0 0 0,1 0-1 0 0,-1 0 1 0 0,1 0-1 0 0,-1 1 1 0 0,1-1 0 0 0,0 0-1 0 0,0 1 1 0 0,0-1 0 0 0,-1 0-1 0 0,2 3 1 0 0,-2 0-3 0 0,1 0 1 0 0,0 0 0 0 0,0-1-1 0 0,0 1 1 0 0,1 0 0 0 0,-1 0-1 0 0,1-1 1 0 0,0 1 0 0 0,0 0-1 0 0,0-1 1 0 0,0 1 0 0 0,1-1-1 0 0,0 1 1 0 0,0-1 0 0 0,-1 0-1 0 0,2 1 1 0 0,3 4 0 0 0,2-1-14 0 0,-1-1 0 0 0,1 0 0 0 0,0 0 1 0 0,0-1-1 0 0,11 6 0 0 0,28 18-71 0 0,-46-28 19 0 0,1 1-1 0 0,-1-1 0 0 0,0 0 1 0 0,1 1-1 0 0,-1-1 0 0 0,0 1 1 0 0,0 0-1 0 0,0-1 0 0 0,0 1 1 0 0,0 0-1 0 0,-1 0 0 0 0,1 0 1 0 0,-1 0-1 0 0,1-1 0 0 0,-1 1 0 0 0,1 0 1 0 0,-1 0-1 0 0,0 0 0 0 0,0 0 1 0 0,0 0-1 0 0,0 0 0 0 0,0 0 1 0 0,-1 0-1 0 0,1 0 0 0 0,0 0 1 0 0,-1 0-1 0 0,0 0 0 0 0,1-1 0 0 0,-3 5 1 0 0,1-3-670 0 0,0 1 1 0 0,0 0-1 0 0,0-1 1 0 0,0 0-1 0 0,-1 1 1 0 0,0-1-1 0 0,1 0 1 0 0,-1 0-1 0 0,0 0 1 0 0,0-1-1 0 0,-1 1 1 0 0,1-1-1 0 0,-7 3 1 0 0,10-4 578 0 0,0-1 1 0 0,0 0-1 0 0,-1 0 1 0 0,1 0-1 0 0,0 0 1 0 0,-1 0-1 0 0,1 1 1 0 0,0-1-1 0 0,-1 0 1 0 0,1 0-1 0 0,0 0 1 0 0,-1 0-1 0 0,1 0 1 0 0,0 0 0 0 0,0 0-1 0 0,-1 0 1 0 0,1 0-1 0 0,0 0 1 0 0,-1-1-1 0 0,1 1 1 0 0,0 0-1 0 0,-1 0 1 0 0,1 0-1 0 0,0 0 1 0 0,0 0-1 0 0,-1 0 1 0 0,1-1-1 0 0,0 1 1 0 0,-1 0-1 0 0,1 0 1 0 0,0 0-1 0 0,0-1 1 0 0,-2-2-1269 0 0</inkml:trace>
</inkml:ink>
</file>

<file path=ppt/ink/ink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56.538"/>
    </inkml:context>
    <inkml:brush xml:id="br0">
      <inkml:brushProperty name="width" value="0.05" units="cm"/>
      <inkml:brushProperty name="height" value="0.05" units="cm"/>
      <inkml:brushProperty name="color" value="#E71224"/>
    </inkml:brush>
  </inkml:definitions>
  <inkml:trace contextRef="#ctx0" brushRef="#br0">0 31 16 0 0,'0'0'170'0'0,"0"0"1"0"0,1 0-1 0 0,-1-1 0 0 0,0 1 1 0 0,0 0-1 0 0,0 0 0 0 0,1 0 1 0 0,-1-1-1 0 0,0 1 0 0 0,0 0 1 0 0,1 0-1 0 0,-1 0 0 0 0,0 0 1 0 0,0 0-1 0 0,1 0 0 0 0,-1-1 1 0 0,0 1-1 0 0,0 0 1 0 0,1 0-1 0 0,-1 0 0 0 0,0 0 1 0 0,1 0-1 0 0,-1 0 0 0 0,0 0 1 0 0,0 0-1 0 0,1 0 0 0 0,-1 0 1 0 0,0 0-1 0 0,1 1 0 0 0,-1-1 1 0 0,0 0-1 0 0,0 0 0 0 0,1 0 1 0 0,-1 0-1 0 0,0 0 0 0 0,0 0 1 0 0,1 1-1 0 0,-1-1 0 0 0,0 0 1 0 0,0 0-1 0 0,0 0 0 0 0,1 1 1 0 0,-1-1-1 0 0,0 0 0 0 0,0 0 1 0 0,0 1-1 0 0,0-1 0 0 0,1 0 1 0 0,-1 0-1 0 0,0 1 1 0 0,0-1-1 0 0,0 0 0 0 0,0 0 1 0 0,0 1-1 0 0,0-1 0 0 0,5 26 3653 0 0,3 4-2074 0 0,-8-29-1746 0 0,1-1 1 0 0,0 1 0 0 0,-1 0-1 0 0,1-1 1 0 0,0 1 0 0 0,-1-1-1 0 0,1 1 1 0 0,0-1 0 0 0,0 1-1 0 0,0-1 1 0 0,-1 0-1 0 0,1 1 1 0 0,0-1 0 0 0,0 0-1 0 0,0 0 1 0 0,0 1 0 0 0,0-1-1 0 0,-1 0 1 0 0,1 0 0 0 0,0 0-1 0 0,0 0 1 0 0,0 0 0 0 0,0 0-1 0 0,0-1 1 0 0,1 1-1 0 0,0-1-33 0 0,1 0 0 0 0,-1 0 0 0 0,0 0-1 0 0,0 0 1 0 0,0 0 0 0 0,1-1 0 0 0,-1 1-1 0 0,-1-1 1 0 0,4-2 0 0 0,-3 2 2 0 0,0 0 1 0 0,0 0-1 0 0,0 0 1 0 0,0 0 0 0 0,0 0-1 0 0,-1 0 1 0 0,1-1-1 0 0,-1 1 1 0 0,0-1 0 0 0,0 1-1 0 0,0-1 1 0 0,0 1-1 0 0,0-1 1 0 0,0 0 0 0 0,-1 1-1 0 0,1-1 1 0 0,-1 0-1 0 0,0-5 1 0 0,0 7 21 0 0,-1-1 0 0 0,1 0-1 0 0,-1 0 1 0 0,1 1 0 0 0,-1-1 0 0 0,0 0 0 0 0,0 1 0 0 0,1-1 0 0 0,-1 1-1 0 0,0-1 1 0 0,-1 1 0 0 0,1-1 0 0 0,0 1 0 0 0,0 0 0 0 0,-3-3-1 0 0,3 4 11 0 0,0 0-1 0 0,1 0 1 0 0,-1-1-1 0 0,0 1 0 0 0,0 0 1 0 0,0 0-1 0 0,1 0 1 0 0,-1 0-1 0 0,0 0 0 0 0,0 0 1 0 0,0 0-1 0 0,0 0 1 0 0,0 0-1 0 0,1 0 0 0 0,-1 0 1 0 0,0 0-1 0 0,0 1 1 0 0,0-1-1 0 0,1 0 0 0 0,-1 1 1 0 0,0-1-1 0 0,0 0 1 0 0,0 1-1 0 0,-3 2 42 0 0,1 0-1 0 0,0 0 1 0 0,0 0-1 0 0,0 0 1 0 0,1 0-1 0 0,-1 1 1 0 0,1-1 0 0 0,-1 1-1 0 0,1 0 1 0 0,0 0-1 0 0,-2 5 1 0 0,2-1-8 0 0,0 1-1 0 0,0-1 1 0 0,0 1-1 0 0,1-1 1 0 0,1 1-1 0 0,-1-1 1 0 0,1 1-1 0 0,1 0 0 0 0,0-1 1 0 0,0 1-1 0 0,0-1 1 0 0,1 0-1 0 0,1 1 1 0 0,-1-1-1 0 0,1 0 1 0 0,1 0-1 0 0,7 14 1 0 0,-8-18-28 0 0,-1 0 0 0 0,1 0 0 0 0,0-1 0 0 0,-1 1 0 0 0,1-1 0 0 0,1 1 0 0 0,-1-1 0 0 0,1 0 0 0 0,-1 0 0 0 0,1-1 0 0 0,0 1 0 0 0,0-1 0 0 0,0 0 0 0 0,0 0 0 0 0,0 0 0 0 0,0 0 0 0 0,1-1 0 0 0,-1 0 0 0 0,1 0 0 0 0,-1 0 0 0 0,1 0 0 0 0,-1-1 0 0 0,1 0 1 0 0,0 0-1 0 0,-1 0 0 0 0,1 0 0 0 0,-1-1 0 0 0,1 0 0 0 0,-1 0 0 0 0,1 0 0 0 0,-1 0 0 0 0,0-1 0 0 0,1 1 0 0 0,5-4 0 0 0,-3 1-31 0 0,0 0 1 0 0,-1 0 0 0 0,1-1 0 0 0,-1 1-1 0 0,0-2 1 0 0,0 1 0 0 0,0-1 0 0 0,-1 1-1 0 0,0-1 1 0 0,0-1 0 0 0,0 1-1 0 0,-1-1 1 0 0,0 0 0 0 0,0 0 0 0 0,-1 0-1 0 0,5-14 1 0 0,-5 10-63 0 0,0 0 1 0 0,-1 0-1 0 0,-1 0 1 0 0,1 0-1 0 0,-1 0 0 0 0,-1 0 1 0 0,0-1-1 0 0,-1 1 1 0 0,0 0-1 0 0,-1 0 1 0 0,-4-14-1 0 0,-2 60 68 0 0,11-23 22 0 0,0 0 0 0 0,0 0 1 0 0,1 0-1 0 0,1 0 0 0 0,0-1 0 0 0,1 0 1 0 0,0 0-1 0 0,9 13 0 0 0,20 39-37 0 0,-32-56-323 0 0,-1-1 0 0 0,1 0 0 0 0,0-1 0 0 0,1 1 0 0 0,-1 0 1 0 0,1-1-1 0 0,0 0 0 0 0,8 7 0 0 0,-10-10 110 0 0,0-1 1 0 0,0 0-1 0 0,0 1 1 0 0,0-1-1 0 0,0 0 0 0 0,0 0 1 0 0,1-1-1 0 0,-1 1 1 0 0,0 0-1 0 0,0-1 0 0 0,1 1 1 0 0,-1-1-1 0 0,0 0 1 0 0,1 0-1 0 0,-1 0 0 0 0,0 0 1 0 0,1 0-1 0 0,-1 0 1 0 0,0-1-1 0 0,1 1 0 0 0,-1-1 1 0 0,0 0-1 0 0,0 0 1 0 0,0 1-1 0 0,1-1 0 0 0,-1-1 1 0 0,2-1-1 0 0,30-21-3270 0 0,-23 13 2565 0 0</inkml:trace>
</inkml:ink>
</file>

<file path=ppt/ink/ink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56.909"/>
    </inkml:context>
    <inkml:brush xml:id="br0">
      <inkml:brushProperty name="width" value="0.05" units="cm"/>
      <inkml:brushProperty name="height" value="0.05" units="cm"/>
      <inkml:brushProperty name="color" value="#E71224"/>
    </inkml:brush>
  </inkml:definitions>
  <inkml:trace contextRef="#ctx0" brushRef="#br0">37 181 468 0 0,'-37'-77'11700'0'0,"37"76"-11639"0"0,9 9 1411 0 0,9 11-86 0 0,-8-1-476 0 0,13 36 0 0 0,-20-43-799 0 0,1 0-1 0 0,0 0 1 0 0,1-1 0 0 0,0 1 0 0 0,1-1-1 0 0,0-1 1 0 0,0 1 0 0 0,1-1 0 0 0,1 0-1 0 0,9 10 1 0 0,-16-19-105 0 0,0 1 0 0 0,0 0 0 0 0,0-1 0 0 0,0 1 0 0 0,0 0 0 0 0,0-1 0 0 0,0 1 0 0 0,1-1 0 0 0,-1 0 0 0 0,0 1 0 0 0,0-1-1 0 0,0 0 1 0 0,1 0 0 0 0,-1 0 0 0 0,0 0 0 0 0,0 0 0 0 0,0 0 0 0 0,1 0 0 0 0,-1 0 0 0 0,0 0 0 0 0,0 0 0 0 0,0-1 0 0 0,3 0 0 0 0,-2 0-5 0 0,1-1 0 0 0,-1 1 0 0 0,1-1 1 0 0,-1 0-1 0 0,0 0 0 0 0,0 0 0 0 0,0 0 0 0 0,0 0 0 0 0,3-4 0 0 0,0-2-6 0 0,0 1 0 0 0,-1-1 0 0 0,0 0 0 0 0,0 0 0 0 0,4-15 0 0 0,-5 11-143 0 0,0 0 1 0 0,-1-1-1 0 0,-1 0 0 0 0,0 1 1 0 0,-1-1-1 0 0,0 0 0 0 0,-1 1 1 0 0,0-1-1 0 0,-4-13 0 0 0,-8-19-3175 0 0,-6 1-3812 0 0,16 33 3132 0 0,3 8 2332 0 0</inkml:trace>
</inkml:ink>
</file>

<file path=ppt/ink/ink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57.859"/>
    </inkml:context>
    <inkml:brush xml:id="br0">
      <inkml:brushProperty name="width" value="0.05" units="cm"/>
      <inkml:brushProperty name="height" value="0.05" units="cm"/>
      <inkml:brushProperty name="color" value="#E71224"/>
    </inkml:brush>
  </inkml:definitions>
  <inkml:trace contextRef="#ctx0" brushRef="#br0">110 311 640 0 0,'-12'18'2422'0'0,"9"-14"-1741"0"0,0 0 1 0 0,0 0 0 0 0,0 0-1 0 0,0 1 1 0 0,1-1-1 0 0,0 1 1 0 0,0-1 0 0 0,0 1-1 0 0,1 0 1 0 0,-1 0 0 0 0,1 0-1 0 0,0 0 1 0 0,0 5-1 0 0,1-9-611 0 0,0-1-1 0 0,0 1 0 0 0,0-1 1 0 0,1 0-1 0 0,-1 1 0 0 0,0-1 0 0 0,0 0 1 0 0,0 1-1 0 0,0-1 0 0 0,1 0 1 0 0,-1 1-1 0 0,0-1 0 0 0,0 0 0 0 0,1 1 1 0 0,-1-1-1 0 0,0 0 0 0 0,1 0 0 0 0,-1 1 1 0 0,0-1-1 0 0,1 0 0 0 0,-1 0 1 0 0,0 0-1 0 0,1 1 0 0 0,-1-1 0 0 0,0 0 1 0 0,1 0-1 0 0,-1 0 0 0 0,0 0 1 0 0,1 0-1 0 0,-1 0 0 0 0,1 0 0 0 0,0 0 1 0 0,16-5 748 0 0,13-14-622 0 0,-29 18-125 0 0,3-2-66 0 0,-1 0 1 0 0,0 0-1 0 0,0-1 0 0 0,0 1 1 0 0,0-1-1 0 0,-1 0 0 0 0,1 0 1 0 0,-1 0-1 0 0,0 0 0 0 0,0 0 1 0 0,0 0-1 0 0,-1 0 0 0 0,1-1 1 0 0,-1 1-1 0 0,0 0 0 0 0,-1-1 1 0 0,1 1-1 0 0,-1-1 0 0 0,0 1 1 0 0,0-1-1 0 0,0 0 0 0 0,0 1 1 0 0,-1-1-1 0 0,0 1 0 0 0,0 0 1 0 0,0-1-1 0 0,0 1 0 0 0,-1 0 1 0 0,0-1-1 0 0,0 1 0 0 0,0 0 1 0 0,0 0-1 0 0,-1 1 0 0 0,1-1 1 0 0,-1 0-1 0 0,0 1 0 0 0,0 0 1 0 0,-1-1-1 0 0,1 1 0 0 0,0 0 1 0 0,-1 1-1 0 0,0-1 0 0 0,0 1 1 0 0,0 0-1 0 0,0-1 0 0 0,0 2 1 0 0,0-1-1 0 0,0 0 0 0 0,-1 1 1 0 0,-4-1-1 0 0,6 2 25 0 0,1 0-1 0 0,-1 0 1 0 0,0 1-1 0 0,1-1 1 0 0,-1 1-1 0 0,0-1 1 0 0,1 1-1 0 0,-1 0 1 0 0,1 0-1 0 0,-1 0 1 0 0,1 0-1 0 0,-1 1 1 0 0,1-1-1 0 0,0 1 1 0 0,0-1-1 0 0,0 1 1 0 0,0 0-1 0 0,0 0 1 0 0,0 0-1 0 0,0 0 1 0 0,0 0-1 0 0,1 0 1 0 0,-1 0-1 0 0,1 1 1 0 0,0-1-1 0 0,0 0 1 0 0,-1 1-1 0 0,0 4 1 0 0,-2 3 80 0 0,1-1 1 0 0,0 1-1 0 0,1-1 1 0 0,0 1-1 0 0,0 0 1 0 0,0 16-1 0 0,2-20-96 0 0,0 0 1 0 0,1 0-1 0 0,0 0 0 0 0,0-1 0 0 0,0 1 1 0 0,0 0-1 0 0,1-1 0 0 0,0 1 0 0 0,0-1 1 0 0,1 0-1 0 0,-1 1 0 0 0,1-1 1 0 0,0 0-1 0 0,0 0 0 0 0,6 5 0 0 0,-6-7-33 0 0,-1-1-1 0 0,1 0 0 0 0,0 0 1 0 0,-1 0-1 0 0,1 0 0 0 0,0-1 0 0 0,0 1 1 0 0,0-1-1 0 0,0 0 0 0 0,0 0 1 0 0,1 0-1 0 0,-1 0 0 0 0,0-1 1 0 0,0 1-1 0 0,1-1 0 0 0,-1 0 1 0 0,0 1-1 0 0,1-2 0 0 0,-1 1 1 0 0,0 0-1 0 0,1-1 0 0 0,-1 1 0 0 0,0-1 1 0 0,0 0-1 0 0,1 0 0 0 0,-1 0 1 0 0,0-1-1 0 0,4-2 0 0 0,-3 3 2 0 0,-1-1 0 0 0,1-1 0 0 0,0 1-1 0 0,-1 0 1 0 0,1-1 0 0 0,-1 1 0 0 0,0-1 0 0 0,0 0 0 0 0,0 0-1 0 0,0-1 1 0 0,-1 1 0 0 0,1 0 0 0 0,-1-1 0 0 0,0 0-1 0 0,0 1 1 0 0,0-1 0 0 0,0 0 0 0 0,-1 0 0 0 0,0 0-1 0 0,2-5 1 0 0,-2 0 79 0 0,0-1-1 0 0,-1 1 0 0 0,0-1 0 0 0,0 1 1 0 0,-1-1-1 0 0,-1 1 0 0 0,1 0 1 0 0,-4-10-1 0 0,10 30-2 0 0,0 0 0 0 0,1-1 1 0 0,8 12-1 0 0,-10-15-133 0 0,1-1 1 0 0,-1 0 0 0 0,1 0-1 0 0,1 0 1 0 0,-1-1-1 0 0,1 0 1 0 0,0 0 0 0 0,0 0-1 0 0,0 0 1 0 0,9 3 0 0 0,-9-5-160 0 0,0-1 0 0 0,0-1 1 0 0,0 1-1 0 0,0-1 0 0 0,0 0 1 0 0,0 0-1 0 0,0-1 0 0 0,0 0 1 0 0,0 0-1 0 0,0 0 1 0 0,0-1-1 0 0,0 0 0 0 0,0 0 1 0 0,0 0-1 0 0,0-1 0 0 0,0 0 1 0 0,-1 0-1 0 0,1-1 0 0 0,-1 1 1 0 0,1-1-1 0 0,-1 0 0 0 0,0-1 1 0 0,9-7-1 0 0,-10 7 187 0 0,0 0 0 0 0,0 0 0 0 0,0-1 1 0 0,0 1-1 0 0,-1-1 0 0 0,0 0 0 0 0,0 0 0 0 0,0 0 0 0 0,-1-1 0 0 0,0 1 0 0 0,0-1 0 0 0,0 1 1 0 0,0-1-1 0 0,-1 0 0 0 0,0 1 0 0 0,0-8 0 0 0,-2-18 585 0 0,-1 0 0 0 0,-2 0 0 0 0,-1 1 0 0 0,-2-1 1 0 0,-16-48-1 0 0,17 61 136 0 0,6 17-610 0 0,0 0-1 0 0,0 1 1 0 0,0-1 0 0 0,0 0 0 0 0,0 0-1 0 0,0 0 1 0 0,-1 1 0 0 0,1-1-1 0 0,0 0 1 0 0,-1 0 0 0 0,1 1 0 0 0,0-1-1 0 0,-1 0 1 0 0,1 1 0 0 0,-1-1-1 0 0,1 0 1 0 0,-1 1 0 0 0,0-1 0 0 0,1 1-1 0 0,-1-1 1 0 0,-1 0 0 0 0,-4 14 1057 0 0,2 28 218 0 0,4-7-1001 0 0,3-1 0 0 0,1 0 1 0 0,1 0-1 0 0,2 0 0 0 0,1-1 1 0 0,24 62-1 0 0,-30-87-494 0 0,1-1 0 0 0,0 1 0 0 0,0-1 1 0 0,1 1-1 0 0,0-1 0 0 0,0 0 0 0 0,0-1 0 0 0,1 1 1 0 0,0-1-1 0 0,0 0 0 0 0,0 0 0 0 0,1 0 0 0 0,7 5 1 0 0,-10-9-230 0 0,0 1 0 0 0,0-1 0 0 0,1 1 0 0 0,-1-1 1 0 0,0 0-1 0 0,1 0 0 0 0,-1-1 0 0 0,1 1 0 0 0,-1-1 1 0 0,1 1-1 0 0,-1-1 0 0 0,1 0 0 0 0,-1-1 0 0 0,1 1 1 0 0,-1 0-1 0 0,0-1 0 0 0,1 0 0 0 0,-1 0 0 0 0,1 0 1 0 0,-1 0-1 0 0,0-1 0 0 0,0 1 0 0 0,0-1 0 0 0,0 0 1 0 0,0 1-1 0 0,0-2 0 0 0,0 1 0 0 0,-1 0 0 0 0,4-3 1 0 0,-3 1-413 0 0,1 1 1 0 0,-1-1-1 0 0,0 1 1 0 0,-1-1-1 0 0,1 0 1 0 0,3-8-1 0 0,0 0-576 0 0</inkml:trace>
</inkml:ink>
</file>

<file path=ppt/ink/ink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58.244"/>
    </inkml:context>
    <inkml:brush xml:id="br0">
      <inkml:brushProperty name="width" value="0.05" units="cm"/>
      <inkml:brushProperty name="height" value="0.05" units="cm"/>
      <inkml:brushProperty name="color" value="#E71224"/>
    </inkml:brush>
  </inkml:definitions>
  <inkml:trace contextRef="#ctx0" brushRef="#br0">49 91 632 0 0,'-10'6'1048'0'0,"-16"11"1231"0"0,25-17-2133 0 0,0 0-1 0 0,0 1 0 0 0,1-1 0 0 0,-1 1 0 0 0,0 0 0 0 0,0-1 0 0 0,1 1 0 0 0,-1 0 0 0 0,0-1 0 0 0,1 1 0 0 0,-1 0 0 0 0,1 0 1 0 0,-1-1-1 0 0,1 1 0 0 0,-1 0 0 0 0,1 0 0 0 0,-1 0 0 0 0,1 0 0 0 0,0 0 0 0 0,0-1 0 0 0,-1 3 0 0 0,2-3-61 0 0,-1 0 0 0 0,1 1 0 0 0,-1-1-1 0 0,1 0 1 0 0,-1 1 0 0 0,1-1 0 0 0,-1 0 0 0 0,1 0-1 0 0,0 1 1 0 0,-1-1 0 0 0,1 0 0 0 0,-1 0-1 0 0,1 0 1 0 0,0 0 0 0 0,-1 0 0 0 0,1 0 0 0 0,-1 0-1 0 0,1 0 1 0 0,0 0 0 0 0,-1 0 0 0 0,1 0 0 0 0,0 0-1 0 0,-1 0 1 0 0,1-1 0 0 0,0 1 0 0 0,19-6 767 0 0,-18 6-683 0 0,200-79 3059 0 0,-85 32-782 0 0,-116 46-2410 0 0,0 1 0 0 0,-1 0 0 0 0,1 0 0 0 0,0 0 0 0 0,-1 0 0 0 0,1 0-1 0 0,0 0 1 0 0,-1 0 0 0 0,1 1 0 0 0,0-1 0 0 0,-1 0 0 0 0,1 0 0 0 0,-1 0-1 0 0,1 1 1 0 0,0-1 0 0 0,-1 0 0 0 0,1 0 0 0 0,-1 1 0 0 0,1-1-1 0 0,-1 1 1 0 0,1-1 0 0 0,-1 1 0 0 0,1-1 0 0 0,-1 1 0 0 0,1-1 0 0 0,-1 1-1 0 0,1-1 1 0 0,-1 1 0 0 0,0-1 0 0 0,1 1 0 0 0,-1-1 0 0 0,0 1-1 0 0,0 0 1 0 0,1-1 0 0 0,-1 1 0 0 0,0 0 0 0 0,0-1 0 0 0,0 1 0 0 0,0 0-1 0 0,6 35 786 0 0,-4-26-531 0 0,7 52 620 0 0,-5-36-834 0 0,0 0 0 0 0,1 0 0 0 0,1-1-1 0 0,17 40 1 0 0,-23-64-135 0 0,0 0 0 0 0,0-1-1 0 0,0 1 1 0 0,0 0 0 0 0,1 0-1 0 0,-1-1 1 0 0,0 1 0 0 0,1-1-1 0 0,-1 1 1 0 0,1 0 0 0 0,-1-1 0 0 0,0 1-1 0 0,1-1 1 0 0,-1 1 0 0 0,1-1-1 0 0,0 1 1 0 0,-1-1 0 0 0,1 1-1 0 0,-1-1 1 0 0,1 1 0 0 0,0-1 0 0 0,-1 0-1 0 0,1 1 1 0 0,0-1 0 0 0,-1 0-1 0 0,1 0 1 0 0,0 0 0 0 0,-1 1-1 0 0,2-1 1 0 0,0-1-270 0 0,-1 1-1 0 0,0-1 1 0 0,0 0 0 0 0,0 0-1 0 0,-1 1 1 0 0,1-1-1 0 0,0 0 1 0 0,0 0 0 0 0,0 0-1 0 0,0 0 1 0 0,-1 0 0 0 0,1 0-1 0 0,0 0 1 0 0,-1 0-1 0 0,1-2 1 0 0,15-46-8892 0 0,-13 33 7285 0 0,1-3 428 0 0</inkml:trace>
</inkml:ink>
</file>

<file path=ppt/ink/ink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58.616"/>
    </inkml:context>
    <inkml:brush xml:id="br0">
      <inkml:brushProperty name="width" value="0.05" units="cm"/>
      <inkml:brushProperty name="height" value="0.05" units="cm"/>
      <inkml:brushProperty name="color" value="#E71224"/>
    </inkml:brush>
  </inkml:definitions>
  <inkml:trace contextRef="#ctx0" brushRef="#br0">77 96 520 0 0,'-19'-20'1825'0'0,"10"12"-374"0"0,0-1 1 0 0,1 0-1 0 0,1 0 0 0 0,-1-1 1 0 0,-6-13-1 0 0,13 23-1433 0 0,1 0 0 0 0,0 0 1 0 0,0 0-1 0 0,0 0 0 0 0,0 0 0 0 0,0-1 0 0 0,0 1 1 0 0,-1 0-1 0 0,1 0 0 0 0,0 0 0 0 0,0-1 0 0 0,0 1 1 0 0,0 0-1 0 0,0 0 0 0 0,0 0 0 0 0,0-1 0 0 0,0 1 1 0 0,0 0-1 0 0,0 0 0 0 0,0 0 0 0 0,0-1 0 0 0,0 1 1 0 0,0 0-1 0 0,0 0 0 0 0,0 0 0 0 0,0-1 0 0 0,0 1 1 0 0,0 0-1 0 0,0 0 0 0 0,1 0 0 0 0,-1-1 0 0 0,0 1 1 0 0,0 0-1 0 0,0 0 0 0 0,0 0 0 0 0,0 0 0 0 0,0 0 0 0 0,1-1 1 0 0,-1 1-1 0 0,0 0 0 0 0,0 0 0 0 0,0 0 0 0 0,0 0 1 0 0,1 0-1 0 0,-1 0 0 0 0,0 0 0 0 0,0-1 0 0 0,0 1 1 0 0,1 0-1 0 0,-1 0 0 0 0,0 0 0 0 0,0 0 0 0 0,1 0 1 0 0,16 4-2803 0 0,18 11-4494 0 0,-27-8 5712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29.583"/>
    </inkml:context>
    <inkml:brush xml:id="br0">
      <inkml:brushProperty name="width" value="0.05" units="cm"/>
      <inkml:brushProperty name="height" value="0.05" units="cm"/>
      <inkml:brushProperty name="color" value="#E71224"/>
    </inkml:brush>
  </inkml:definitions>
  <inkml:trace contextRef="#ctx0" brushRef="#br0">16 301 632 0 0,'-2'1'126'0'0,"1"0"0"0"0,0 0 0 0 0,0 0 0 0 0,0 0 1 0 0,0 1-1 0 0,0-1 0 0 0,0 0 0 0 0,0 1 0 0 0,0-1 0 0 0,1 0 0 0 0,-1 1 0 0 0,0-1 0 0 0,1 1 0 0 0,-1-1 1 0 0,1 1-1 0 0,0 0 0 0 0,-1-1 0 0 0,1 1 0 0 0,0-1 0 0 0,0 1 0 0 0,0 0 0 0 0,0-1 0 0 0,0 1 0 0 0,0-1 1 0 0,1 1-1 0 0,-1 0 0 0 0,0-1 0 0 0,1 1 0 0 0,-1-1 0 0 0,1 1 0 0 0,0-1 0 0 0,0 1 0 0 0,-1-1 0 0 0,1 0 1 0 0,0 1-1 0 0,0-1 0 0 0,0 0 0 0 0,0 0 0 0 0,0 0 0 0 0,1 0 0 0 0,-1 1 0 0 0,0-2 0 0 0,3 3 0 0 0,-1-1-77 0 0,1 1 0 0 0,-1-1-1 0 0,1 1 1 0 0,0-1-1 0 0,0 0 1 0 0,0 0-1 0 0,0-1 1 0 0,0 1-1 0 0,1-1 1 0 0,-1 0-1 0 0,0 0 1 0 0,1 0-1 0 0,-1-1 1 0 0,0 0-1 0 0,7 0 1 0 0,6-4 17 0 0,0 0 1 0 0,0-2-1 0 0,-1 0 1 0 0,1-1 0 0 0,-1 0-1 0 0,-1-1 1 0 0,0-1-1 0 0,21-16 1 0 0,108-99 3 0 0,-123 104-63 0 0,33-33-9 0 0,-27 25-325 0 0,1 2 0 0 0,31-24 1 0 0,-42 42-957 0 0,-16 8 1168 0 0,-1 0 0 0 0,1 0 0 0 0,-1 0 1 0 0,1 0-1 0 0,-1 0 0 0 0,1 0 0 0 0,-1 0 0 0 0,1-1 0 0 0,-1 1 0 0 0,1 0 0 0 0,-1 1 1 0 0,1-1-1 0 0,-1 0 0 0 0,1 0 0 0 0,-1 0 0 0 0,1 0 0 0 0,-1 0 0 0 0,1 0 0 0 0,-1 1 0 0 0,1-1 1 0 0,-1 0-1 0 0,0 0 0 0 0,1 1 0 0 0,-1-1 0 0 0,1 0 0 0 0,-1 1 0 0 0,0-1 0 0 0,1 0 1 0 0,-1 1-1 0 0,0-1 0 0 0,1 0 0 0 0,-1 1 0 0 0,1 0 0 0 0,-1 4-967 0 0</inkml:trace>
</inkml:ink>
</file>

<file path=ppt/ink/ink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7:59.158"/>
    </inkml:context>
    <inkml:brush xml:id="br0">
      <inkml:brushProperty name="width" value="0.05" units="cm"/>
      <inkml:brushProperty name="height" value="0.05" units="cm"/>
      <inkml:brushProperty name="color" value="#E71224"/>
    </inkml:brush>
  </inkml:definitions>
  <inkml:trace contextRef="#ctx0" brushRef="#br0">0 117 1124 0 0,'6'23'9325'0'0,"11"-2"-3487"0"0,30 17-1010 0 0,-12-10-3656 0 0,-12-2-886 0 0,-18-18-280 0 0,1-1 0 0 0,0-1 0 0 0,0 1 0 0 0,8 5 0 0 0,-13-12-8 0 0,-1 1 0 0 0,1-1 1 0 0,-1 1-1 0 0,1-1 0 0 0,-1 0 1 0 0,1 0-1 0 0,0 1 0 0 0,-1-1 0 0 0,1 0 1 0 0,-1 0-1 0 0,1 0 0 0 0,0 1 1 0 0,-1-1-1 0 0,1 0 0 0 0,-1 0 0 0 0,1 0 1 0 0,0 0-1 0 0,-1 0 0 0 0,1 0 1 0 0,-1 0-1 0 0,1-1 0 0 0,0 1 1 0 0,-1 0-1 0 0,1 0 0 0 0,-1 0 0 0 0,1-1 1 0 0,0 1-1 0 0,-1 0 0 0 0,1 0 1 0 0,-1-1-1 0 0,1 1 0 0 0,0-1 1 0 0,12-22-28 0 0,0-31 13 0 0,-11 33 7 0 0,4-27-31 0 0,-6 45 39 0 0,1 1-1 0 0,-1-1 0 0 0,1 1 0 0 0,0 0 1 0 0,0-1-1 0 0,0 1 0 0 0,0-1 0 0 0,0 1 1 0 0,0 0-1 0 0,1 0 0 0 0,-1 0 0 0 0,1 0 0 0 0,3-4 1 0 0,-4 6 7 0 0,0 0 0 0 0,-1 0 0 0 0,1 0 0 0 0,0 0 0 0 0,-1 0 0 0 0,1 0 0 0 0,0 0-1 0 0,0 0 1 0 0,-1 0 0 0 0,1 0 0 0 0,0 0 0 0 0,0 0 0 0 0,-1 0 0 0 0,1 1 0 0 0,0-1 0 0 0,-1 0 0 0 0,1 1 0 0 0,0-1 0 0 0,-1 0 0 0 0,1 1 0 0 0,-1-1 0 0 0,1 1 0 0 0,-1-1 0 0 0,1 1 0 0 0,-1-1 0 0 0,1 1 0 0 0,0 0 0 0 0,19 22 260 0 0,-13-15-207 0 0,-4-5-113 0 0,1 0 0 0 0,-1-1 0 0 0,1 1 0 0 0,0-1 0 0 0,0 0 0 0 0,0 0 0 0 0,0 0 0 0 0,1 0 0 0 0,-1-1 0 0 0,0 1 0 0 0,1-1 0 0 0,-1 0 1 0 0,1-1-1 0 0,-1 1 0 0 0,1-1 0 0 0,-1 0 0 0 0,1 0 0 0 0,-1 0 0 0 0,1-1 0 0 0,-1 1 0 0 0,1-1 0 0 0,-1 0 0 0 0,1-1 0 0 0,-1 1 0 0 0,0-1 0 0 0,1 0 0 0 0,3-2 0 0 0,-2 1-54 0 0,-1 0 0 0 0,0 0 1 0 0,0 0-1 0 0,0 0 1 0 0,-1-1-1 0 0,1 0 0 0 0,-1 0 1 0 0,0 0-1 0 0,0 0 1 0 0,0-1-1 0 0,0 1 0 0 0,-1-1 1 0 0,0 0-1 0 0,0 0 1 0 0,0 0-1 0 0,-1-1 0 0 0,0 1 1 0 0,0-1-1 0 0,0 1 1 0 0,0-1-1 0 0,0-6 0 0 0,-2 10 95 0 0,1 0 0 0 0,-1 0 0 0 0,0 0 0 0 0,0 0-1 0 0,0 0 1 0 0,0 0 0 0 0,0 0 0 0 0,0 0 0 0 0,-1 0-1 0 0,1 0 1 0 0,0 0 0 0 0,-1 1 0 0 0,0-1 0 0 0,1 0-1 0 0,-1 0 1 0 0,0 0 0 0 0,0 0 0 0 0,0 1 0 0 0,0-1-1 0 0,-1 0 1 0 0,1 1 0 0 0,0-1 0 0 0,-1 1 0 0 0,1 0-1 0 0,-1-1 1 0 0,1 1 0 0 0,-1 0 0 0 0,1 0 0 0 0,-1 0-1 0 0,0 0 1 0 0,0 0 0 0 0,0 0 0 0 0,1 1 0 0 0,-1-1 0 0 0,0 0-1 0 0,0 1 1 0 0,0 0 0 0 0,0-1 0 0 0,-3 1 0 0 0,1 0 98 0 0,0 0 0 0 0,1 1 0 0 0,-1-1 0 0 0,0 1 0 0 0,1 0 1 0 0,-1 0-1 0 0,1 0 0 0 0,-1 1 0 0 0,1-1 0 0 0,-1 1 0 0 0,1 0 1 0 0,0 0-1 0 0,0 0 0 0 0,0 0 0 0 0,0 0 0 0 0,0 1 0 0 0,0-1 1 0 0,1 1-1 0 0,-1 0 0 0 0,-3 5 0 0 0,2 0 80 0 0,0 0 0 0 0,1 0 0 0 0,0 0 0 0 0,0 1 0 0 0,1-1 0 0 0,0 1-1 0 0,1-1 1 0 0,-1 1 0 0 0,2 0 0 0 0,-1-1 0 0 0,1 1 0 0 0,1 0 0 0 0,-1-1 0 0 0,1 1 0 0 0,1 0-1 0 0,0-1 1 0 0,5 15 0 0 0,-6-18-178 0 0,1 0 0 0 0,0 0-1 0 0,0 0 1 0 0,1 0-1 0 0,0-1 1 0 0,-1 1 0 0 0,1-1-1 0 0,1 1 1 0 0,-1-1 0 0 0,1 0-1 0 0,-1 0 1 0 0,1-1-1 0 0,0 1 1 0 0,1-1 0 0 0,-1 0-1 0 0,0 0 1 0 0,1 0 0 0 0,0-1-1 0 0,0 0 1 0 0,0 0-1 0 0,0 0 1 0 0,0 0 0 0 0,0-1-1 0 0,0 1 1 0 0,0-1 0 0 0,1-1-1 0 0,-1 1 1 0 0,0-1-1 0 0,10-1 1 0 0,-6 0-939 0 0,-1-1-1 0 0,0 0 1 0 0,1-1-1 0 0,-1 1 1 0 0,0-2-1 0 0,-1 1 1 0 0,15-10-1 0 0,-17 10-148 0 0,0 0 0 0 0,0 0 1 0 0,0-1-1 0 0,0 0 0 0 0,-1 0 0 0 0,0-1 0 0 0,1 1 0 0 0,-2-1 1 0 0,1 0-1 0 0,0 0 0 0 0,4-8 0 0 0,-5 1-627 0 0</inkml:trace>
</inkml:ink>
</file>

<file path=ppt/ink/ink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00.105"/>
    </inkml:context>
    <inkml:brush xml:id="br0">
      <inkml:brushProperty name="width" value="0.05" units="cm"/>
      <inkml:brushProperty name="height" value="0.05" units="cm"/>
      <inkml:brushProperty name="color" value="#E71224"/>
    </inkml:brush>
  </inkml:definitions>
  <inkml:trace contextRef="#ctx0" brushRef="#br0">146 95 816 0 0,'-1'2'346'0'0,"-1"1"0"0"0,0-1 0 0 0,-1 0 0 0 0,1 0 0 0 0,0 0-1 0 0,-1 0 1 0 0,1 0 0 0 0,-6 2 0 0 0,6-2 257 0 0,-1-1 0 0 0,0 0 0 0 0,0 0 0 0 0,0-1 0 0 0,0 1 0 0 0,0 0 0 0 0,1-1 0 0 0,-1 0 0 0 0,0 0 0 0 0,0 0 0 0 0,0 0 0 0 0,0 0 0 0 0,0 0 0 0 0,0-1 0 0 0,0 0 0 0 0,0 1 0 0 0,0-1 0 0 0,0 0 0 0 0,1-1 0 0 0,-1 1 0 0 0,0 0 0 0 0,-4-4 0 0 0,-14-16 1281 0 0,20 18-1895 0 0,0 1-1 0 0,0-1 1 0 0,0 0 0 0 0,0 0 0 0 0,0 0-1 0 0,0 0 1 0 0,1 0 0 0 0,0 0 0 0 0,-1 0-1 0 0,1 0 1 0 0,0 0 0 0 0,1 0 0 0 0,-1 0-1 0 0,0 0 1 0 0,1 1 0 0 0,0-1 0 0 0,-1 0-1 0 0,1 0 1 0 0,0 0 0 0 0,1 0 0 0 0,-1 1 0 0 0,4-6-1 0 0,-5 7 8 0 0,1 0-1 0 0,-1 0 0 0 0,1-1 1 0 0,0 1-1 0 0,0 0 0 0 0,-1 0 1 0 0,1 0-1 0 0,0 1 0 0 0,0-1 1 0 0,0 0-1 0 0,0 0 0 0 0,0 0 1 0 0,0 1-1 0 0,1-1 0 0 0,-1 0 1 0 0,0 1-1 0 0,0-1 0 0 0,0 1 1 0 0,1 0-1 0 0,-1-1 0 0 0,0 1 1 0 0,0 0-1 0 0,1 0 0 0 0,-1 0 1 0 0,0 0-1 0 0,0 0 0 0 0,1 0 1 0 0,-1 0-1 0 0,0 0 0 0 0,1 0 1 0 0,-1 0-1 0 0,0 1 0 0 0,0-1 1 0 0,0 1-1 0 0,1-1 0 0 0,-1 1 0 0 0,0-1 1 0 0,0 1-1 0 0,0 0 0 0 0,0-1 1 0 0,0 1-1 0 0,0 0 0 0 0,0 0 1 0 0,0 0-1 0 0,0 0 0 0 0,0 0 1 0 0,0 0-1 0 0,-1 0 0 0 0,1 0 1 0 0,0 0-1 0 0,-1 0 0 0 0,1 2 1 0 0,3 4 73 0 0,0 0 0 0 0,0 1 0 0 0,-1-1 0 0 0,-1 1 0 0 0,1 0 1 0 0,-1-1-1 0 0,0 1 0 0 0,-1 0 0 0 0,0 0 0 0 0,0 0 0 0 0,-1 0 1 0 0,0 0-1 0 0,0 0 0 0 0,-3 16 0 0 0,-3 8 463 0 0,-2 1-1 0 0,-15 39 1 0 0,15-46-340 0 0,-59 155 790 0 0,67-181-977 0 0,0 0 0 0 0,0 0-1 0 0,0 0 1 0 0,0 0 0 0 0,0 1 0 0 0,0-1-1 0 0,0 0 1 0 0,0 0 0 0 0,0 0-1 0 0,0 0 1 0 0,0 0 0 0 0,0 1 0 0 0,0-1-1 0 0,0 0 1 0 0,0 0 0 0 0,0 0 0 0 0,0 0-1 0 0,0 0 1 0 0,0 1 0 0 0,0-1 0 0 0,0 0-1 0 0,0 0 1 0 0,0 0 0 0 0,0 0 0 0 0,0 0-1 0 0,0 1 1 0 0,0-1 0 0 0,0 0-1 0 0,0 0 1 0 0,0 0 0 0 0,0 0 0 0 0,1 0-1 0 0,-1 0 1 0 0,0 0 0 0 0,0 1 0 0 0,0-1-1 0 0,0 0 1 0 0,0 0 0 0 0,0 0 0 0 0,1 0-1 0 0,-1 0 1 0 0,0 0 0 0 0,0 0-1 0 0,0 0 1 0 0,0 0 0 0 0,1 0 0 0 0,9-2 52 0 0,18-11-249 0 0,-22 10 83 0 0,23-9-1083 0 0,1 1-1 0 0,0 2 0 0 0,45-8 1 0 0,9-3-7725 0 0,-80 19 8066 0 0,-1 0 1 0 0,0 0-1 0 0,0-1 0 0 0,0 1 0 0 0,0-1 0 0 0,0 0 0 0 0,0 1 1 0 0,5-6-1 0 0,-3 3-550 0 0</inkml:trace>
</inkml:ink>
</file>

<file path=ppt/ink/ink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00.738"/>
    </inkml:context>
    <inkml:brush xml:id="br0">
      <inkml:brushProperty name="width" value="0.05" units="cm"/>
      <inkml:brushProperty name="height" value="0.05" units="cm"/>
      <inkml:brushProperty name="color" value="#E71224"/>
    </inkml:brush>
  </inkml:definitions>
  <inkml:trace contextRef="#ctx0" brushRef="#br0">19 130 656 0 0,'-9'-53'6082'0'0,"0"18"1295"0"0,15 62-1489 0 0,2 23-3426 0 0,-4-21-1310 0 0,12 126 860 0 0,-11 78-1737 0 0,-5-233-281 0 0,0 0 0 0 0,0 0 1 0 0,0 0-1 0 0,0 0 0 0 0,0 0 0 0 0,0 0 1 0 0,0 0-1 0 0,0 0 0 0 0,0 0 1 0 0,0 1-1 0 0,0-1 0 0 0,0 0 0 0 0,0 0 1 0 0,-1 0-1 0 0,1 0 0 0 0,0 0 1 0 0,0 0-1 0 0,0 0 0 0 0,0 1 0 0 0,1-1 1 0 0,-1 0-1 0 0,0 0 0 0 0,0 0 1 0 0,0 0-1 0 0,0 0 0 0 0,0 0 1 0 0,0 0-1 0 0,0 0 0 0 0,0 0 0 0 0,0 1 1 0 0,0-1-1 0 0,0 0 0 0 0,0 0 1 0 0,0 0-1 0 0,0 0 0 0 0,0 0 0 0 0,0 0 1 0 0,0 0-1 0 0,1 0 0 0 0,-1 0 1 0 0,0 0-1 0 0,0 0 0 0 0,0 0 0 0 0,0 0 1 0 0,0 0-1 0 0,0 0 0 0 0,0 1 1 0 0,0-1-1 0 0,0 0 0 0 0,1 0 0 0 0,-1 0 1 0 0,0 0-1 0 0,0 0 0 0 0,0 0 1 0 0,0 0-1 0 0,0 0 0 0 0,0 0 0 0 0,0 0 1 0 0,1-1-1 0 0,-1 1 0 0 0,0 0 1 0 0,0 0-1 0 0,0 0 0 0 0,0 0 1 0 0,0 0-1 0 0,7-9-376 0 0,4-15-601 0 0,-8 6 11 0 0,-1 0 1 0 0,-1 0-1 0 0,-1-1 0 0 0,-3-33 0 0 0,-20-73-1840 0 0,15 92 2525 0 0,2 0 0 0 0,1-1-1 0 0,1 1 1 0 0,2-40 0 0 0,2 71 300 0 0,0-1 0 0 0,0 1 0 0 0,1 0 0 0 0,-1 0 1 0 0,0 0-1 0 0,1 0 0 0 0,0 0 0 0 0,-1 0 0 0 0,1 0 0 0 0,0 0 1 0 0,0 0-1 0 0,0 0 0 0 0,0 0 0 0 0,1 0 0 0 0,-1 1 0 0 0,0-1 1 0 0,1 0-1 0 0,-1 1 0 0 0,1-1 0 0 0,0 1 0 0 0,-1 0 0 0 0,1 0 0 0 0,0-1 1 0 0,0 1-1 0 0,0 0 0 0 0,3-1 0 0 0,-2 2-3 0 0,-1-1-1 0 0,1 1 1 0 0,-1-1-1 0 0,1 1 0 0 0,-1 0 1 0 0,1 0-1 0 0,-1 0 1 0 0,1 1-1 0 0,-1-1 1 0 0,1 1-1 0 0,-1-1 1 0 0,1 1-1 0 0,-1 0 0 0 0,1 0 1 0 0,-1 0-1 0 0,0 0 1 0 0,0 0-1 0 0,1 0 1 0 0,-1 1-1 0 0,0-1 1 0 0,0 1-1 0 0,3 3 0 0 0,-1-1 21 0 0,0 0-1 0 0,0 1 1 0 0,-1 0-1 0 0,1-1 0 0 0,-1 1 1 0 0,0 0-1 0 0,-1 1 1 0 0,1-1-1 0 0,-1 0 0 0 0,0 1 1 0 0,0-1-1 0 0,-1 1 0 0 0,0 0 1 0 0,0-1-1 0 0,0 1 1 0 0,-1 0-1 0 0,1 0 0 0 0,-1 0 1 0 0,-1-1-1 0 0,1 1 1 0 0,-1 0-1 0 0,0 0 0 0 0,0-1 1 0 0,-3 8-1 0 0,-2 5-704 0 0,-2-1 0 0 0,1 0 0 0 0,-2-1 0 0 0,0 0 0 0 0,-1 0 0 0 0,-16 19-1 0 0,20-25-834 0 0,0-2-956 0 0</inkml:trace>
</inkml:ink>
</file>

<file path=ppt/ink/ink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01.186"/>
    </inkml:context>
    <inkml:brush xml:id="br0">
      <inkml:brushProperty name="width" value="0.05" units="cm"/>
      <inkml:brushProperty name="height" value="0.05" units="cm"/>
      <inkml:brushProperty name="color" value="#E71224"/>
    </inkml:brush>
  </inkml:definitions>
  <inkml:trace contextRef="#ctx0" brushRef="#br0">1 45 448 0 0,'2'-45'15768'0'0,"2"64"-14198"0"0,0 0 0 0 0,-1 1-1 0 0,0 27 1 0 0,-4 61 632 0 0,-2-71-2031 0 0,3-1 1 0 0,7 68-1 0 0,-6-97-162 0 0,0 0 0 0 0,1-1 0 0 0,0 1 0 0 0,0-1 0 0 0,0 0 1 0 0,1 0-1 0 0,0 0 0 0 0,0 0 0 0 0,6 9 0 0 0,-7-13-17 0 0,0 0 0 0 0,0 1 0 0 0,1-2 1 0 0,-1 1-1 0 0,0 0 0 0 0,1 0 0 0 0,-1-1 0 0 0,1 1 0 0 0,-1-1 0 0 0,1 0 1 0 0,0 0-1 0 0,0 0 0 0 0,-1 0 0 0 0,1 0 0 0 0,0-1 0 0 0,0 1 1 0 0,0-1-1 0 0,0 0 0 0 0,0 1 0 0 0,0-2 0 0 0,0 1 0 0 0,0 0 0 0 0,5-1 1 0 0,20-7-530 0 0,0 0 0 0 0,0-2 1 0 0,-1 0-1 0 0,39-22 1 0 0,-49 23 190 0 0,5-4-521 0 0,-22 12 687 0 0,1 1 1 0 0,-1-1-1 0 0,1 1 0 0 0,-1-1 0 0 0,1 1 0 0 0,-1-1 0 0 0,0 1 0 0 0,1-1 0 0 0,-1 1 0 0 0,0-1 1 0 0,0 1-1 0 0,1-1 0 0 0,-1 1 0 0 0,0-1 0 0 0,0 0 0 0 0,0 1 0 0 0,0-1 0 0 0,1 0 0 0 0,-1 1 0 0 0,0-1 1 0 0,0 1-1 0 0,0-1 0 0 0,-1 0 0 0 0,1 1 0 0 0,0-1 0 0 0,0 0 0 0 0,0 1 0 0 0,0-1 0 0 0,-1 1 1 0 0,1-1-1 0 0,0 1 0 0 0,0-1 0 0 0,-1 0 0 0 0,1 0 0 0 0,-1 0-780 0 0,0-1 0 0 0,0 0-1 0 0,1 0 1 0 0,-1 1 0 0 0,0-1 0 0 0,1 0-1 0 0,0 0 1 0 0,-1 0 0 0 0,1 0 0 0 0,0 0-1 0 0,0-3 1 0 0,0 4 778 0 0,0-8-1779 0 0</inkml:trace>
</inkml:ink>
</file>

<file path=ppt/ink/ink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01.524"/>
    </inkml:context>
    <inkml:brush xml:id="br0">
      <inkml:brushProperty name="width" value="0.05" units="cm"/>
      <inkml:brushProperty name="height" value="0.05" units="cm"/>
      <inkml:brushProperty name="color" value="#E71224"/>
    </inkml:brush>
  </inkml:definitions>
  <inkml:trace contextRef="#ctx0" brushRef="#br0">19 51 596 0 0,'-18'17'6871'0'0,"19"-12"-3489"0"0,13-6-2742 0 0,32-11 46 0 0,68-20-2894 0 0,-41 4-5599 0 0</inkml:trace>
</inkml:ink>
</file>

<file path=ppt/ink/ink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01.882"/>
    </inkml:context>
    <inkml:brush xml:id="br0">
      <inkml:brushProperty name="width" value="0.05" units="cm"/>
      <inkml:brushProperty name="height" value="0.05" units="cm"/>
      <inkml:brushProperty name="color" value="#E71224"/>
    </inkml:brush>
  </inkml:definitions>
  <inkml:trace contextRef="#ctx0" brushRef="#br0">65 70 628 0 0,'-18'16'1244'0'0,"13"-12"-787"0"0,0 0-1 0 0,0 0 0 0 0,1 1 1 0 0,0-1-1 0 0,-1 1 0 0 0,1 0 1 0 0,1 1-1 0 0,-1-1 1 0 0,-2 7-1 0 0,5-12-412 0 0,1 1 1 0 0,0-1 0 0 0,0 0-1 0 0,0 0 1 0 0,0 1-1 0 0,0-1 1 0 0,0 0-1 0 0,0 0 1 0 0,0 1 0 0 0,0-1-1 0 0,0 0 1 0 0,0 0-1 0 0,0 1 1 0 0,0-1-1 0 0,0 0 1 0 0,0 0 0 0 0,0 1-1 0 0,0-1 1 0 0,0 0-1 0 0,1 0 1 0 0,-1 1-1 0 0,0-1 1 0 0,0 0 0 0 0,0 0-1 0 0,0 1 1 0 0,0-1-1 0 0,1 0 1 0 0,-1 0-1 0 0,0 0 1 0 0,0 0-1 0 0,0 1 1 0 0,1-1 0 0 0,-1 0-1 0 0,0 0 1 0 0,0 0-1 0 0,0 0 1 0 0,1 0-1 0 0,-1 1 1 0 0,0-1 0 0 0,16 0 757 0 0,15-7-263 0 0,-29 7-459 0 0,144-46-431 0 0,-115 35-1357 0 0,-1-2-1 0 0,48-28 1 0 0,-51 21-488 0 0,-16 10 1140 0 0</inkml:trace>
</inkml:ink>
</file>

<file path=ppt/ink/ink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02.223"/>
    </inkml:context>
    <inkml:brush xml:id="br0">
      <inkml:brushProperty name="width" value="0.05" units="cm"/>
      <inkml:brushProperty name="height" value="0.05" units="cm"/>
      <inkml:brushProperty name="color" value="#E71224"/>
    </inkml:brush>
  </inkml:definitions>
  <inkml:trace contextRef="#ctx0" brushRef="#br0">151 57 1012 0 0,'-10'-9'1282'0'0,"-1"2"-1"0"0,0-1 1 0 0,0 1 0 0 0,-1 1-1 0 0,1 0 1 0 0,-20-6 0 0 0,31 12-1216 0 0,0 0 0 0 0,0 0 0 0 0,-1-1 1 0 0,1 1-1 0 0,0 0 0 0 0,0 0 0 0 0,-1 0 1 0 0,1 0-1 0 0,0 0 0 0 0,-1 0 1 0 0,1 0-1 0 0,0 0 0 0 0,-1 0 0 0 0,1 0 1 0 0,0 0-1 0 0,-1 0 0 0 0,1 0 0 0 0,0 0 1 0 0,0 0-1 0 0,-1 0 0 0 0,1 0 1 0 0,0 0-1 0 0,-1 0 0 0 0,1 0 0 0 0,0 0 1 0 0,-1 0-1 0 0,1 1 0 0 0,0-1 0 0 0,0 0 1 0 0,-1 0-1 0 0,1 0 0 0 0,0 1 0 0 0,0-1 1 0 0,-1 0-1 0 0,1 0 0 0 0,0 0 1 0 0,0 1-1 0 0,0-1 0 0 0,0 0 0 0 0,-1 1 1 0 0,1-1-1 0 0,0 1 0 0 0,4 16 1866 0 0,17 15 161 0 0,-12-24-1735 0 0,0-1 1 0 0,0-1 0 0 0,1 1 0 0 0,0-2-1 0 0,0 1 1 0 0,1-1 0 0 0,0-1 0 0 0,16 5-1 0 0,-15-5-166 0 0,1 0 0 0 0,-1 1 0 0 0,-1 1 0 0 0,1 0 0 0 0,-1 0 0 0 0,12 9 0 0 0,-20-12-154 0 0,0 0 1 0 0,0 1 0 0 0,0-1-1 0 0,0 1 1 0 0,0-1-1 0 0,-1 1 1 0 0,1 0-1 0 0,-1 0 1 0 0,0 0-1 0 0,-1 0 1 0 0,1 0-1 0 0,0 0 1 0 0,-1 1-1 0 0,0-1 1 0 0,0 1-1 0 0,-1-1 1 0 0,1 1-1 0 0,-1-1 1 0 0,0 1-1 0 0,0-1 1 0 0,0 1-1 0 0,-1-1 1 0 0,0 1-1 0 0,0-1 1 0 0,0 0-1 0 0,0 1 1 0 0,0-1-1 0 0,-1 0 1 0 0,-3 6-1 0 0,-1 2-44 0 0,0 1-1 0 0,-1-2 0 0 0,-1 1 1 0 0,0-1-1 0 0,0 0 0 0 0,-1 0 1 0 0,-1-1-1 0 0,-14 12 0 0 0,4-6-1121 0 0,0-1-1 0 0,-30 16 1 0 0,-1-9-4838 0 0,-1-9-3926 0 0,41-13 7690 0 0</inkml:trace>
</inkml:ink>
</file>

<file path=ppt/ink/ink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07.144"/>
    </inkml:context>
    <inkml:brush xml:id="br0">
      <inkml:brushProperty name="width" value="0.05" units="cm"/>
      <inkml:brushProperty name="height" value="0.05" units="cm"/>
      <inkml:brushProperty name="color" value="#E71224"/>
    </inkml:brush>
  </inkml:definitions>
  <inkml:trace contextRef="#ctx0" brushRef="#br0">2 17 116 0 0,'0'-10'9857'0'0,"0"10"-9668"0"0,0 0 1 0 0,0 0 0 0 0,-1 0-1 0 0,1 0 1 0 0,0 0-1 0 0,0 0 1 0 0,-1 0-1 0 0,2-1-85 0 0,0 0 0 0 0,0 1-1 0 0,0-1 1 0 0,0 0-1 0 0,0 1 1 0 0,1-1-1 0 0,-1 1 1 0 0,0 0 0 0 0,0-1-1 0 0,0 1 1 0 0,1 0-1 0 0,-1 0 1 0 0,0 0-1 0 0,0 0 1 0 0,0 0 0 0 0,1 0-1 0 0,-1 0 1 0 0,0 0-1 0 0,0 0 1 0 0,1 1-1 0 0,0 0 1 0 0,1 1-29 0 0,0 0-1 0 0,0 1 1 0 0,0 0 0 0 0,0 0 0 0 0,0 0-1 0 0,-1 0 1 0 0,1 0 0 0 0,-1 0 0 0 0,0 1 0 0 0,0-1-1 0 0,0 1 1 0 0,-1-1 0 0 0,1 1 0 0 0,-1 0-1 0 0,0 0 1 0 0,0-1 0 0 0,0 1 0 0 0,0 5-1 0 0,2 10 238 0 0,-1 0 0 0 0,-1 26-1 0 0,-3 70 487 0 0,-1-50-689 0 0,3 0 1 0 0,13 101 0 0 0,-13-166-108 0 0,0 1 0 0 0,0 0 0 0 0,1 0 0 0 0,-1 0 0 0 0,0 0 0 0 0,0 0 0 0 0,0 0 0 0 0,0 0 0 0 0,1 0 0 0 0,-1-1 1 0 0,0 1-1 0 0,1 0 0 0 0,-1 0 0 0 0,1 0 0 0 0,-1-1 0 0 0,1 1 0 0 0,-1 0 0 0 0,1 0 0 0 0,0-1 0 0 0,-1 1 0 0 0,1 0 0 0 0,0-1 1 0 0,0 1-1 0 0,-1-1 0 0 0,1 1 0 0 0,0-1 0 0 0,0 0 0 0 0,0 1 0 0 0,-1-1 0 0 0,1 0 0 0 0,0 1 0 0 0,0-1 0 0 0,0 0 1 0 0,0 0-1 0 0,0 0 0 0 0,0 0 0 0 0,0 0 0 0 0,0 0 0 0 0,0 0 0 0 0,-1 0 0 0 0,3 0 0 0 0,3-2-4 0 0,0-1 0 0 0,0 1 0 0 0,-1-1 0 0 0,1 0 0 0 0,7-5 0 0 0,9-5-33 0 0,30-9 23 0 0,2 2 0 0 0,0 2 0 0 0,1 3 0 0 0,59-8 0 0 0,-96 23-248 0 0,-18 1 274 0 0,0-1-1 0 0,0 0 1 0 0,0 0-1 0 0,0 0 0 0 0,0 1 1 0 0,0-1-1 0 0,1 0 1 0 0,-1 0-1 0 0,0 0 1 0 0,0 1-1 0 0,0-1 1 0 0,0 0-1 0 0,0 0 1 0 0,0 0-1 0 0,0 1 1 0 0,0-1-1 0 0,0 0 1 0 0,0 0-1 0 0,0 1 1 0 0,0-1-1 0 0,0 0 1 0 0,0 0-1 0 0,0 0 1 0 0,0 1-1 0 0,0-1 1 0 0,0 0-1 0 0,0 0 1 0 0,-1 1-1 0 0,1-1 1 0 0,0 0-1 0 0,0 0 1 0 0,0 0-1 0 0,0 0 0 0 0,0 1 1 0 0,0-1-1 0 0,-1 0 1 0 0,1 0-1 0 0,0 0 1 0 0,-12 9-1038 0 0,-2-4-3885 0 0,25-20-4134 0 0,-5 9 7263 0 0</inkml:trace>
</inkml:ink>
</file>

<file path=ppt/ink/ink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07.761"/>
    </inkml:context>
    <inkml:brush xml:id="br0">
      <inkml:brushProperty name="width" value="0.05" units="cm"/>
      <inkml:brushProperty name="height" value="0.05" units="cm"/>
      <inkml:brushProperty name="color" value="#E71224"/>
    </inkml:brush>
  </inkml:definitions>
  <inkml:trace contextRef="#ctx0" brushRef="#br0">31 195 856 0 0,'-30'9'10794'0'0,"41"-11"-8592"0"0,-1 1-2501 0 0,535-115 1975 0 0,-539 114-1691 0 0,-4 2 5 0 0,1-1 0 0 0,0 0 1 0 0,0 1-1 0 0,0-1 0 0 0,-1 0 0 0 0,1 0 0 0 0,0 0 0 0 0,-1-1 0 0 0,1 1 0 0 0,-1-1 0 0 0,1 1 0 0 0,3-4 0 0 0,-9 3-21 0 0,1 0-1 0 0,0 1 1 0 0,-1-1-1 0 0,0 1 1 0 0,1 0-1 0 0,-1 0 1 0 0,0 0-1 0 0,1 0 1 0 0,-1 0-1 0 0,0 0 0 0 0,-3 0 1 0 0,2 0 19 0 0,-8-2 35 0 0,1 0 0 0 0,0-1 0 0 0,0-1 0 0 0,0 0 0 0 0,1 0 0 0 0,0-1 0 0 0,-15-10 0 0 0,30 15-17 0 0,0 0 1 0 0,0 1-1 0 0,0-1 0 0 0,0 1 0 0 0,0 1 0 0 0,9 1 0 0 0,23 2 19 0 0,27 6 13 0 0,-59-9-47 0 0,0 0 0 0 0,0 1 1 0 0,-1-1-1 0 0,1 1 0 0 0,0 0 1 0 0,-1 1-1 0 0,1-1 0 0 0,-1 1 1 0 0,6 3-1 0 0,-9-4 19 0 0,0-1-1 0 0,0 1 1 0 0,0-1-1 0 0,0 1 1 0 0,0 0-1 0 0,0-1 1 0 0,0 1-1 0 0,0 0 1 0 0,-1 0-1 0 0,1 0 1 0 0,-1-1-1 0 0,1 1 1 0 0,-1 0 0 0 0,0 0-1 0 0,0 0 1 0 0,0 0-1 0 0,0 0 1 0 0,0 0-1 0 0,0 0 1 0 0,0 0-1 0 0,0-1 1 0 0,-1 1-1 0 0,1 0 1 0 0,-1 0-1 0 0,0 0 1 0 0,1 0 0 0 0,-1-1-1 0 0,0 1 1 0 0,0 0-1 0 0,-1 1 1 0 0,-5 8 44 0 0,0 0 1 0 0,-1-1 0 0 0,-11 13 0 0 0,11-14-93 0 0,-2 3-44 0 0,-38 42-3245 0 0,43-50 1777 0 0,0 0 0 0 0,1-1 0 0 0,-1 0 0 0 0,0 0 0 0 0,-10 5 0 0 0,8-5-300 0 0</inkml:trace>
</inkml:ink>
</file>

<file path=ppt/ink/ink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08.969"/>
    </inkml:context>
    <inkml:brush xml:id="br0">
      <inkml:brushProperty name="width" value="0.05" units="cm"/>
      <inkml:brushProperty name="height" value="0.05" units="cm"/>
      <inkml:brushProperty name="color" value="#E71224"/>
    </inkml:brush>
  </inkml:definitions>
  <inkml:trace contextRef="#ctx0" brushRef="#br0">6 21 896 0 0,'-6'-20'13639'0'0,"7"31"-11710"0"0,3 163 3095 0 0,19 86-4579 0 0,-15-233-989 0 0,-3-28-1057 0 0,0-15-975 0 0,-5 8 983 0 0,0 0 0 0 0,0 1-1 0 0,0-1 1 0 0,-1 1 0 0 0,0-1-1 0 0,-1 1 1 0 0,0-1-1 0 0,-3-7 1 0 0,3 6 164 0 0,-3-3 22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6:30.187"/>
    </inkml:context>
    <inkml:brush xml:id="br0">
      <inkml:brushProperty name="width" value="0.05" units="cm"/>
      <inkml:brushProperty name="height" value="0.05" units="cm"/>
      <inkml:brushProperty name="color" value="#E71224"/>
    </inkml:brush>
  </inkml:definitions>
  <inkml:trace contextRef="#ctx0" brushRef="#br0">72 520 1020 0 0,'-1'-1'234'0'0,"1"0"0"0"0,-1 0-1 0 0,1 0 1 0 0,-1 0 0 0 0,0 0 0 0 0,0 0 0 0 0,1 0-1 0 0,-1 0 1 0 0,0 0 0 0 0,0 1 0 0 0,0-1 0 0 0,0 0-1 0 0,0 0 1 0 0,0 1 0 0 0,0-1 0 0 0,0 1 0 0 0,0-1-1 0 0,0 1 1 0 0,0-1 0 0 0,0 1 0 0 0,0 0 0 0 0,0 0-1 0 0,0-1 1 0 0,-1 1 0 0 0,1 0 0 0 0,-2 0-1 0 0,-28 12 3974 0 0,20-7-2458 0 0,11-5-1732 0 0,0 0-1 0 0,0 0 1 0 0,0 0 0 0 0,-1 0 0 0 0,1 0-1 0 0,0 0 1 0 0,0 0 0 0 0,0 1-1 0 0,0-1 1 0 0,0 0 0 0 0,0 0 0 0 0,-1 0-1 0 0,1 0 1 0 0,0 0 0 0 0,0 0 0 0 0,0 0-1 0 0,0 0 1 0 0,0 1 0 0 0,0-1 0 0 0,0 0-1 0 0,0 0 1 0 0,0 0 0 0 0,0 0-1 0 0,-1 0 1 0 0,1 1 0 0 0,0-1 0 0 0,0 0-1 0 0,0 0 1 0 0,0 0 0 0 0,0 0 0 0 0,0 0-1 0 0,0 1 1 0 0,0-1 0 0 0,0 0-1 0 0,0 0 1 0 0,0 0 0 0 0,0 0 0 0 0,0 0-1 0 0,1 1 1 0 0,-1-1 0 0 0,0 0 0 0 0,0 0-1 0 0,0 0 1 0 0,0 0 0 0 0,0 0 0 0 0,0 0-1 0 0,0 1 1 0 0,9 6 379 0 0,10 2-143 0 0,-15-9-243 0 0,0 1 0 0 0,0-1 0 0 0,0 0 0 0 0,-1 0 0 0 0,1-1 1 0 0,0 1-1 0 0,0-1 0 0 0,0 0 0 0 0,0 0 0 0 0,-1 0 0 0 0,1-1 0 0 0,0 1 0 0 0,-1-1 0 0 0,1 0 0 0 0,5-3 0 0 0,7-6 5 0 0,27-24-1 0 0,-32 26-11 0 0,36-35 0 0 0,-3-1 0 0 0,69-92 0 0 0,-70 82-1289 0 0,96-96 0 0 0,-133 145 804 0 0,26-20-2584 0 0,-31 25 2687 0 0,1 0-1 0 0,-1 0 0 0 0,1 1 0 0 0,-1-1 1 0 0,1 1-1 0 0,-1-1 0 0 0,1 1 0 0 0,-1-1 1 0 0,1 1-1 0 0,-1 0 0 0 0,1 0 0 0 0,2-1 1 0 0,0 4-1430 0 0,-4 2 224 0 0</inkml:trace>
</inkml:ink>
</file>

<file path=ppt/ink/ink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17.607"/>
    </inkml:context>
    <inkml:brush xml:id="br0">
      <inkml:brushProperty name="width" value="0.05" units="cm"/>
      <inkml:brushProperty name="height" value="0.05" units="cm"/>
      <inkml:brushProperty name="color" value="#E71224"/>
    </inkml:brush>
  </inkml:definitions>
  <inkml:trace contextRef="#ctx0" brushRef="#br0">19 92 780 0 0,'-11'13'3202'0'0,"3"-1"4145"0"0,9-12-7143 0 0,0 1-1 0 0,-1-1 1 0 0,1 1 0 0 0,0-1 0 0 0,0 0-1 0 0,0 0 1 0 0,0 1 0 0 0,0-1 0 0 0,0 0 0 0 0,0 0-1 0 0,0 0 1 0 0,-1 0 0 0 0,1 0 0 0 0,0 0-1 0 0,0 0 1 0 0,0 0 0 0 0,0 0 0 0 0,0-1-1 0 0,1 1 1 0 0,75-13 682 0 0,133-39-1 0 0,-21 2-1001 0 0,-184 49-40 0 0,14-1 816 0 0,-33 13-3259 0 0,13-11 1732 0 0,-7 6-3865 0 0</inkml:trace>
</inkml:ink>
</file>

<file path=ppt/ink/ink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18.014"/>
    </inkml:context>
    <inkml:brush xml:id="br0">
      <inkml:brushProperty name="width" value="0.05" units="cm"/>
      <inkml:brushProperty name="height" value="0.05" units="cm"/>
      <inkml:brushProperty name="color" value="#E71224"/>
    </inkml:brush>
  </inkml:definitions>
  <inkml:trace contextRef="#ctx0" brushRef="#br0">4 21 464 0 0,'-3'-20'20533'0'0,"8"35"-19505"0"0,13 38 912 0 0,23 54-171 0 0,-35-93-2358 0 0,1-2 0 0 0,0 1 0 0 0,0-1 0 0 0,2 0 1 0 0,16 19-1 0 0,-24-30 336 0 0,-1-1 0 0 0,0 1 1 0 0,1-1-1 0 0,-1 1 1 0 0,1-1-1 0 0,-1 0 0 0 0,1 1 1 0 0,-1-1-1 0 0,1 0 1 0 0,0 1-1 0 0,-1-1 0 0 0,1 0 1 0 0,-1 1-1 0 0,1-1 1 0 0,0 0-1 0 0,-1 0 0 0 0,1 0 1 0 0,0 0-1 0 0,-1 0 1 0 0,1 0-1 0 0,0 0 0 0 0,-1 0 1 0 0,1 0-1 0 0,-1 0 1 0 0,1 0-1 0 0,0 0 0 0 0,-1 0 1 0 0,1 0-1 0 0,0-1 0 0 0,-1 1 1 0 0,1 0-1 0 0,-1 0 1 0 0,1-1-1 0 0,0 1 0 0 0,-1 0 1 0 0,1-1-1 0 0,-1 1 1 0 0,1-1-1 0 0,-1 1 0 0 0,0-1 1 0 0,1 1-1 0 0,-1-1 1 0 0,1 1-1 0 0,-1-1 0 0 0,0 1 1 0 0,1-1-1 0 0,-1 1 1 0 0,0-1-1 0 0,0 0 0 0 0,1 0 1 0 0,12-37-7419 0 0,-12 36 7422 0 0,1-11-1105 0 0</inkml:trace>
</inkml:ink>
</file>

<file path=ppt/ink/ink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18.339"/>
    </inkml:context>
    <inkml:brush xml:id="br0">
      <inkml:brushProperty name="width" value="0.05" units="cm"/>
      <inkml:brushProperty name="height" value="0.05" units="cm"/>
      <inkml:brushProperty name="color" value="#E71224"/>
    </inkml:brush>
  </inkml:definitions>
  <inkml:trace contextRef="#ctx0" brushRef="#br0">148 34 708 0 0,'-6'-17'1877'0'0,"-5"2"5627"0"0,11 14-7283 0 0,0 1-1 0 0,-1 0 0 0 0,1 0 1 0 0,0 0-1 0 0,-1 0 1 0 0,1 0-1 0 0,0-1 1 0 0,-1 1-1 0 0,1 0 1 0 0,0 0-1 0 0,-1 0 1 0 0,1 0-1 0 0,-1 0 1 0 0,1 0-1 0 0,0 0 1 0 0,-1 0-1 0 0,1 0 1 0 0,0 0-1 0 0,-1 1 0 0 0,1-1 1 0 0,0 0-1 0 0,-1 0 1 0 0,1 0-1 0 0,0 0 1 0 0,-1 0-1 0 0,1 1 1 0 0,0-1-1 0 0,-1 0 1 0 0,-11 18 2114 0 0,-29 49 351 0 0,4-6-3073 0 0,31-50-1191 0 0,0 1 0 0 0,1 0-1 0 0,-5 15 1 0 0,10-25 1027 0 0,-1 0 0 0 0,0 1 0 0 0,1-1 0 0 0,0 0 0 0 0,-1 0 0 0 0,1 0 0 0 0,0 0 0 0 0,0 0 0 0 0,0 1 0 0 0,0-1 0 0 0,0 0 0 0 0,1 0 0 0 0,-1 0 0 0 0,1 0 0 0 0,-1 0 0 0 0,1 0 0 0 0,0 0 0 0 0,0 0 0 0 0,0 0 0 0 0,2 3 0 0 0,4 1-1590 0 0</inkml:trace>
</inkml:ink>
</file>

<file path=ppt/ink/ink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18.757"/>
    </inkml:context>
    <inkml:brush xml:id="br0">
      <inkml:brushProperty name="width" value="0.05" units="cm"/>
      <inkml:brushProperty name="height" value="0.05" units="cm"/>
      <inkml:brushProperty name="color" value="#E71224"/>
    </inkml:brush>
  </inkml:definitions>
  <inkml:trace contextRef="#ctx0" brushRef="#br0">0 11 360 0 0,'17'-11'13230'0'0,"-17"11"-13070"0"0,0 1-1 0 0,6 30 7896 0 0,-4-12-7086 0 0,4 15-254 0 0,-2 1-1 0 0,-1-1 1 0 0,-3 41 0 0 0,0-53-801 0 0,2-39-181 0 0,1-1 0 0 0,1 1 0 0 0,0 0 0 0 0,2 0 0 0 0,8-20 0 0 0,-11 29 177 0 0,1 1 0 0 0,0-1 1 0 0,1 1-1 0 0,0-1 0 0 0,0 1 0 0 0,0 1 0 0 0,1-1 0 0 0,0 1 0 0 0,0 0 0 0 0,0 0 0 0 0,1 1 0 0 0,0 0 1 0 0,0 0-1 0 0,1 0 0 0 0,7-3 0 0 0,-11 6 89 0 0,0 0 1 0 0,0 1-1 0 0,0 0 1 0 0,0-1 0 0 0,1 1-1 0 0,-1 0 1 0 0,0 1-1 0 0,1-1 1 0 0,-1 1-1 0 0,0 0 1 0 0,1 0-1 0 0,-1 0 1 0 0,1 1 0 0 0,-1-1-1 0 0,0 1 1 0 0,0 0-1 0 0,1 1 1 0 0,-1-1-1 0 0,0 1 1 0 0,0-1-1 0 0,0 1 1 0 0,0 0-1 0 0,-1 1 1 0 0,1-1 0 0 0,0 1-1 0 0,-1 0 1 0 0,0-1-1 0 0,0 1 1 0 0,0 1-1 0 0,0-1 1 0 0,3 4-1 0 0,-2-1 79 0 0,-1-1-1 0 0,1 1 1 0 0,-1 0-1 0 0,0 0 1 0 0,-1 0-1 0 0,1 0 0 0 0,-1 0 1 0 0,-1 1-1 0 0,1-1 1 0 0,0 8-1 0 0,0 6-344 0 0,-2 40 0 0 0,-1-23-3322 0 0,11-66-13251 0 0,-6 20 14992 0 0</inkml:trace>
</inkml:ink>
</file>

<file path=ppt/ink/ink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19.513"/>
    </inkml:context>
    <inkml:brush xml:id="br0">
      <inkml:brushProperty name="width" value="0.05" units="cm"/>
      <inkml:brushProperty name="height" value="0.05" units="cm"/>
      <inkml:brushProperty name="color" value="#E71224"/>
    </inkml:brush>
  </inkml:definitions>
  <inkml:trace contextRef="#ctx0" brushRef="#br0">64 193 756 0 0,'-13'3'4365'0'0,"-1"-1"1"0"0,-23 1 508 0 0,72-6-3512 0 0,87-9-953 0 0,6 0-387 0 0,138-31-1 0 0,-250 40-74 0 0,-10 2 10 0 0,0 0 0 0 0,1 0 0 0 0,-1-1 0 0 0,0 1 0 0 0,0-1 0 0 0,-1-1 1 0 0,1 1-1 0 0,0-1 0 0 0,-1 0 0 0 0,7-5 0 0 0,-11 7 6 0 0,-1 0-1 0 0,0 1 0 0 0,0-1 1 0 0,1 0-1 0 0,-1 0 1 0 0,0 0-1 0 0,0 1 1 0 0,0-1-1 0 0,0 0 1 0 0,0 0-1 0 0,0 1 0 0 0,0-1 1 0 0,0 0-1 0 0,-1 0 1 0 0,1 0-1 0 0,0 1 1 0 0,0-1-1 0 0,-1 0 1 0 0,1 1-1 0 0,0-1 0 0 0,-1 0 1 0 0,1 0-1 0 0,-1 1 1 0 0,1-1-1 0 0,-1 1 1 0 0,1-1-1 0 0,-1 0 1 0 0,1 1-1 0 0,-1-1 1 0 0,0 1-1 0 0,1 0 0 0 0,-1-1 1 0 0,0 0-1 0 0,-29-21-608 0 0,24 18 522 0 0,-3-4-34 0 0,1 1 237 0 0,-1 1 1 0 0,0-1 0 0 0,-1 2-1 0 0,-14-8 1 0 0,23 12-16 0 0,0 1 1 0 0,0-1-1 0 0,0 1 1 0 0,0-1 0 0 0,-1 1-1 0 0,1 0 1 0 0,0-1-1 0 0,0 1 1 0 0,0 0 0 0 0,-1 0-1 0 0,1 0 1 0 0,0 0-1 0 0,0 0 1 0 0,-1 0 0 0 0,1 0-1 0 0,0 0 1 0 0,0 0-1 0 0,0 1 1 0 0,-1-1-1 0 0,1 1 1 0 0,0-1 0 0 0,0 1-1 0 0,0-1 1 0 0,0 1-1 0 0,0-1 1 0 0,0 1 0 0 0,0 0-1 0 0,0 0 1 0 0,0-1-1 0 0,0 1 1 0 0,0 0 0 0 0,0 0-1 0 0,1 0 1 0 0,-1 0-1 0 0,0 0 1 0 0,1 0 0 0 0,-1 0-1 0 0,0 0 1 0 0,1 1-1 0 0,-1-1 1 0 0,1 0 0 0 0,0 0-1 0 0,-1 0 1 0 0,1 0-1 0 0,0 1 1 0 0,0-1 0 0 0,0 0-1 0 0,0 0 1 0 0,0 1-1 0 0,0 0 1 0 0,0 1 8 0 0,0-1 0 0 0,1 0 0 0 0,-1 0 0 0 0,0 1 0 0 0,1-1 0 0 0,0 0 0 0 0,-1 0 0 0 0,1 1 0 0 0,0-1 0 0 0,0 0 1 0 0,0 0-1 0 0,0 0 0 0 0,1 0 0 0 0,-1 0 0 0 0,0 0 0 0 0,1-1 0 0 0,0 1 0 0 0,-1 0 0 0 0,1-1 0 0 0,0 1 0 0 0,0-1 0 0 0,0 0 0 0 0,0 1 0 0 0,0-1 0 0 0,0 0 0 0 0,0 0 0 0 0,0-1 0 0 0,0 1 0 0 0,4 1 1 0 0,9 3 54 0 0,0-1 0 0 0,0-1 1 0 0,18 3-1 0 0,-23-5-25 0 0,20 2 73 0 0,-21-3-139 0 0,-1 1 0 0 0,0 0-1 0 0,0 0 1 0 0,0 1 0 0 0,0 0-1 0 0,11 4 1 0 0,-18-5-45 0 0,-1-1 0 0 0,0 1 0 0 0,1-1 1 0 0,-1 1-1 0 0,0-1 0 0 0,0 0 0 0 0,1 1 0 0 0,-1-1 0 0 0,0 1 1 0 0,0 0-1 0 0,0-1 0 0 0,0 1 0 0 0,0-1 0 0 0,0 1 0 0 0,0-1 1 0 0,0 1-1 0 0,0-1 0 0 0,0 1 0 0 0,0-1 0 0 0,0 1 0 0 0,0-1 1 0 0,0 1-1 0 0,0-1 0 0 0,0 1 0 0 0,0-1 0 0 0,-1 1 1 0 0,1-1-1 0 0,0 1 0 0 0,0-1 0 0 0,-1 1 0 0 0,1-1 0 0 0,0 1 1 0 0,-1-1-1 0 0,1 0 0 0 0,-1 1 0 0 0,1-1 0 0 0,0 0 0 0 0,-1 1 1 0 0,1-1-1 0 0,-1 0 0 0 0,1 1 0 0 0,-2-1 0 0 0,-20 19-348 0 0,20-18 325 0 0,-7 6-388 0 0,-106 83-866 0 0,80-57-2264 0 0,3 3-4362 0 0,28-32 5349 0 0,4-1 278 0 0</inkml:trace>
</inkml:ink>
</file>

<file path=ppt/ink/ink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0.438"/>
    </inkml:context>
    <inkml:brush xml:id="br0">
      <inkml:brushProperty name="width" value="0.05" units="cm"/>
      <inkml:brushProperty name="height" value="0.05" units="cm"/>
      <inkml:brushProperty name="color" value="#E71224"/>
    </inkml:brush>
  </inkml:definitions>
  <inkml:trace contextRef="#ctx0" brushRef="#br0">3 119 1336 0 0,'-1'-35'7575'0'0,"0"24"-5306"0"0,0-1-1 0 0,1 0 1 0 0,0 1 0 0 0,1-1-1 0 0,3-13 1 0 0,3 94 1137 0 0,-6 11-2832 0 0,6 74-148 0 0,-5-135-477 0 0,1 0 0 0 0,1 1 0 0 0,1-1 0 0 0,0 0 0 0 0,13 29 0 0 0,-17-46 22 0 0,0 0 1 0 0,0 0-1 0 0,0 0 0 0 0,0 0 0 0 0,1 0 1 0 0,-1 0-1 0 0,0 0 0 0 0,1 0 0 0 0,-1-1 1 0 0,1 1-1 0 0,0-1 0 0 0,0 1 0 0 0,-1-1 1 0 0,1 1-1 0 0,0-1 0 0 0,0 0 0 0 0,0 0 0 0 0,1 0 1 0 0,-1 0-1 0 0,0 0 0 0 0,0-1 0 0 0,4 2 1 0 0,-3-2-27 0 0,1-1 1 0 0,-1 1-1 0 0,1 0 1 0 0,-1-1-1 0 0,1 0 1 0 0,-1 0-1 0 0,1 0 1 0 0,-1 0-1 0 0,0 0 1 0 0,1-1 0 0 0,-1 1-1 0 0,0-1 1 0 0,3-2-1 0 0,4-4-61 0 0,0 0-1 0 0,-1 0 0 0 0,0 0 1 0 0,0-1-1 0 0,-1-1 0 0 0,0 1 1 0 0,9-15-1 0 0,-13 14 87 0 0,1 1 1 0 0,-1 0-1 0 0,-1-1 0 0 0,0 0 0 0 0,0 0 0 0 0,-1 0 0 0 0,0 0 0 0 0,-1 0 1 0 0,0 0-1 0 0,0 0 0 0 0,-1-1 0 0 0,-2-11 0 0 0,-2-7-678 0 0,-1 1-1 0 0,-1 0 0 0 0,-11-30 1 0 0,17 58 422 0 0,0-1 0 0 0,1 1 0 0 0,-1-1 0 0 0,0 1 0 0 0,1 0-1 0 0,-1-1 1 0 0,1 1 0 0 0,-1 0 0 0 0,1-1 0 0 0,-1 1 0 0 0,0 0 0 0 0,1 0 0 0 0,-1-1 0 0 0,1 1 0 0 0,-1 0 0 0 0,1 0 0 0 0,-1 0-1 0 0,1 0 1 0 0,0 0 0 0 0,-1 0 0 0 0,1-1 0 0 0,-1 1 0 0 0,1 1 0 0 0,-1-1 0 0 0,1 0 0 0 0,-1 0 0 0 0,1 0 0 0 0,-1 0 0 0 0,1 0-1 0 0,-1 0 1 0 0,1 0 0 0 0,-1 1 0 0 0,1-1 0 0 0,0 1 0 0 0,33 6-6611 0 0,-26-5 5119 0 0,6 1-26 0 0</inkml:trace>
</inkml:ink>
</file>

<file path=ppt/ink/ink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0.827"/>
    </inkml:context>
    <inkml:brush xml:id="br0">
      <inkml:brushProperty name="width" value="0.05" units="cm"/>
      <inkml:brushProperty name="height" value="0.05" units="cm"/>
      <inkml:brushProperty name="color" value="#E71224"/>
    </inkml:brush>
  </inkml:definitions>
  <inkml:trace contextRef="#ctx0" brushRef="#br0">212 45 888 0 0,'-5'-13'2694'0'0,"4"10"-1876"0"0,0 1 0 0 0,1 0 1 0 0,-1-1-1 0 0,0 1 0 0 0,0 0 0 0 0,-1 0 0 0 0,1 0 1 0 0,0-1-1 0 0,-1 1 0 0 0,1 0 0 0 0,-1 1 0 0 0,-3-4 1 0 0,4 6-410 0 0,-1 1 0 0 0,1 0 1 0 0,0 0-1 0 0,0 0 1 0 0,-1-1-1 0 0,2 1 1 0 0,-1 0-1 0 0,0 0 0 0 0,0 0 1 0 0,1 1-1 0 0,-1-1 1 0 0,0 3-1 0 0,0-2 131 0 0,-78 278 5944 0 0,-14 148-9806 0 0,91-413 3164 0 0,5 0-5199 0 0,0-14 3157 0 0,-3-2 2017 0 0,0 0-1 0 0,0 0 1 0 0,1 0-1 0 0,-1 0 1 0 0,0 0 0 0 0,0 0-1 0 0,1 0 1 0 0,-1 0 0 0 0,0 0-1 0 0,0 0 1 0 0,1 0 0 0 0,-1 0-1 0 0,0 0 1 0 0,0 0-1 0 0,1 0 1 0 0,-1 0 0 0 0,0 0-1 0 0,0 0 1 0 0,1-1 0 0 0,-1 1-1 0 0,0 0 1 0 0,15-14-4827 0 0,3-9 479 0 0,-7 8 2846 0 0</inkml:trace>
</inkml:ink>
</file>

<file path=ppt/ink/ink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1.245"/>
    </inkml:context>
    <inkml:brush xml:id="br0">
      <inkml:brushProperty name="width" value="0.05" units="cm"/>
      <inkml:brushProperty name="height" value="0.05" units="cm"/>
      <inkml:brushProperty name="color" value="#E71224"/>
    </inkml:brush>
  </inkml:definitions>
  <inkml:trace contextRef="#ctx0" brushRef="#br0">52 8 1340 0 0,'0'0'196'0'0,"0"0"0"0"0,0-1 0 0 0,0 1 0 0 0,0 0 0 0 0,0-1 0 0 0,0 1 0 0 0,-1 0 1 0 0,1-1-1 0 0,0 1 0 0 0,0 0 0 0 0,0-1 0 0 0,0 1 0 0 0,-1 0 0 0 0,1 0 0 0 0,0-1 0 0 0,0 1 0 0 0,0 0 0 0 0,-1 0 0 0 0,1-1 0 0 0,0 1 0 0 0,-1 0 0 0 0,1 0 0 0 0,0 0 0 0 0,0-1 0 0 0,-1 1 0 0 0,1 0 0 0 0,0 0 0 0 0,-1 0 1 0 0,1 0-1 0 0,0 0 0 0 0,-1 0 0 0 0,1 0 0 0 0,0 0 0 0 0,-1 0 0 0 0,1 0 0 0 0,0 0 0 0 0,-1 0 0 0 0,1 0 0 0 0,-11 11 3715 0 0,-3 21 78 0 0,12-10-2183 0 0,1 0 0 0 0,1 0 1 0 0,3 23-1 0 0,-1-19-1047 0 0,-2 41 1 0 0,-9 1-316 0 0,5-50-397 0 0,1-1 0 0 0,1 1-1 0 0,1 0 1 0 0,0 0 0 0 0,1 0-1 0 0,3 19 1 0 0,-2-34-49 0 0,0-1 1 0 0,0 0-1 0 0,0 0 0 0 0,0 0 1 0 0,0 0-1 0 0,0 0 0 0 0,0 0 1 0 0,1 0-1 0 0,-1 0 0 0 0,1-1 1 0 0,-1 1-1 0 0,1-1 0 0 0,0 1 0 0 0,0-1 1 0 0,-1 1-1 0 0,1-1 0 0 0,0 0 1 0 0,0 0-1 0 0,1 0 0 0 0,-1 0 1 0 0,0 0-1 0 0,0 0 0 0 0,0-1 1 0 0,0 1-1 0 0,1-1 0 0 0,-1 0 1 0 0,0 1-1 0 0,1-1 0 0 0,1 0 1 0 0,11 0-67 0 0,0 0 0 0 0,0-1 0 0 0,20-4 0 0 0,-21 3 31 0 0,325-62-437 0 0,-203 34 58 0 0,-128 29 382 0 0,-4 0 19 0 0,1 1 0 0 0,-1-1 0 0 0,0 0 0 0 0,0 0 0 0 0,1-1 0 0 0,-1 1 0 0 0,0-1 0 0 0,5-3 0 0 0,-18-1 123 0 0,7 5-357 0 0,1 1 0 0 0,-1-1 1 0 0,1 1-1 0 0,-1-1 0 0 0,1 0 0 0 0,0 0 0 0 0,-1 1 1 0 0,1-1-1 0 0,0 0 0 0 0,0 0 0 0 0,-1 0 1 0 0,1-1-1 0 0,-1-1 0 0 0,3-15-10894 0 0,3 1 3730 0 0,-3 13 6271 0 0,-1-4-696 0 0</inkml:trace>
</inkml:ink>
</file>

<file path=ppt/ink/ink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2.741"/>
    </inkml:context>
    <inkml:brush xml:id="br0">
      <inkml:brushProperty name="width" value="0.05" units="cm"/>
      <inkml:brushProperty name="height" value="0.05" units="cm"/>
      <inkml:brushProperty name="color" value="#E71224"/>
    </inkml:brush>
  </inkml:definitions>
  <inkml:trace contextRef="#ctx0" brushRef="#br0">201 249 824 0 0,'2'0'305'0'0,"0"0"-1"0"0,0 0 1 0 0,0 0-1 0 0,0 0 1 0 0,0-1-1 0 0,0 1 1 0 0,0-1-1 0 0,0 1 1 0 0,0-1-1 0 0,0 0 1 0 0,0 1 0 0 0,-1-1-1 0 0,1 0 1 0 0,0 0-1 0 0,-1-1 1 0 0,1 1-1 0 0,0 0 1 0 0,-1 0-1 0 0,1-1 1 0 0,-1 1-1 0 0,2-3 1 0 0,-1 1 33 0 0,-1 0-1 0 0,1 0 1 0 0,-1-1 0 0 0,0 1 0 0 0,0 0-1 0 0,0-1 1 0 0,0 1 0 0 0,-1-1-1 0 0,1 1 1 0 0,-1-1 0 0 0,0-4 0 0 0,-1-8 603 0 0,-1-1 1 0 0,-1 0-1 0 0,-8-31 1 0 0,9 44-759 0 0,0-3-7 0 0,0 0 0 0 0,-1 0 1 0 0,0 0-1 0 0,0 1 0 0 0,-1-1 0 0 0,0 1 0 0 0,0 0 1 0 0,0 0-1 0 0,-7-6 0 0 0,10 11-159 0 0,0 0 1 0 0,0 0-1 0 0,0 0 0 0 0,-1 0 0 0 0,1 0 0 0 0,0 1 1 0 0,0-1-1 0 0,-1 0 0 0 0,1 0 0 0 0,-1 1 0 0 0,1-1 1 0 0,-1 1-1 0 0,1 0 0 0 0,-1-1 0 0 0,1 1 0 0 0,-1 0 1 0 0,1 0-1 0 0,-1 0 0 0 0,-2 0 0 0 0,2 1-13 0 0,1-1-1 0 0,-1 1 1 0 0,0 0-1 0 0,0 0 1 0 0,0 0-1 0 0,0 1 1 0 0,1-1-1 0 0,-1 0 1 0 0,1 0-1 0 0,-1 1 1 0 0,1-1-1 0 0,-1 1 0 0 0,1 0 1 0 0,0-1-1 0 0,0 1 1 0 0,0 0-1 0 0,0 0 1 0 0,-2 3-1 0 0,-2 6 36 0 0,0-1 0 0 0,1 1 0 0 0,0 0 0 0 0,1 0 0 0 0,0 0 0 0 0,0 0 0 0 0,1 1 0 0 0,1-1 0 0 0,0 1 0 0 0,1-1-1 0 0,0 1 1 0 0,0-1 0 0 0,1 1 0 0 0,1-1 0 0 0,0 1 0 0 0,1-1 0 0 0,0 0 0 0 0,0 0 0 0 0,1 0 0 0 0,1-1 0 0 0,0 1 0 0 0,0-1 0 0 0,1 0-1 0 0,0 0 1 0 0,1-1 0 0 0,0 0 0 0 0,0 0 0 0 0,11 9 0 0 0,31 22 156 0 0,-33-28-67 0 0,-1 0 0 0 0,0 2 0 0 0,0-1 1 0 0,16 23-1 0 0,-27-31-132 0 0,-1 0-1 0 0,1 0 1 0 0,-1 1-1 0 0,-1-1 1 0 0,1 1 0 0 0,-1 0-1 0 0,0-1 1 0 0,-1 1-1 0 0,1 0 1 0 0,-1 0-1 0 0,0 0 1 0 0,0 0 0 0 0,-1 0-1 0 0,0 1 1 0 0,0-1-1 0 0,-1 0 1 0 0,1 0 0 0 0,-4 10-1 0 0,0-3-185 0 0,0 0-1 0 0,-1-1 1 0 0,-1 1-1 0 0,0-1 0 0 0,-1-1 1 0 0,0 1-1 0 0,-1-1 1 0 0,0 0-1 0 0,0-1 1 0 0,-19 17-1 0 0,19-19 122 0 0,-1 0-1 0 0,0 0 1 0 0,-1-1-1 0 0,0-1 1 0 0,0 1-1 0 0,0-2 1 0 0,-1 1-1 0 0,1-1 1 0 0,-1-1-1 0 0,-1 0 1 0 0,1-1-1 0 0,-18 4 1 0 0,25-7 22 0 0,1 0 1 0 0,-1 1 0 0 0,0-1 0 0 0,0-1 0 0 0,0 1 0 0 0,0 0-1 0 0,1-1 1 0 0,-1 0 0 0 0,0 0 0 0 0,1 0 0 0 0,-1 0 0 0 0,0-1-1 0 0,1 1 1 0 0,0-1 0 0 0,-1 0 0 0 0,1 0 0 0 0,-6-5 0 0 0,5 3-279 0 0,1 0 1 0 0,0 0-1 0 0,-1 0 1 0 0,1 0-1 0 0,1-1 1 0 0,-1 0-1 0 0,1 1 1 0 0,-1-1 0 0 0,1 0-1 0 0,1 0 1 0 0,-3-9-1 0 0,2 2-607 0 0,0 0 0 0 0,1 0-1 0 0,0-1 1 0 0,1 1 0 0 0,0 0-1 0 0,1-1 1 0 0,0 1-1 0 0,1 0 1 0 0,1 0 0 0 0,5-16-1 0 0,1 4-342 0 0</inkml:trace>
</inkml:ink>
</file>

<file path=ppt/ink/ink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11-20T03:08:23.504"/>
    </inkml:context>
    <inkml:brush xml:id="br0">
      <inkml:brushProperty name="width" value="0.05" units="cm"/>
      <inkml:brushProperty name="height" value="0.05" units="cm"/>
      <inkml:brushProperty name="color" value="#E71224"/>
    </inkml:brush>
  </inkml:definitions>
  <inkml:trace contextRef="#ctx0" brushRef="#br0">0 54 908 0 0,'17'-31'7843'0'0,"-13"9"819"0"0,24 71-3662 0 0,-17-21-4253 0 0,-1 2 0 0 0,-2-1 1 0 0,7 43-1 0 0,5 94-397 0 0,-9-54-153 0 0,-9-92-185 0 0,-2-14-27 0 0,0 0-1 0 0,0-1 1 0 0,1 1 0 0 0,0-1-1 0 0,0 1 1 0 0,0-1 0 0 0,3 6-1 0 0,-4-11 13 0 0,0 0-1 0 0,1 0 0 0 0,-1 0 0 0 0,0 0 0 0 0,0 0 0 0 0,0 0 1 0 0,1 0-1 0 0,-1 0 0 0 0,0 0 0 0 0,0 0 0 0 0,0 0 0 0 0,1 0 1 0 0,-1 0-1 0 0,0 0 0 0 0,0 0 0 0 0,0 0 0 0 0,0 0 0 0 0,1 0 1 0 0,-1 0-1 0 0,0 0 0 0 0,0 0 0 0 0,0 0 0 0 0,0 0 0 0 0,1-1 1 0 0,-1 1-1 0 0,0 0 0 0 0,0 0 0 0 0,0 0 0 0 0,0 0 0 0 0,0 0 1 0 0,0 0-1 0 0,1-1 0 0 0,-1 1 0 0 0,0 0 0 0 0,0 0 0 0 0,0 0 1 0 0,0-1-1 0 0,0 1 0 0 0,0 0 0 0 0,0 0 0 0 0,0 0 0 0 0,0 0 1 0 0,0-1-1 0 0,0 1 0 0 0,0 0 0 0 0,0 0 0 0 0,0 0 0 0 0,0-1 0 0 0,0 1 1 0 0,0 0-1 0 0,0 0 0 0 0,0 0 0 0 0,0-1 0 0 0,4-16-62 0 0,-2 12 17 0 0,2-13-212 0 0,0 0 1 0 0,-1 0-1 0 0,0-30 1 0 0,-3 35 123 0 0,1 1 1 0 0,0-1-1 0 0,0 0 1 0 0,2 1-1 0 0,-1-1 1 0 0,2 1-1 0 0,-1-1 1 0 0,2 1-1 0 0,8-17 1 0 0,-12 27 130 0 0,1 0 0 0 0,-1 0 1 0 0,0 0-1 0 0,1 0 0 0 0,-1 0 0 0 0,1 1 1 0 0,0-1-1 0 0,-1 0 0 0 0,1 1 1 0 0,0 0-1 0 0,0-1 0 0 0,0 1 0 0 0,0 0 1 0 0,4-2-1 0 0,-4 3 4 0 0,-1-1 0 0 0,1 1 0 0 0,-1 0 1 0 0,1 0-1 0 0,0 0 0 0 0,-1 0 0 0 0,1 0 0 0 0,-1 0 1 0 0,1 1-1 0 0,-1-1 0 0 0,1 0 0 0 0,-1 1 0 0 0,1-1 1 0 0,-1 1-1 0 0,0 0 0 0 0,1-1 0 0 0,1 2 0 0 0,1 1 27 0 0,0 0 1 0 0,0 1-1 0 0,-1-1 0 0 0,0 1 0 0 0,1 0 0 0 0,-1 0 0 0 0,0 0 0 0 0,-1 0 0 0 0,1 0 0 0 0,-1 1 1 0 0,0-1-1 0 0,2 7 0 0 0,2 7 177 0 0,-2 0 0 0 0,-1 0-1 0 0,3 34 1 0 0,2 12-16 0 0,-7-63-232 0 0,1-4-13 0 0,2-15-91 0 0,3-22-239 0 0,-3-10-168 0 0,6-36-225 0 0,-9 78 735 0 0,1 0 0 0 0,0 0 0 0 0,1 0 0 0 0,-1 1 0 0 0,2-1 0 0 0,-1 1 0 0 0,1 0 0 0 0,5-9 0 0 0,-8 15 45 0 0,0 0 1 0 0,0-1 0 0 0,0 1-1 0 0,0 0 1 0 0,0-1-1 0 0,0 1 1 0 0,1 0-1 0 0,-1 0 1 0 0,0 0-1 0 0,1 0 1 0 0,-1 0-1 0 0,1 0 1 0 0,-1 0-1 0 0,1 1 1 0 0,-1-1-1 0 0,1 0 1 0 0,-1 1-1 0 0,1-1 1 0 0,0 1-1 0 0,-1 0 1 0 0,1 0-1 0 0,0-1 1 0 0,-1 1-1 0 0,3 0 1 0 0,-2 1 10 0 0,1 0 0 0 0,-1 0 1 0 0,1 0-1 0 0,-1 0 0 0 0,0 0 1 0 0,0 0-1 0 0,0 1 0 0 0,1-1 1 0 0,-1 1-1 0 0,0 0 0 0 0,-1-1 1 0 0,1 1-1 0 0,0 0 0 0 0,1 2 1 0 0,5 6 66 0 0,-2 1 0 0 0,1 0 0 0 0,-1 0 1 0 0,-1 0-1 0 0,6 15 0 0 0,-5-9-21 0 0,-1 2 0 0 0,4 25 0 0 0,-8-36-1098 0 0,0 0 0 0 0,-1 0 0 0 0,0 0 0 0 0,-1 12 0 0 0,-9-43-13284 0 0,9 9 12504 0 0</inkml:trace>
</inkml:ink>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jp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png>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png>
</file>

<file path=ppt/media/image260.png>
</file>

<file path=ppt/media/image26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png>
</file>

<file path=ppt/media/image270.png>
</file>

<file path=ppt/media/image271.png>
</file>

<file path=ppt/media/image272.png>
</file>

<file path=ppt/media/image273.png>
</file>

<file path=ppt/media/image274.png>
</file>

<file path=ppt/media/image275.png>
</file>

<file path=ppt/media/image276.png>
</file>

<file path=ppt/media/image277.png>
</file>

<file path=ppt/media/image278.png>
</file>

<file path=ppt/media/image279.png>
</file>

<file path=ppt/media/image28.png>
</file>

<file path=ppt/media/image280.png>
</file>

<file path=ppt/media/image28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png>
</file>

<file path=ppt/media/image290.png>
</file>

<file path=ppt/media/image291.png>
</file>

<file path=ppt/media/image292.png>
</file>

<file path=ppt/media/image293.png>
</file>

<file path=ppt/media/image294.png>
</file>

<file path=ppt/media/image295.png>
</file>

<file path=ppt/media/image296.png>
</file>

<file path=ppt/media/image297.png>
</file>

<file path=ppt/media/image298.png>
</file>

<file path=ppt/media/image299.png>
</file>

<file path=ppt/media/image3.png>
</file>

<file path=ppt/media/image30.png>
</file>

<file path=ppt/media/image300.png>
</file>

<file path=ppt/media/image301.png>
</file>

<file path=ppt/media/image302.png>
</file>

<file path=ppt/media/image303.png>
</file>

<file path=ppt/media/image304.png>
</file>

<file path=ppt/media/image305.png>
</file>

<file path=ppt/media/image306.png>
</file>

<file path=ppt/media/image307.png>
</file>

<file path=ppt/media/image308.png>
</file>

<file path=ppt/media/image309.png>
</file>

<file path=ppt/media/image31.png>
</file>

<file path=ppt/media/image310.png>
</file>

<file path=ppt/media/image311.png>
</file>

<file path=ppt/media/image312.png>
</file>

<file path=ppt/media/image313.png>
</file>

<file path=ppt/media/image314.png>
</file>

<file path=ppt/media/image315.png>
</file>

<file path=ppt/media/image316.png>
</file>

<file path=ppt/media/image317.png>
</file>

<file path=ppt/media/image318.png>
</file>

<file path=ppt/media/image319.png>
</file>

<file path=ppt/media/image32.png>
</file>

<file path=ppt/media/image320.png>
</file>

<file path=ppt/media/image321.png>
</file>

<file path=ppt/media/image322.png>
</file>

<file path=ppt/media/image323.png>
</file>

<file path=ppt/media/image324.png>
</file>

<file path=ppt/media/image325.png>
</file>

<file path=ppt/media/image326.png>
</file>

<file path=ppt/media/image327.png>
</file>

<file path=ppt/media/image328.png>
</file>

<file path=ppt/media/image329.png>
</file>

<file path=ppt/media/image33.png>
</file>

<file path=ppt/media/image330.png>
</file>

<file path=ppt/media/image331.png>
</file>

<file path=ppt/media/image332.png>
</file>

<file path=ppt/media/image333.png>
</file>

<file path=ppt/media/image334.png>
</file>

<file path=ppt/media/image335.png>
</file>

<file path=ppt/media/image336.png>
</file>

<file path=ppt/media/image337.png>
</file>

<file path=ppt/media/image338.png>
</file>

<file path=ppt/media/image339.png>
</file>

<file path=ppt/media/image34.png>
</file>

<file path=ppt/media/image340.png>
</file>

<file path=ppt/media/image341.png>
</file>

<file path=ppt/media/image342.png>
</file>

<file path=ppt/media/image343.png>
</file>

<file path=ppt/media/image344.png>
</file>

<file path=ppt/media/image345.png>
</file>

<file path=ppt/media/image346.png>
</file>

<file path=ppt/media/image347.png>
</file>

<file path=ppt/media/image348.png>
</file>

<file path=ppt/media/image349.png>
</file>

<file path=ppt/media/image35.jpg>
</file>

<file path=ppt/media/image350.png>
</file>

<file path=ppt/media/image351.png>
</file>

<file path=ppt/media/image352.png>
</file>

<file path=ppt/media/image353.png>
</file>

<file path=ppt/media/image354.png>
</file>

<file path=ppt/media/image355.png>
</file>

<file path=ppt/media/image356.png>
</file>

<file path=ppt/media/image357.png>
</file>

<file path=ppt/media/image358.png>
</file>

<file path=ppt/media/image359.png>
</file>

<file path=ppt/media/image36.jpg>
</file>

<file path=ppt/media/image360.png>
</file>

<file path=ppt/media/image361.png>
</file>

<file path=ppt/media/image362.png>
</file>

<file path=ppt/media/image363.png>
</file>

<file path=ppt/media/image364.png>
</file>

<file path=ppt/media/image365.png>
</file>

<file path=ppt/media/image366.png>
</file>

<file path=ppt/media/image367.png>
</file>

<file path=ppt/media/image368.png>
</file>

<file path=ppt/media/image369.png>
</file>

<file path=ppt/media/image37.jpg>
</file>

<file path=ppt/media/image370.png>
</file>

<file path=ppt/media/image371.png>
</file>

<file path=ppt/media/image372.png>
</file>

<file path=ppt/media/image373.png>
</file>

<file path=ppt/media/image374.png>
</file>

<file path=ppt/media/image375.png>
</file>

<file path=ppt/media/image376.png>
</file>

<file path=ppt/media/image377.png>
</file>

<file path=ppt/media/image378.png>
</file>

<file path=ppt/media/image379.png>
</file>

<file path=ppt/media/image38.png>
</file>

<file path=ppt/media/image380.png>
</file>

<file path=ppt/media/image381.png>
</file>

<file path=ppt/media/image382.png>
</file>

<file path=ppt/media/image383.png>
</file>

<file path=ppt/media/image384.png>
</file>

<file path=ppt/media/image385.png>
</file>

<file path=ppt/media/image386.png>
</file>

<file path=ppt/media/image387.png>
</file>

<file path=ppt/media/image388.png>
</file>

<file path=ppt/media/image389.png>
</file>

<file path=ppt/media/image39.jpg>
</file>

<file path=ppt/media/image390.png>
</file>

<file path=ppt/media/image391.png>
</file>

<file path=ppt/media/image392.png>
</file>

<file path=ppt/media/image393.png>
</file>

<file path=ppt/media/image394.png>
</file>

<file path=ppt/media/image395.png>
</file>

<file path=ppt/media/image396.png>
</file>

<file path=ppt/media/image397.png>
</file>

<file path=ppt/media/image398.png>
</file>

<file path=ppt/media/image399.png>
</file>

<file path=ppt/media/image4.png>
</file>

<file path=ppt/media/image40.png>
</file>

<file path=ppt/media/image400.png>
</file>

<file path=ppt/media/image401.png>
</file>

<file path=ppt/media/image402.png>
</file>

<file path=ppt/media/image403.png>
</file>

<file path=ppt/media/image404.png>
</file>

<file path=ppt/media/image405.png>
</file>

<file path=ppt/media/image406.png>
</file>

<file path=ppt/media/image407.png>
</file>

<file path=ppt/media/image408.png>
</file>

<file path=ppt/media/image409.png>
</file>

<file path=ppt/media/image41.jpg>
</file>

<file path=ppt/media/image410.png>
</file>

<file path=ppt/media/image411.png>
</file>

<file path=ppt/media/image412.png>
</file>

<file path=ppt/media/image413.png>
</file>

<file path=ppt/media/image414.png>
</file>

<file path=ppt/media/image415.png>
</file>

<file path=ppt/media/image416.png>
</file>

<file path=ppt/media/image417.png>
</file>

<file path=ppt/media/image418.png>
</file>

<file path=ppt/media/image419.png>
</file>

<file path=ppt/media/image42.jpg>
</file>

<file path=ppt/media/image420.png>
</file>

<file path=ppt/media/image421.png>
</file>

<file path=ppt/media/image422.png>
</file>

<file path=ppt/media/image423.png>
</file>

<file path=ppt/media/image424.png>
</file>

<file path=ppt/media/image425.png>
</file>

<file path=ppt/media/image426.png>
</file>

<file path=ppt/media/image427.png>
</file>

<file path=ppt/media/image428.png>
</file>

<file path=ppt/media/image429.png>
</file>

<file path=ppt/media/image43.png>
</file>

<file path=ppt/media/image430.png>
</file>

<file path=ppt/media/image431.png>
</file>

<file path=ppt/media/image432.png>
</file>

<file path=ppt/media/image433.png>
</file>

<file path=ppt/media/image434.png>
</file>

<file path=ppt/media/image435.png>
</file>

<file path=ppt/media/image436.png>
</file>

<file path=ppt/media/image437.png>
</file>

<file path=ppt/media/image438.png>
</file>

<file path=ppt/media/image439.png>
</file>

<file path=ppt/media/image44.png>
</file>

<file path=ppt/media/image440.png>
</file>

<file path=ppt/media/image441.png>
</file>

<file path=ppt/media/image442.png>
</file>

<file path=ppt/media/image443.png>
</file>

<file path=ppt/media/image444.png>
</file>

<file path=ppt/media/image445.png>
</file>

<file path=ppt/media/image446.png>
</file>

<file path=ppt/media/image447.png>
</file>

<file path=ppt/media/image448.png>
</file>

<file path=ppt/media/image449.png>
</file>

<file path=ppt/media/image45.png>
</file>

<file path=ppt/media/image450.png>
</file>

<file path=ppt/media/image451.png>
</file>

<file path=ppt/media/image452.png>
</file>

<file path=ppt/media/image453.png>
</file>

<file path=ppt/media/image454.png>
</file>

<file path=ppt/media/image455.png>
</file>

<file path=ppt/media/image456.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3" Type="http://schemas.openxmlformats.org/officeDocument/2006/relationships/hyperlink" Target="https://www.youtube.com/watch?v=a_LaXOzG0co" TargetMode="External"/><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3" Type="http://schemas.openxmlformats.org/officeDocument/2006/relationships/hyperlink" Target="https://www.bing.com/videos/search?q=neo4j-video-tutorials&amp;docid=608038271146733060&amp;mid=A4213B6195590B0D693FA4213B6195590B0D693F&amp;view=detail&amp;FORM=VIRE" TargetMode="External"/><Relationship Id="rId2" Type="http://schemas.openxmlformats.org/officeDocument/2006/relationships/slide" Target="../slides/slide166.xml"/><Relationship Id="rId1" Type="http://schemas.openxmlformats.org/officeDocument/2006/relationships/notesMaster" Target="../notesMasters/notesMaster1.xml"/><Relationship Id="rId4" Type="http://schemas.openxmlformats.org/officeDocument/2006/relationships/hyperlink" Target="https://rubygarage.org/blog/neo4j-database-guide-with-use-cases" TargetMode="External"/></Relationships>
</file>

<file path=ppt/notesSlides/_rels/notesSlide151.xml.rels><?xml version="1.0" encoding="UTF-8" standalone="yes"?>
<Relationships xmlns="http://schemas.openxmlformats.org/package/2006/relationships"><Relationship Id="rId3" Type="http://schemas.openxmlformats.org/officeDocument/2006/relationships/hyperlink" Target="https://rubygarage.org/blog/neo4j-database-guide-with-use-cases" TargetMode="External"/><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3" Type="http://schemas.openxmlformats.org/officeDocument/2006/relationships/hyperlink" Target="https://www.bing.com/videos/search?q=neo4j-video-tutorials&amp;docid=608038271146733060&amp;mid=A4213B6195590B0D693FA4213B6195590B0D693F&amp;view=detail&amp;FORM=VIRE" TargetMode="External"/><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3" Type="http://schemas.openxmlformats.org/officeDocument/2006/relationships/hyperlink" Target="https://www.bing.com/videos/search?q=neo4j-video-tutorials&amp;docid=608038271146733060&amp;mid=A4213B6195590B0D693FA4213B6195590B0D693F&amp;view=detail&amp;FORM=VIRE" TargetMode="External"/><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3" Type="http://schemas.openxmlformats.org/officeDocument/2006/relationships/hyperlink" Target="https://www.bing.com/videos/search?q=Neo4j+Tutorial+for+beginners+%7C+Intro+to+Graph+Databases+and+Neo4j+%7C+Neo4j+cypher+tutorial+-+Bing+video&amp;view=detail&amp;mid=A4213B6195590B0D693FA4213B6195590B0D693F&amp;FORM=VIRE" TargetMode="External"/><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 name="Google Shape;42;p1: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 name="Google Shape;42;p1: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04" name="Google Shape;204;p12: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13" name="Google Shape;213;p13: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4: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rgbClr val="292929"/>
              </a:buClr>
              <a:buSzPts val="1200"/>
              <a:buFont typeface="Arial"/>
              <a:buNone/>
            </a:pPr>
            <a:r>
              <a:rPr lang="en-US" sz="1200" b="1">
                <a:solidFill>
                  <a:srgbClr val="292929"/>
                </a:solidFill>
                <a:latin typeface="Arial"/>
                <a:ea typeface="Arial"/>
                <a:cs typeface="Arial"/>
                <a:sym typeface="Arial"/>
              </a:rPr>
              <a:t>https://www.tutorialspoint.com/mongodb/mongodb_datatype.htm</a:t>
            </a:r>
            <a:endParaRPr/>
          </a:p>
          <a:p>
            <a:pPr marL="0" lvl="0" indent="0" algn="l" rtl="0">
              <a:spcBef>
                <a:spcPts val="360"/>
              </a:spcBef>
              <a:spcAft>
                <a:spcPts val="0"/>
              </a:spcAft>
              <a:buNone/>
            </a:pPr>
            <a:endParaRPr/>
          </a:p>
        </p:txBody>
      </p:sp>
      <p:sp>
        <p:nvSpPr>
          <p:cNvPr id="223" name="Google Shape;223;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118</a:t>
            </a:fld>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32" name="Google Shape;232;p15: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41" name="Google Shape;241;p16: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50" name="Google Shape;250;p17: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59" name="Google Shape;259;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19: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8" name="Google Shape;268;p1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https://www.tutorialspoint.com/mongodb/mongodb_insert_document.htm</a:t>
            </a:r>
            <a:endParaRPr/>
          </a:p>
        </p:txBody>
      </p:sp>
      <p:sp>
        <p:nvSpPr>
          <p:cNvPr id="269" name="Google Shape;269;p1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123</a:t>
            </a:fld>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78" name="Google Shape;278;p20: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88" name="Google Shape;288;p21: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2: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 name="Google Shape;54;p2: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2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98" name="Google Shape;298;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07" name="Google Shape;307;p23: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2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16" name="Google Shape;316;p24: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25" name="Google Shape;325;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34" name="Google Shape;334;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43" name="Google Shape;343;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2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52" name="Google Shape;352;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2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61" name="Google Shape;361;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30: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0" name="Google Shape;370;p3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https://www.geeksforgeeks.org/difference-between-rdbms-and-mongodb/</a:t>
            </a:r>
            <a:endParaRPr/>
          </a:p>
        </p:txBody>
      </p:sp>
      <p:sp>
        <p:nvSpPr>
          <p:cNvPr id="371" name="Google Shape;371;p3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134</a:t>
            </a:fld>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3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80" name="Google Shape;380;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3: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1" name="Google Shape;61;p3: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 name="Google Shape;115;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1200"/>
              <a:buFont typeface="Calibri"/>
              <a:buNone/>
            </a:pPr>
            <a:r>
              <a:rPr lang="en-US"/>
              <a:t>Reference Material : Book : Navathe – section 24.4</a:t>
            </a:r>
            <a:endParaRPr/>
          </a:p>
          <a:p>
            <a:pPr marL="0" lvl="0" indent="0" algn="l" rtl="0">
              <a:spcBef>
                <a:spcPts val="360"/>
              </a:spcBef>
              <a:spcAft>
                <a:spcPts val="0"/>
              </a:spcAft>
              <a:buNone/>
            </a:pPr>
            <a:endParaRPr/>
          </a:p>
        </p:txBody>
      </p:sp>
      <p:sp>
        <p:nvSpPr>
          <p:cNvPr id="116" name="Google Shape;116;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137</a:t>
            </a:fld>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5" name="Google Shape;12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50" name="Google Shape;15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Reference Material : Book : NoSQL-Distilled – section 8.3</a:t>
            </a:r>
            <a:endParaRPr/>
          </a:p>
        </p:txBody>
      </p:sp>
      <p:sp>
        <p:nvSpPr>
          <p:cNvPr id="160" name="Google Shape;160;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140</a:t>
            </a:fld>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Google Shape;169;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Reference Material : Book : NoSQL-Distilled – section 8.3</a:t>
            </a:r>
            <a:endParaRPr/>
          </a:p>
        </p:txBody>
      </p:sp>
      <p:sp>
        <p:nvSpPr>
          <p:cNvPr id="170" name="Google Shape;170;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141</a:t>
            </a:fld>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9" name="Google Shape;17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 name="Google Shape;188;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1200"/>
              <a:buFont typeface="Calibri"/>
              <a:buNone/>
            </a:pPr>
            <a:r>
              <a:rPr lang="en-US"/>
              <a:t>Reference Material : Book : Navathe – section 24.4</a:t>
            </a:r>
            <a:endParaRPr/>
          </a:p>
          <a:p>
            <a:pPr marL="0" lvl="0" indent="0" algn="l" rtl="0">
              <a:spcBef>
                <a:spcPts val="360"/>
              </a:spcBef>
              <a:spcAft>
                <a:spcPts val="0"/>
              </a:spcAft>
              <a:buNone/>
            </a:pPr>
            <a:endParaRPr/>
          </a:p>
        </p:txBody>
      </p:sp>
      <p:sp>
        <p:nvSpPr>
          <p:cNvPr id="189" name="Google Shape;189;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143</a:t>
            </a:fld>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8" name="Google Shape;198;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1200"/>
              <a:buFont typeface="Calibri"/>
              <a:buNone/>
            </a:pPr>
            <a:r>
              <a:rPr lang="en-US"/>
              <a:t>Reference Material : Book : Navathe – section 24.4</a:t>
            </a:r>
            <a:endParaRPr/>
          </a:p>
          <a:p>
            <a:pPr marL="0" marR="0" lvl="0" indent="0" algn="l" rtl="0">
              <a:lnSpc>
                <a:spcPct val="100000"/>
              </a:lnSpc>
              <a:spcBef>
                <a:spcPts val="360"/>
              </a:spcBef>
              <a:spcAft>
                <a:spcPts val="0"/>
              </a:spcAft>
              <a:buClr>
                <a:schemeClr val="dk1"/>
              </a:buClr>
              <a:buSzPts val="1200"/>
              <a:buFont typeface="Calibri"/>
              <a:buNone/>
            </a:pPr>
            <a:endParaRPr/>
          </a:p>
          <a:p>
            <a:pPr marL="0" marR="0" lvl="0" indent="0" algn="l" rtl="0">
              <a:lnSpc>
                <a:spcPct val="100000"/>
              </a:lnSpc>
              <a:spcBef>
                <a:spcPts val="360"/>
              </a:spcBef>
              <a:spcAft>
                <a:spcPts val="0"/>
              </a:spcAft>
              <a:buClr>
                <a:schemeClr val="dk1"/>
              </a:buClr>
              <a:buSzPts val="1200"/>
              <a:buFont typeface="Calibri"/>
              <a:buNone/>
            </a:pPr>
            <a:r>
              <a:rPr lang="en-US"/>
              <a:t>Can play the videos if required or can explain those concepts</a:t>
            </a:r>
            <a:endParaRPr/>
          </a:p>
          <a:p>
            <a:pPr marL="0" lvl="0" indent="0" algn="l" rtl="0">
              <a:spcBef>
                <a:spcPts val="360"/>
              </a:spcBef>
              <a:spcAft>
                <a:spcPts val="0"/>
              </a:spcAft>
              <a:buNone/>
            </a:pPr>
            <a:endParaRPr/>
          </a:p>
        </p:txBody>
      </p:sp>
      <p:sp>
        <p:nvSpPr>
          <p:cNvPr id="199" name="Google Shape;199;p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144</a:t>
            </a:fld>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285750" lvl="0" indent="-285750" algn="l" rtl="0">
              <a:lnSpc>
                <a:spcPct val="150000"/>
              </a:lnSpc>
              <a:spcBef>
                <a:spcPts val="0"/>
              </a:spcBef>
              <a:spcAft>
                <a:spcPts val="0"/>
              </a:spcAft>
              <a:buClr>
                <a:schemeClr val="dk1"/>
              </a:buClr>
              <a:buSzPts val="1200"/>
              <a:buFont typeface="Arial"/>
              <a:buChar char="•"/>
            </a:pPr>
            <a:r>
              <a:rPr lang="en-US" u="sng">
                <a:solidFill>
                  <a:schemeClr val="hlink"/>
                </a:solidFill>
                <a:hlinkClick r:id="rId3"/>
              </a:rPr>
              <a:t>https://www.youtube.com/watch?v=a_LaXOzG0co</a:t>
            </a:r>
            <a:endParaRPr/>
          </a:p>
          <a:p>
            <a:pPr marL="0" lvl="0" indent="0" algn="l" rtl="0">
              <a:spcBef>
                <a:spcPts val="360"/>
              </a:spcBef>
              <a:spcAft>
                <a:spcPts val="0"/>
              </a:spcAft>
              <a:buNone/>
            </a:pPr>
            <a:endParaRPr/>
          </a:p>
        </p:txBody>
      </p:sp>
      <p:sp>
        <p:nvSpPr>
          <p:cNvPr id="209" name="Google Shape;209;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145</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39: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8" name="Google Shape;68;p39: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9" name="Google Shape;219;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https://aws.amazon.com/nosql/key-value/</a:t>
            </a:r>
            <a:endParaRPr/>
          </a:p>
        </p:txBody>
      </p:sp>
      <p:sp>
        <p:nvSpPr>
          <p:cNvPr id="220" name="Google Shape;220;p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146</a:t>
            </a:fld>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29" name="Google Shape;22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Google Shape;102;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r>
              <a:rPr lang="en-US"/>
              <a:t>https://studio3t.com/knowledge-base/articles/nosql-database-types/#the-tldr-history-of-nosql</a:t>
            </a:r>
            <a:endParaRPr/>
          </a:p>
        </p:txBody>
      </p:sp>
      <p:sp>
        <p:nvSpPr>
          <p:cNvPr id="103" name="Google Shape;103;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149</a:t>
            </a:fld>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 name="Google Shape;113;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r>
              <a:rPr lang="en-US"/>
              <a:t>https://studio3t.com/knowledge-base/articles/nosql-database-types/#the-tldr-history-of-nosql</a:t>
            </a:r>
            <a:endParaRPr/>
          </a:p>
        </p:txBody>
      </p:sp>
      <p:sp>
        <p:nvSpPr>
          <p:cNvPr id="114" name="Google Shape;114;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150</a:t>
            </a:fld>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23" name="Google Shape;12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32" name="Google Shape;13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41" name="Google Shape;14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 name="Google Shape;150;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r>
              <a:rPr lang="en-US"/>
              <a:t>Reference Book Navathe Section 24.5.1</a:t>
            </a:r>
            <a:endParaRPr/>
          </a:p>
        </p:txBody>
      </p:sp>
      <p:sp>
        <p:nvSpPr>
          <p:cNvPr id="151" name="Google Shape;151;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154</a:t>
            </a:fld>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r>
              <a:rPr lang="en-US"/>
              <a:t>Reference Book Navathe Section 24.5.1</a:t>
            </a:r>
            <a:endParaRPr/>
          </a:p>
        </p:txBody>
      </p:sp>
      <p:sp>
        <p:nvSpPr>
          <p:cNvPr id="161" name="Google Shape;161;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155</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40: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5" name="Google Shape;75;p40: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 name="Google Shape;170;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r>
              <a:rPr lang="en-US"/>
              <a:t>Reference Book Navathe Section 24.5.1</a:t>
            </a:r>
            <a:endParaRPr/>
          </a:p>
        </p:txBody>
      </p:sp>
      <p:sp>
        <p:nvSpPr>
          <p:cNvPr id="171" name="Google Shape;171;p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156</a:t>
            </a:fld>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Google Shape;180;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r>
              <a:rPr lang="en-US"/>
              <a:t>Reference Book Navathe Section 24.5.1</a:t>
            </a:r>
            <a:endParaRPr/>
          </a:p>
        </p:txBody>
      </p:sp>
      <p:sp>
        <p:nvSpPr>
          <p:cNvPr id="181" name="Google Shape;181;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157</a:t>
            </a:fld>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91" name="Google Shape;19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15" name="Google Shape;11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4" name="Google Shape;12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33" name="Google Shape;13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42" name="Google Shape;14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54" name="Google Shape;15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64" name="Google Shape;16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4: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4" name="Google Shape;84;p4: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4" name="Google Shape;174;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u="sng">
                <a:solidFill>
                  <a:schemeClr val="hlink"/>
                </a:solidFill>
                <a:hlinkClick r:id="rId3"/>
              </a:rPr>
              <a:t>Neo4j Tutorial for beginners | Intro to Graph Databases and Neo4j | Neo4j cypher tutorial - Bing video</a:t>
            </a:r>
            <a:endParaRPr/>
          </a:p>
          <a:p>
            <a:pPr marL="0" lvl="0" indent="0" algn="l" rtl="0">
              <a:spcBef>
                <a:spcPts val="360"/>
              </a:spcBef>
              <a:spcAft>
                <a:spcPts val="0"/>
              </a:spcAft>
              <a:buNone/>
            </a:pPr>
            <a:endParaRPr/>
          </a:p>
          <a:p>
            <a:pPr marL="0" lvl="0" indent="0" algn="l" rtl="0">
              <a:spcBef>
                <a:spcPts val="360"/>
              </a:spcBef>
              <a:spcAft>
                <a:spcPts val="0"/>
              </a:spcAft>
              <a:buNone/>
            </a:pPr>
            <a:r>
              <a:rPr lang="en-US" u="sng">
                <a:solidFill>
                  <a:schemeClr val="hlink"/>
                </a:solidFill>
                <a:hlinkClick r:id="rId4"/>
              </a:rPr>
              <a:t>Neo4j Graph Database: Use Cases and Real-life Examples (rubygarage.org)</a:t>
            </a:r>
            <a:r>
              <a:rPr lang="en-US"/>
              <a:t> 🡪 scroll down for information</a:t>
            </a:r>
            <a:endParaRPr/>
          </a:p>
        </p:txBody>
      </p:sp>
      <p:sp>
        <p:nvSpPr>
          <p:cNvPr id="175" name="Google Shape;175;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166</a:t>
            </a:fld>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7" name="Google Shape;187;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1200"/>
              <a:buFont typeface="Calibri"/>
              <a:buNone/>
            </a:pPr>
            <a:r>
              <a:rPr lang="en-US" u="sng">
                <a:solidFill>
                  <a:schemeClr val="hlink"/>
                </a:solidFill>
                <a:hlinkClick r:id="rId3"/>
              </a:rPr>
              <a:t>Neo4j Graph Database: Use Cases and Real-life Examples (rubygarage.org)</a:t>
            </a:r>
            <a:r>
              <a:rPr lang="en-US"/>
              <a:t> 🡪 scroll down</a:t>
            </a:r>
            <a:endParaRPr/>
          </a:p>
          <a:p>
            <a:pPr marL="0" lvl="0" indent="0" algn="l" rtl="0">
              <a:spcBef>
                <a:spcPts val="360"/>
              </a:spcBef>
              <a:spcAft>
                <a:spcPts val="0"/>
              </a:spcAft>
              <a:buNone/>
            </a:pPr>
            <a:endParaRPr/>
          </a:p>
        </p:txBody>
      </p:sp>
      <p:sp>
        <p:nvSpPr>
          <p:cNvPr id="188" name="Google Shape;188;p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167</a:t>
            </a:fld>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0" name="Google Shape;200;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u="sng">
                <a:solidFill>
                  <a:schemeClr val="hlink"/>
                </a:solidFill>
                <a:hlinkClick r:id="rId3"/>
              </a:rPr>
              <a:t>Neo4j Tutorial for beginners | Intro to Graph Databases and Neo4j | Neo4j cypher tutorial - Bing video</a:t>
            </a:r>
            <a:endParaRPr/>
          </a:p>
        </p:txBody>
      </p:sp>
      <p:sp>
        <p:nvSpPr>
          <p:cNvPr id="201" name="Google Shape;201;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168</a:t>
            </a:fld>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1" name="Google Shape;211;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u="sng">
                <a:solidFill>
                  <a:schemeClr val="hlink"/>
                </a:solidFill>
                <a:hlinkClick r:id="rId3"/>
              </a:rPr>
              <a:t>Neo4j Tutorial for beginners | Intro to Graph Databases and Neo4j | Neo4j cypher tutorial - Bing video</a:t>
            </a:r>
            <a:endParaRPr/>
          </a:p>
        </p:txBody>
      </p:sp>
      <p:sp>
        <p:nvSpPr>
          <p:cNvPr id="212" name="Google Shape;212;p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169</a:t>
            </a:fld>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22" name="Google Shape;222;p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170</a:t>
            </a:fld>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34" name="Google Shape;234;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a:p>
            <a:pPr marL="0" lvl="0" indent="0" algn="l" rtl="0">
              <a:spcBef>
                <a:spcPts val="360"/>
              </a:spcBef>
              <a:spcAft>
                <a:spcPts val="0"/>
              </a:spcAft>
              <a:buNone/>
            </a:pPr>
            <a:r>
              <a:rPr lang="en-US"/>
              <a:t>n can be used in other queries also</a:t>
            </a:r>
            <a:endParaRPr/>
          </a:p>
          <a:p>
            <a:pPr marL="0" lvl="0" indent="0" algn="l" rtl="0">
              <a:spcBef>
                <a:spcPts val="360"/>
              </a:spcBef>
              <a:spcAft>
                <a:spcPts val="0"/>
              </a:spcAft>
              <a:buNone/>
            </a:pPr>
            <a:endParaRPr/>
          </a:p>
          <a:p>
            <a:pPr marL="0" lvl="0" indent="0" algn="l" rtl="0">
              <a:spcBef>
                <a:spcPts val="360"/>
              </a:spcBef>
              <a:spcAft>
                <a:spcPts val="0"/>
              </a:spcAft>
              <a:buNone/>
            </a:pPr>
            <a:endParaRPr/>
          </a:p>
        </p:txBody>
      </p:sp>
      <p:sp>
        <p:nvSpPr>
          <p:cNvPr id="244" name="Google Shape;244;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172</a:t>
            </a:fld>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3" name="Google Shape;253;p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a:p>
            <a:pPr marL="0" lvl="0" indent="0" algn="l" rtl="0">
              <a:spcBef>
                <a:spcPts val="360"/>
              </a:spcBef>
              <a:spcAft>
                <a:spcPts val="0"/>
              </a:spcAft>
              <a:buNone/>
            </a:pPr>
            <a:endParaRPr/>
          </a:p>
        </p:txBody>
      </p:sp>
      <p:sp>
        <p:nvSpPr>
          <p:cNvPr id="254" name="Google Shape;254;p1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173</a:t>
            </a:fld>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3" name="Google Shape;263;p1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a:p>
            <a:pPr marL="0" lvl="0" indent="0" algn="l" rtl="0">
              <a:spcBef>
                <a:spcPts val="360"/>
              </a:spcBef>
              <a:spcAft>
                <a:spcPts val="0"/>
              </a:spcAft>
              <a:buNone/>
            </a:pPr>
            <a:endParaRPr/>
          </a:p>
        </p:txBody>
      </p:sp>
      <p:sp>
        <p:nvSpPr>
          <p:cNvPr id="264" name="Google Shape;264;p1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174</a:t>
            </a:fld>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a:p>
            <a:pPr marL="0" lvl="0" indent="0" algn="l" rtl="0">
              <a:spcBef>
                <a:spcPts val="360"/>
              </a:spcBef>
              <a:spcAft>
                <a:spcPts val="0"/>
              </a:spcAft>
              <a:buNone/>
            </a:pPr>
            <a:endParaRPr/>
          </a:p>
        </p:txBody>
      </p:sp>
      <p:sp>
        <p:nvSpPr>
          <p:cNvPr id="274" name="Google Shape;274;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5: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1" name="Google Shape;91;p5: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3" name="Google Shape;283;p1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a:p>
            <a:pPr marL="0" lvl="0" indent="0" algn="l" rtl="0">
              <a:spcBef>
                <a:spcPts val="360"/>
              </a:spcBef>
              <a:spcAft>
                <a:spcPts val="0"/>
              </a:spcAft>
              <a:buNone/>
            </a:pPr>
            <a:endParaRPr/>
          </a:p>
        </p:txBody>
      </p:sp>
      <p:sp>
        <p:nvSpPr>
          <p:cNvPr id="284" name="Google Shape;284;p1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176</a:t>
            </a:fld>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3" name="Google Shape;293;p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a:p>
            <a:pPr marL="0" lvl="0" indent="0" algn="l" rtl="0">
              <a:spcBef>
                <a:spcPts val="360"/>
              </a:spcBef>
              <a:spcAft>
                <a:spcPts val="0"/>
              </a:spcAft>
              <a:buNone/>
            </a:pPr>
            <a:endParaRPr/>
          </a:p>
        </p:txBody>
      </p:sp>
      <p:sp>
        <p:nvSpPr>
          <p:cNvPr id="294" name="Google Shape;294;p2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177</a:t>
            </a:fld>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3" name="Google Shape;303;p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a:p>
            <a:pPr marL="0" lvl="0" indent="0" algn="l" rtl="0">
              <a:spcBef>
                <a:spcPts val="360"/>
              </a:spcBef>
              <a:spcAft>
                <a:spcPts val="0"/>
              </a:spcAft>
              <a:buNone/>
            </a:pPr>
            <a:endParaRPr/>
          </a:p>
        </p:txBody>
      </p:sp>
      <p:sp>
        <p:nvSpPr>
          <p:cNvPr id="304" name="Google Shape;304;p2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178</a:t>
            </a:fld>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3" name="Google Shape;313;p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a:p>
            <a:pPr marL="0" lvl="0" indent="0" algn="l" rtl="0">
              <a:spcBef>
                <a:spcPts val="360"/>
              </a:spcBef>
              <a:spcAft>
                <a:spcPts val="0"/>
              </a:spcAft>
              <a:buNone/>
            </a:pPr>
            <a:endParaRPr/>
          </a:p>
        </p:txBody>
      </p:sp>
      <p:sp>
        <p:nvSpPr>
          <p:cNvPr id="314" name="Google Shape;314;p2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179</a:t>
            </a:fld>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3" name="Google Shape;323;p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a:p>
            <a:pPr marL="0" lvl="0" indent="0" algn="l" rtl="0">
              <a:spcBef>
                <a:spcPts val="360"/>
              </a:spcBef>
              <a:spcAft>
                <a:spcPts val="0"/>
              </a:spcAft>
              <a:buNone/>
            </a:pPr>
            <a:r>
              <a:rPr lang="en-US"/>
              <a:t>Create few nodes with label person and few with label Indian and few with both</a:t>
            </a:r>
            <a:endParaRPr/>
          </a:p>
        </p:txBody>
      </p:sp>
      <p:sp>
        <p:nvSpPr>
          <p:cNvPr id="324" name="Google Shape;324;p2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180</a:t>
            </a:fld>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3" name="Google Shape;333;p2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Create a node initially without label for first query</a:t>
            </a:r>
            <a:endParaRPr/>
          </a:p>
        </p:txBody>
      </p:sp>
      <p:sp>
        <p:nvSpPr>
          <p:cNvPr id="334" name="Google Shape;334;p2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181</a:t>
            </a:fld>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3" name="Google Shape;343;p2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Create a node initially without label for first query</a:t>
            </a:r>
            <a:endParaRPr/>
          </a:p>
        </p:txBody>
      </p:sp>
      <p:sp>
        <p:nvSpPr>
          <p:cNvPr id="344" name="Google Shape;344;p2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182</a:t>
            </a:fld>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3" name="Google Shape;353;p2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Remove clause helps to remove a label or property</a:t>
            </a:r>
            <a:endParaRPr/>
          </a:p>
          <a:p>
            <a:pPr marL="0" lvl="0" indent="0" algn="l" rtl="0">
              <a:spcBef>
                <a:spcPts val="360"/>
              </a:spcBef>
              <a:spcAft>
                <a:spcPts val="0"/>
              </a:spcAft>
              <a:buNone/>
            </a:pPr>
            <a:r>
              <a:rPr lang="en-US"/>
              <a:t>Delete clause helps to delete a node or a relationship</a:t>
            </a:r>
            <a:endParaRPr/>
          </a:p>
          <a:p>
            <a:pPr marL="0" lvl="0" indent="0" algn="l" rtl="0">
              <a:spcBef>
                <a:spcPts val="360"/>
              </a:spcBef>
              <a:spcAft>
                <a:spcPts val="0"/>
              </a:spcAft>
              <a:buNone/>
            </a:pPr>
            <a:r>
              <a:rPr lang="en-US"/>
              <a:t>Both are used with match clause</a:t>
            </a:r>
            <a:endParaRPr/>
          </a:p>
        </p:txBody>
      </p:sp>
      <p:sp>
        <p:nvSpPr>
          <p:cNvPr id="354" name="Google Shape;354;p2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183</a:t>
            </a:fld>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3" name="Google Shape;363;p2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64" name="Google Shape;364;p2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184</a:t>
            </a:fld>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3" name="Google Shape;373;p2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74" name="Google Shape;374;p2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185</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6: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8" name="Google Shape;98;p6: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3" name="Google Shape;383;p2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84" name="Google Shape;384;p2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186</a:t>
            </a:fld>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3" name="Google Shape;393;p3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94" name="Google Shape;394;p3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187</a:t>
            </a:fld>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3" name="Google Shape;403;p3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404" name="Google Shape;404;p3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188</a:t>
            </a:fld>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3" name="Google Shape;413;p3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414" name="Google Shape;414;p3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189</a:t>
            </a:fld>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3" name="Google Shape;423;p3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424" name="Google Shape;424;p3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190</a:t>
            </a:fld>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3" name="Google Shape;433;p3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434" name="Google Shape;434;p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191</a:t>
            </a:fld>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3" name="Google Shape;443;p3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444" name="Google Shape;444;p3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192</a:t>
            </a:fld>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3" name="Google Shape;453;p3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454" name="Google Shape;454;p3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193</a:t>
            </a:fld>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3" name="Google Shape;463;p3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464" name="Google Shape;464;p3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194</a:t>
            </a:fld>
            <a:endParaRPr/>
          </a:p>
        </p:txBody>
      </p:sp>
    </p:spTree>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3" name="Google Shape;473;p3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474" name="Google Shape;474;p3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195</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7: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7" name="Google Shape;107;p7: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3" name="Google Shape;483;p3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484" name="Google Shape;484;p3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196</a:t>
            </a:fld>
            <a:endParaRPr/>
          </a:p>
        </p:txBody>
      </p:sp>
    </p:spTree>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3" name="Google Shape;493;p4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494" name="Google Shape;494;p4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197</a:t>
            </a:fld>
            <a:endParaRPr/>
          </a:p>
        </p:txBody>
      </p:sp>
    </p:spTree>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3" name="Google Shape;503;p4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504" name="Google Shape;504;p4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198</a:t>
            </a:fld>
            <a:endParaRPr/>
          </a:p>
        </p:txBody>
      </p:sp>
    </p:spTree>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3" name="Google Shape;513;p4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514" name="Google Shape;514;p4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199</a:t>
            </a:fld>
            <a:endParaRPr/>
          </a:p>
        </p:txBody>
      </p:sp>
    </p:spTree>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4" name="Google Shape;524;p4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525" name="Google Shape;525;p4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200</a:t>
            </a:fld>
            <a:endParaRPr/>
          </a:p>
        </p:txBody>
      </p:sp>
    </p:spTree>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5" name="Google Shape;535;p4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u="sng">
                <a:solidFill>
                  <a:schemeClr val="hlink"/>
                </a:solidFill>
                <a:hlinkClick r:id="rId3"/>
              </a:rPr>
              <a:t>Neo4j Tutorial for beginners | Intro to Graph Databases and Neo4j | Neo4j cypher tutorial - Bing video</a:t>
            </a:r>
            <a:r>
              <a:rPr lang="en-US"/>
              <a:t>  from 6:13</a:t>
            </a:r>
            <a:r>
              <a:rPr lang="en-US" baseline="30000"/>
              <a:t>th</a:t>
            </a:r>
            <a:r>
              <a:rPr lang="en-US"/>
              <a:t> minute</a:t>
            </a:r>
            <a:endParaRPr/>
          </a:p>
        </p:txBody>
      </p:sp>
      <p:sp>
        <p:nvSpPr>
          <p:cNvPr id="536" name="Google Shape;536;p4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201</a:t>
            </a:fld>
            <a:endParaRPr/>
          </a:p>
        </p:txBody>
      </p:sp>
    </p:spTree>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p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46" name="Google Shape;546;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8: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4" name="Google Shape;114;p8: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2: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 name="Google Shape;53;p2: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9: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1" name="Google Shape;121;p9: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10: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0" name="Google Shape;130;p10: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1: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8" name="Google Shape;138;p11: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2: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7" name="Google Shape;147;p12: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3: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4" name="Google Shape;154;p13: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4: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1" name="Google Shape;161;p14: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5: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9" name="Google Shape;169;p15: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6: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6" name="Google Shape;176;p16: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7: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 name="Google Shape;184;p17: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8: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1" name="Google Shape;191;p18: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3: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0" name="Google Shape;60;p3: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9: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8" name="Google Shape;198;p19: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20: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5" name="Google Shape;205;p20: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21: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2" name="Google Shape;212;p21: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22: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9" name="Google Shape;219;p22: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23: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6" name="Google Shape;226;p23: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24: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6" name="Google Shape;236;p24: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5: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3" name="Google Shape;243;p25: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26: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1" name="Google Shape;251;p26: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27: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8" name="Google Shape;258;p27: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28: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6" name="Google Shape;266;p28: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4: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 name="Google Shape;67;p4: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29: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8" name="Google Shape;278;p29: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30: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5" name="Google Shape;285;p30: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31: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92" name="Google Shape;292;p31: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32:notes"/>
          <p:cNvSpPr txBox="1">
            <a:spLocks noGrp="1"/>
          </p:cNvSpPr>
          <p:nvPr>
            <p:ph type="body" idx="1"/>
          </p:nvPr>
        </p:nvSpPr>
        <p:spPr>
          <a:xfrm>
            <a:off x="914400" y="2446175"/>
            <a:ext cx="7315200" cy="23174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99" name="Google Shape;299;p32: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 name="Google Shape;42;p1: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2: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 name="Google Shape;54;p2: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3: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1" name="Google Shape;61;p3: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4: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9" name="Google Shape;69;p4: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5: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 name="Google Shape;75;p5: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6: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6: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5: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 name="Google Shape;74;p5: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7: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7: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8: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p8: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9: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9: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10: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10: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1: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11: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12: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p12: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13: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4" name="Google Shape;134;p13: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9" name="Google Shape;99;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6: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1" name="Google Shape;81;p6: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6" name="Google Shape;106;p4:notes"/>
          <p:cNvSpPr>
            <a:spLocks noGrp="1" noRot="1" noChangeAspect="1"/>
          </p:cNvSpPr>
          <p:nvPr>
            <p:ph type="sldImg" idx="2"/>
          </p:nvPr>
        </p:nvSpPr>
        <p:spPr>
          <a:xfrm>
            <a:off x="385763" y="685800"/>
            <a:ext cx="60864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3" name="Google Shape;113;p5:notes"/>
          <p:cNvSpPr>
            <a:spLocks noGrp="1" noRot="1" noChangeAspect="1"/>
          </p:cNvSpPr>
          <p:nvPr>
            <p:ph type="sldImg" idx="2"/>
          </p:nvPr>
        </p:nvSpPr>
        <p:spPr>
          <a:xfrm>
            <a:off x="385763" y="685800"/>
            <a:ext cx="60864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0" name="Google Shape;120;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7" name="Google Shape;127;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4" name="Google Shape;134;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1" name="Google Shape;141;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8" name="Google Shape;148;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5" name="Google Shape;155;p11:notes"/>
          <p:cNvSpPr>
            <a:spLocks noGrp="1" noRot="1" noChangeAspect="1"/>
          </p:cNvSpPr>
          <p:nvPr>
            <p:ph type="sldImg" idx="2"/>
          </p:nvPr>
        </p:nvSpPr>
        <p:spPr>
          <a:xfrm>
            <a:off x="385763" y="685800"/>
            <a:ext cx="60864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7: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7: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02" name="Google Shape;10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12" name="Google Shape;11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1" name="Google Shape;12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30" name="Google Shape;13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39" name="Google Shape;13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48" name="Google Shape;148;p7: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58" name="Google Shape;158;p8: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9: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7" name="Google Shape;167;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140000"/>
              </a:lnSpc>
              <a:spcBef>
                <a:spcPts val="0"/>
              </a:spcBef>
              <a:spcAft>
                <a:spcPts val="0"/>
              </a:spcAft>
              <a:buNone/>
            </a:pPr>
            <a:r>
              <a:rPr lang="en-US" sz="1110" b="1"/>
              <a:t>Scalability</a:t>
            </a:r>
            <a:r>
              <a:rPr lang="en-US" sz="1110"/>
              <a:t>: In NOSQL systems, horizontal scalability is generally used, where the distributed system is expanded by adding more nodes for data storage and processing as the volume of data grows.</a:t>
            </a:r>
            <a:endParaRPr sz="1480"/>
          </a:p>
          <a:p>
            <a:pPr marL="0" lvl="0" indent="0" algn="l" rtl="0">
              <a:lnSpc>
                <a:spcPct val="140000"/>
              </a:lnSpc>
              <a:spcBef>
                <a:spcPts val="333"/>
              </a:spcBef>
              <a:spcAft>
                <a:spcPts val="0"/>
              </a:spcAft>
              <a:buNone/>
            </a:pPr>
            <a:r>
              <a:rPr lang="en-US" sz="1110" b="1"/>
              <a:t>Availability, Replication and Eventual Consistency</a:t>
            </a:r>
            <a:r>
              <a:rPr lang="en-US" sz="1110"/>
              <a:t>: Data is replicated over two or more nodes in a transparent manner so that if one node fails, the data is still available on other nodes. Replication improves data availability and can also improve read performance, because read requests can often be serviced from any of the replicated data nodes.</a:t>
            </a:r>
            <a:endParaRPr/>
          </a:p>
          <a:p>
            <a:pPr marL="0" lvl="0" indent="0" algn="l" rtl="0">
              <a:lnSpc>
                <a:spcPct val="140000"/>
              </a:lnSpc>
              <a:spcBef>
                <a:spcPts val="333"/>
              </a:spcBef>
              <a:spcAft>
                <a:spcPts val="0"/>
              </a:spcAft>
              <a:buNone/>
            </a:pPr>
            <a:r>
              <a:rPr lang="en-US" sz="1110" b="1"/>
              <a:t>Sharding of Files</a:t>
            </a:r>
            <a:r>
              <a:rPr lang="en-US" sz="1110"/>
              <a:t>: Horizontal partitioning of the file records is often employed in NOSQL systems. This serves to distribute the load of accessing the file records to multiple nodes. The combination of sharding the file records and replicating the shards works in tandem to improve load balancing as well as data availability.</a:t>
            </a:r>
            <a:endParaRPr/>
          </a:p>
          <a:p>
            <a:pPr marL="0" lvl="0" indent="0" algn="l" rtl="0">
              <a:lnSpc>
                <a:spcPct val="140000"/>
              </a:lnSpc>
              <a:spcBef>
                <a:spcPts val="333"/>
              </a:spcBef>
              <a:spcAft>
                <a:spcPts val="0"/>
              </a:spcAft>
              <a:buNone/>
            </a:pPr>
            <a:r>
              <a:rPr lang="en-US" sz="1110" b="1"/>
              <a:t>High-Performance Data Access</a:t>
            </a:r>
            <a:r>
              <a:rPr lang="en-US" sz="1110"/>
              <a:t>: In many NoSQL applications, it is necessary to find individual records from among the millions of data records or objects in a file. To achieve this, most systems use one of two techniques: hashing or range partitioning on object keys. The majority of accesses to an object will be by providing the key value rather than by using complex query conditions.</a:t>
            </a:r>
            <a:endParaRPr/>
          </a:p>
        </p:txBody>
      </p:sp>
      <p:sp>
        <p:nvSpPr>
          <p:cNvPr id="168" name="Google Shape;168;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93</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0: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lnSpc>
                <a:spcPct val="150000"/>
              </a:lnSpc>
              <a:spcBef>
                <a:spcPts val="0"/>
              </a:spcBef>
              <a:spcAft>
                <a:spcPts val="0"/>
              </a:spcAft>
              <a:buNone/>
            </a:pPr>
            <a:r>
              <a:rPr lang="en-US" sz="1200" b="1"/>
              <a:t>Not Requiring a Schema</a:t>
            </a:r>
            <a:r>
              <a:rPr lang="en-US" sz="1200"/>
              <a:t>: The flexibility of not requiring a schema is achieved in many NoSQL systems by allowing semi-structured, self describing data.</a:t>
            </a:r>
            <a:endParaRPr/>
          </a:p>
          <a:p>
            <a:pPr marL="0" lvl="0" indent="0" algn="l" rtl="0">
              <a:lnSpc>
                <a:spcPct val="150000"/>
              </a:lnSpc>
              <a:spcBef>
                <a:spcPts val="360"/>
              </a:spcBef>
              <a:spcAft>
                <a:spcPts val="0"/>
              </a:spcAft>
              <a:buNone/>
            </a:pPr>
            <a:r>
              <a:rPr lang="en-US" sz="1200" b="1"/>
              <a:t>Less Powerful Query Languages</a:t>
            </a:r>
            <a:r>
              <a:rPr lang="en-US" sz="1200"/>
              <a:t>: Many applications that use NoSQL systems may not require a powerful query language such as SQL because search (read) queries in these systems often locate single objects in a single file based on their object keys.</a:t>
            </a:r>
            <a:endParaRPr/>
          </a:p>
          <a:p>
            <a:pPr marL="0" lvl="0" indent="0" algn="l" rtl="0">
              <a:lnSpc>
                <a:spcPct val="150000"/>
              </a:lnSpc>
              <a:spcBef>
                <a:spcPts val="360"/>
              </a:spcBef>
              <a:spcAft>
                <a:spcPts val="0"/>
              </a:spcAft>
              <a:buNone/>
            </a:pPr>
            <a:r>
              <a:rPr lang="en-US" sz="1200" b="1"/>
              <a:t>Versioning</a:t>
            </a:r>
            <a:r>
              <a:rPr lang="en-US" sz="1200"/>
              <a:t>: Some NoSQL systems provide storage of multiple versions of the data items, with the timestamps of when the data version was created</a:t>
            </a:r>
            <a:endParaRPr sz="1200"/>
          </a:p>
          <a:p>
            <a:pPr marL="0" lvl="0" indent="0" algn="l" rtl="0">
              <a:lnSpc>
                <a:spcPct val="150000"/>
              </a:lnSpc>
              <a:spcBef>
                <a:spcPts val="360"/>
              </a:spcBef>
              <a:spcAft>
                <a:spcPts val="0"/>
              </a:spcAft>
              <a:buNone/>
            </a:pPr>
            <a:endParaRPr sz="1200"/>
          </a:p>
          <a:p>
            <a:pPr marL="0" lvl="0" indent="0" algn="l" rtl="0">
              <a:spcBef>
                <a:spcPts val="360"/>
              </a:spcBef>
              <a:spcAft>
                <a:spcPts val="0"/>
              </a:spcAft>
              <a:buNone/>
            </a:pPr>
            <a:endParaRPr/>
          </a:p>
          <a:p>
            <a:pPr marL="0" lvl="0" indent="0" algn="l" rtl="0">
              <a:spcBef>
                <a:spcPts val="360"/>
              </a:spcBef>
              <a:spcAft>
                <a:spcPts val="0"/>
              </a:spcAft>
              <a:buNone/>
            </a:pPr>
            <a:endParaRPr/>
          </a:p>
        </p:txBody>
      </p:sp>
      <p:sp>
        <p:nvSpPr>
          <p:cNvPr id="178" name="Google Shape;178;p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94</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1: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87" name="Google Shape;187;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88" name="Google Shape;188;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95</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8: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8:notes"/>
          <p:cNvSpPr>
            <a:spLocks noGrp="1" noRot="1" noChangeAspect="1"/>
          </p:cNvSpPr>
          <p:nvPr>
            <p:ph type="sldImg" idx="2"/>
          </p:nvPr>
        </p:nvSpPr>
        <p:spPr>
          <a:xfrm>
            <a:off x="1524300" y="386225"/>
            <a:ext cx="6096300" cy="19311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2: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97" name="Google Shape;197;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98" name="Google Shape;198;p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96</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3: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7" name="Google Shape;207;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Difference between nosql and RDBMS with an example: https://www.mongodb.com/nosql-explained</a:t>
            </a:r>
            <a:endParaRPr/>
          </a:p>
        </p:txBody>
      </p:sp>
      <p:sp>
        <p:nvSpPr>
          <p:cNvPr id="208" name="Google Shape;208;p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97</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Difference between nosql and RDBMS with an example: https://www.mongodb.com/nosql-explained</a:t>
            </a:r>
            <a:endParaRPr/>
          </a:p>
        </p:txBody>
      </p:sp>
      <p:sp>
        <p:nvSpPr>
          <p:cNvPr id="218" name="Google Shape;218;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98</a:t>
            </a:fld>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5: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Difference between nosql and RDBMS with an example: https://www.mongodb.com/nosql-explained</a:t>
            </a:r>
            <a:endParaRPr/>
          </a:p>
        </p:txBody>
      </p:sp>
      <p:sp>
        <p:nvSpPr>
          <p:cNvPr id="229" name="Google Shape;229;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99</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9" name="Google Shape;239;p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Difference between nosql and RDBMS with an example: https://www.mongodb.com/nosql-explained</a:t>
            </a:r>
            <a:endParaRPr/>
          </a:p>
        </p:txBody>
      </p:sp>
      <p:sp>
        <p:nvSpPr>
          <p:cNvPr id="240" name="Google Shape;240;p1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100</a:t>
            </a:fld>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52" name="Google Shape;252;p17: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61" name="Google Shape;261;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19: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0" name="Google Shape;270;p1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Reference for the diagram: https://neo4j.com/developer/graph-db-vs-nosql/</a:t>
            </a:r>
            <a:endParaRPr/>
          </a:p>
        </p:txBody>
      </p:sp>
      <p:sp>
        <p:nvSpPr>
          <p:cNvPr id="271" name="Google Shape;271;p1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103</a:t>
            </a:fld>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82" name="Google Shape;282;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9:notes"/>
          <p:cNvSpPr txBox="1">
            <a:spLocks noGrp="1"/>
          </p:cNvSpPr>
          <p:nvPr>
            <p:ph type="body" idx="1"/>
          </p:nvPr>
        </p:nvSpPr>
        <p:spPr>
          <a:xfrm>
            <a:off x="914400" y="2446175"/>
            <a:ext cx="7315200" cy="2317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p9:notes"/>
          <p:cNvSpPr>
            <a:spLocks noGrp="1" noRot="1" noChangeAspect="1"/>
          </p:cNvSpPr>
          <p:nvPr>
            <p:ph type="sldImg" idx="2"/>
          </p:nvPr>
        </p:nvSpPr>
        <p:spPr>
          <a:xfrm>
            <a:off x="2857500" y="385763"/>
            <a:ext cx="3429000" cy="1931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02" name="Google Shape;10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15" name="Google Shape;11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4" name="Google Shape;124;p4: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34" name="Google Shape;13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https://www.mongodb.com/who-uses-mongodb</a:t>
            </a:r>
            <a:endParaRPr/>
          </a:p>
        </p:txBody>
      </p:sp>
      <p:sp>
        <p:nvSpPr>
          <p:cNvPr id="144" name="Google Shape;144;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110</a:t>
            </a:fld>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https://studio3t.com/knowledge-base/articles/nosql-database-types/#the-tldr-history-of-nosql</a:t>
            </a:r>
            <a:endParaRPr/>
          </a:p>
        </p:txBody>
      </p:sp>
      <p:sp>
        <p:nvSpPr>
          <p:cNvPr id="157" name="Google Shape;157;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111</a:t>
            </a:fld>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66" name="Google Shape;166;p8: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5" name="Google Shape;17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85" name="Google Shape;185;p10: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95" name="Google Shape;195;p11:notes"/>
          <p:cNvSpPr>
            <a:spLocks noGrp="1" noRot="1" noChangeAspect="1"/>
          </p:cNvSpPr>
          <p:nvPr>
            <p:ph type="sldImg" idx="2"/>
          </p:nvPr>
        </p:nvSpPr>
        <p:spPr>
          <a:xfrm>
            <a:off x="384175" y="685800"/>
            <a:ext cx="60896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
        <p:cNvGrpSpPr/>
        <p:nvPr/>
      </p:nvGrpSpPr>
      <p:grpSpPr>
        <a:xfrm>
          <a:off x="0" y="0"/>
          <a:ext cx="0" cy="0"/>
          <a:chOff x="0" y="0"/>
          <a:chExt cx="0" cy="0"/>
        </a:xfrm>
      </p:grpSpPr>
      <p:sp>
        <p:nvSpPr>
          <p:cNvPr id="13" name="Google Shape;13;p11"/>
          <p:cNvSpPr txBox="1">
            <a:spLocks noGrp="1"/>
          </p:cNvSpPr>
          <p:nvPr>
            <p:ph type="title"/>
          </p:nvPr>
        </p:nvSpPr>
        <p:spPr>
          <a:xfrm>
            <a:off x="168910" y="1391234"/>
            <a:ext cx="8806179" cy="5746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600" b="1" i="0">
                <a:solidFill>
                  <a:srgbClr val="C55A1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11"/>
          <p:cNvSpPr txBox="1">
            <a:spLocks noGrp="1"/>
          </p:cNvSpPr>
          <p:nvPr>
            <p:ph type="body" idx="1"/>
          </p:nvPr>
        </p:nvSpPr>
        <p:spPr>
          <a:xfrm>
            <a:off x="693800" y="2451474"/>
            <a:ext cx="7756398" cy="1261745"/>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2100" b="1" i="0">
                <a:solidFill>
                  <a:schemeClr val="dk1"/>
                </a:solidFill>
                <a:latin typeface="Calibri"/>
                <a:ea typeface="Calibri"/>
                <a:cs typeface="Calibri"/>
                <a:sym typeface="Calibri"/>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5" name="Google Shape;15;p11"/>
          <p:cNvSpPr txBox="1">
            <a:spLocks noGrp="1"/>
          </p:cNvSpPr>
          <p:nvPr>
            <p:ph type="ftr" idx="11"/>
          </p:nvPr>
        </p:nvSpPr>
        <p:spPr>
          <a:xfrm>
            <a:off x="3108960" y="4789360"/>
            <a:ext cx="2926080" cy="257492"/>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1"/>
          <p:cNvSpPr txBox="1">
            <a:spLocks noGrp="1"/>
          </p:cNvSpPr>
          <p:nvPr>
            <p:ph type="dt" idx="10"/>
          </p:nvPr>
        </p:nvSpPr>
        <p:spPr>
          <a:xfrm>
            <a:off x="457200" y="4789360"/>
            <a:ext cx="2103120" cy="257492"/>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1"/>
          <p:cNvSpPr txBox="1">
            <a:spLocks noGrp="1"/>
          </p:cNvSpPr>
          <p:nvPr>
            <p:ph type="sldNum" idx="12"/>
          </p:nvPr>
        </p:nvSpPr>
        <p:spPr>
          <a:xfrm>
            <a:off x="6583680" y="4789360"/>
            <a:ext cx="2103120" cy="257492"/>
          </a:xfrm>
          <a:prstGeom prst="rect">
            <a:avLst/>
          </a:prstGeom>
          <a:noFill/>
          <a:ln>
            <a:noFill/>
          </a:ln>
        </p:spPr>
        <p:txBody>
          <a:bodyPr spcFirstLastPara="1" wrap="square" lIns="0" tIns="0" rIns="0" bIns="0" anchor="t" anchorCtr="0">
            <a:spAutoFit/>
          </a:bodyPr>
          <a:lstStyle>
            <a:lvl1pPr marL="0" lvl="0" indent="0" algn="r">
              <a:spcBef>
                <a:spcPts val="0"/>
              </a:spcBef>
              <a:buNone/>
              <a:defRPr sz="1800">
                <a:solidFill>
                  <a:srgbClr val="888888"/>
                </a:solidFill>
                <a:latin typeface="Calibri"/>
                <a:ea typeface="Calibri"/>
                <a:cs typeface="Calibri"/>
                <a:sym typeface="Calibri"/>
              </a:defRPr>
            </a:lvl1pPr>
            <a:lvl2pPr marL="0" lvl="1" indent="0" algn="r">
              <a:spcBef>
                <a:spcPts val="0"/>
              </a:spcBef>
              <a:buNone/>
              <a:defRPr sz="1800">
                <a:solidFill>
                  <a:srgbClr val="888888"/>
                </a:solidFill>
                <a:latin typeface="Calibri"/>
                <a:ea typeface="Calibri"/>
                <a:cs typeface="Calibri"/>
                <a:sym typeface="Calibri"/>
              </a:defRPr>
            </a:lvl2pPr>
            <a:lvl3pPr marL="0" lvl="2" indent="0" algn="r">
              <a:spcBef>
                <a:spcPts val="0"/>
              </a:spcBef>
              <a:buNone/>
              <a:defRPr sz="1800">
                <a:solidFill>
                  <a:srgbClr val="888888"/>
                </a:solidFill>
                <a:latin typeface="Calibri"/>
                <a:ea typeface="Calibri"/>
                <a:cs typeface="Calibri"/>
                <a:sym typeface="Calibri"/>
              </a:defRPr>
            </a:lvl3pPr>
            <a:lvl4pPr marL="0" lvl="3" indent="0" algn="r">
              <a:spcBef>
                <a:spcPts val="0"/>
              </a:spcBef>
              <a:buNone/>
              <a:defRPr sz="1800">
                <a:solidFill>
                  <a:srgbClr val="888888"/>
                </a:solidFill>
                <a:latin typeface="Calibri"/>
                <a:ea typeface="Calibri"/>
                <a:cs typeface="Calibri"/>
                <a:sym typeface="Calibri"/>
              </a:defRPr>
            </a:lvl4pPr>
            <a:lvl5pPr marL="0" lvl="4" indent="0" algn="r">
              <a:spcBef>
                <a:spcPts val="0"/>
              </a:spcBef>
              <a:buNone/>
              <a:defRPr sz="1800">
                <a:solidFill>
                  <a:srgbClr val="888888"/>
                </a:solidFill>
                <a:latin typeface="Calibri"/>
                <a:ea typeface="Calibri"/>
                <a:cs typeface="Calibri"/>
                <a:sym typeface="Calibri"/>
              </a:defRPr>
            </a:lvl5pPr>
            <a:lvl6pPr marL="0" lvl="5" indent="0" algn="r">
              <a:spcBef>
                <a:spcPts val="0"/>
              </a:spcBef>
              <a:buNone/>
              <a:defRPr sz="1800">
                <a:solidFill>
                  <a:srgbClr val="888888"/>
                </a:solidFill>
                <a:latin typeface="Calibri"/>
                <a:ea typeface="Calibri"/>
                <a:cs typeface="Calibri"/>
                <a:sym typeface="Calibri"/>
              </a:defRPr>
            </a:lvl6pPr>
            <a:lvl7pPr marL="0" lvl="6" indent="0" algn="r">
              <a:spcBef>
                <a:spcPts val="0"/>
              </a:spcBef>
              <a:buNone/>
              <a:defRPr sz="1800">
                <a:solidFill>
                  <a:srgbClr val="888888"/>
                </a:solidFill>
                <a:latin typeface="Calibri"/>
                <a:ea typeface="Calibri"/>
                <a:cs typeface="Calibri"/>
                <a:sym typeface="Calibri"/>
              </a:defRPr>
            </a:lvl7pPr>
            <a:lvl8pPr marL="0" lvl="7" indent="0" algn="r">
              <a:spcBef>
                <a:spcPts val="0"/>
              </a:spcBef>
              <a:buNone/>
              <a:defRPr sz="1800">
                <a:solidFill>
                  <a:srgbClr val="888888"/>
                </a:solidFill>
                <a:latin typeface="Calibri"/>
                <a:ea typeface="Calibri"/>
                <a:cs typeface="Calibri"/>
                <a:sym typeface="Calibri"/>
              </a:defRPr>
            </a:lvl8pPr>
            <a:lvl9pPr marL="0" lvl="8" indent="0" algn="r">
              <a:spcBef>
                <a:spcPts val="0"/>
              </a:spcBef>
              <a:buNone/>
              <a:defRPr sz="18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8"/>
        <p:cNvGrpSpPr/>
        <p:nvPr/>
      </p:nvGrpSpPr>
      <p:grpSpPr>
        <a:xfrm>
          <a:off x="0" y="0"/>
          <a:ext cx="0" cy="0"/>
          <a:chOff x="0" y="0"/>
          <a:chExt cx="0" cy="0"/>
        </a:xfrm>
      </p:grpSpPr>
      <p:sp>
        <p:nvSpPr>
          <p:cNvPr id="19" name="Google Shape;19;p12"/>
          <p:cNvSpPr txBox="1">
            <a:spLocks noGrp="1"/>
          </p:cNvSpPr>
          <p:nvPr>
            <p:ph type="ctrTitle"/>
          </p:nvPr>
        </p:nvSpPr>
        <p:spPr>
          <a:xfrm>
            <a:off x="685800" y="1596453"/>
            <a:ext cx="7772400" cy="1081468"/>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12"/>
          <p:cNvSpPr txBox="1">
            <a:spLocks noGrp="1"/>
          </p:cNvSpPr>
          <p:nvPr>
            <p:ph type="subTitle" idx="1"/>
          </p:nvPr>
        </p:nvSpPr>
        <p:spPr>
          <a:xfrm>
            <a:off x="1371600" y="2883916"/>
            <a:ext cx="6400800" cy="1287462"/>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2"/>
          <p:cNvSpPr txBox="1">
            <a:spLocks noGrp="1"/>
          </p:cNvSpPr>
          <p:nvPr>
            <p:ph type="ftr" idx="11"/>
          </p:nvPr>
        </p:nvSpPr>
        <p:spPr>
          <a:xfrm>
            <a:off x="3108960" y="4789360"/>
            <a:ext cx="2926080" cy="257492"/>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2"/>
          <p:cNvSpPr txBox="1">
            <a:spLocks noGrp="1"/>
          </p:cNvSpPr>
          <p:nvPr>
            <p:ph type="dt" idx="10"/>
          </p:nvPr>
        </p:nvSpPr>
        <p:spPr>
          <a:xfrm>
            <a:off x="457200" y="4789360"/>
            <a:ext cx="2103120" cy="257492"/>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2"/>
          <p:cNvSpPr txBox="1">
            <a:spLocks noGrp="1"/>
          </p:cNvSpPr>
          <p:nvPr>
            <p:ph type="sldNum" idx="12"/>
          </p:nvPr>
        </p:nvSpPr>
        <p:spPr>
          <a:xfrm>
            <a:off x="6583680" y="4789360"/>
            <a:ext cx="2103120" cy="257492"/>
          </a:xfrm>
          <a:prstGeom prst="rect">
            <a:avLst/>
          </a:prstGeom>
          <a:noFill/>
          <a:ln>
            <a:noFill/>
          </a:ln>
        </p:spPr>
        <p:txBody>
          <a:bodyPr spcFirstLastPara="1" wrap="square" lIns="0" tIns="0" rIns="0" bIns="0" anchor="t" anchorCtr="0">
            <a:spAutoFit/>
          </a:bodyPr>
          <a:lstStyle>
            <a:lvl1pPr marL="0" lvl="0" indent="0" algn="r">
              <a:spcBef>
                <a:spcPts val="0"/>
              </a:spcBef>
              <a:buNone/>
              <a:defRPr sz="1800">
                <a:solidFill>
                  <a:srgbClr val="888888"/>
                </a:solidFill>
                <a:latin typeface="Calibri"/>
                <a:ea typeface="Calibri"/>
                <a:cs typeface="Calibri"/>
                <a:sym typeface="Calibri"/>
              </a:defRPr>
            </a:lvl1pPr>
            <a:lvl2pPr marL="0" lvl="1" indent="0" algn="r">
              <a:spcBef>
                <a:spcPts val="0"/>
              </a:spcBef>
              <a:buNone/>
              <a:defRPr sz="1800">
                <a:solidFill>
                  <a:srgbClr val="888888"/>
                </a:solidFill>
                <a:latin typeface="Calibri"/>
                <a:ea typeface="Calibri"/>
                <a:cs typeface="Calibri"/>
                <a:sym typeface="Calibri"/>
              </a:defRPr>
            </a:lvl2pPr>
            <a:lvl3pPr marL="0" lvl="2" indent="0" algn="r">
              <a:spcBef>
                <a:spcPts val="0"/>
              </a:spcBef>
              <a:buNone/>
              <a:defRPr sz="1800">
                <a:solidFill>
                  <a:srgbClr val="888888"/>
                </a:solidFill>
                <a:latin typeface="Calibri"/>
                <a:ea typeface="Calibri"/>
                <a:cs typeface="Calibri"/>
                <a:sym typeface="Calibri"/>
              </a:defRPr>
            </a:lvl3pPr>
            <a:lvl4pPr marL="0" lvl="3" indent="0" algn="r">
              <a:spcBef>
                <a:spcPts val="0"/>
              </a:spcBef>
              <a:buNone/>
              <a:defRPr sz="1800">
                <a:solidFill>
                  <a:srgbClr val="888888"/>
                </a:solidFill>
                <a:latin typeface="Calibri"/>
                <a:ea typeface="Calibri"/>
                <a:cs typeface="Calibri"/>
                <a:sym typeface="Calibri"/>
              </a:defRPr>
            </a:lvl4pPr>
            <a:lvl5pPr marL="0" lvl="4" indent="0" algn="r">
              <a:spcBef>
                <a:spcPts val="0"/>
              </a:spcBef>
              <a:buNone/>
              <a:defRPr sz="1800">
                <a:solidFill>
                  <a:srgbClr val="888888"/>
                </a:solidFill>
                <a:latin typeface="Calibri"/>
                <a:ea typeface="Calibri"/>
                <a:cs typeface="Calibri"/>
                <a:sym typeface="Calibri"/>
              </a:defRPr>
            </a:lvl5pPr>
            <a:lvl6pPr marL="0" lvl="5" indent="0" algn="r">
              <a:spcBef>
                <a:spcPts val="0"/>
              </a:spcBef>
              <a:buNone/>
              <a:defRPr sz="1800">
                <a:solidFill>
                  <a:srgbClr val="888888"/>
                </a:solidFill>
                <a:latin typeface="Calibri"/>
                <a:ea typeface="Calibri"/>
                <a:cs typeface="Calibri"/>
                <a:sym typeface="Calibri"/>
              </a:defRPr>
            </a:lvl6pPr>
            <a:lvl7pPr marL="0" lvl="6" indent="0" algn="r">
              <a:spcBef>
                <a:spcPts val="0"/>
              </a:spcBef>
              <a:buNone/>
              <a:defRPr sz="1800">
                <a:solidFill>
                  <a:srgbClr val="888888"/>
                </a:solidFill>
                <a:latin typeface="Calibri"/>
                <a:ea typeface="Calibri"/>
                <a:cs typeface="Calibri"/>
                <a:sym typeface="Calibri"/>
              </a:defRPr>
            </a:lvl7pPr>
            <a:lvl8pPr marL="0" lvl="7" indent="0" algn="r">
              <a:spcBef>
                <a:spcPts val="0"/>
              </a:spcBef>
              <a:buNone/>
              <a:defRPr sz="1800">
                <a:solidFill>
                  <a:srgbClr val="888888"/>
                </a:solidFill>
                <a:latin typeface="Calibri"/>
                <a:ea typeface="Calibri"/>
                <a:cs typeface="Calibri"/>
                <a:sym typeface="Calibri"/>
              </a:defRPr>
            </a:lvl8pPr>
            <a:lvl9pPr marL="0" lvl="8" indent="0" algn="r">
              <a:spcBef>
                <a:spcPts val="0"/>
              </a:spcBef>
              <a:buNone/>
              <a:defRPr sz="18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4"/>
        <p:cNvGrpSpPr/>
        <p:nvPr/>
      </p:nvGrpSpPr>
      <p:grpSpPr>
        <a:xfrm>
          <a:off x="0" y="0"/>
          <a:ext cx="0" cy="0"/>
          <a:chOff x="0" y="0"/>
          <a:chExt cx="0" cy="0"/>
        </a:xfrm>
      </p:grpSpPr>
      <p:sp>
        <p:nvSpPr>
          <p:cNvPr id="25" name="Google Shape;25;p13"/>
          <p:cNvSpPr txBox="1">
            <a:spLocks noGrp="1"/>
          </p:cNvSpPr>
          <p:nvPr>
            <p:ph type="title"/>
          </p:nvPr>
        </p:nvSpPr>
        <p:spPr>
          <a:xfrm>
            <a:off x="168910" y="1391234"/>
            <a:ext cx="8806179" cy="5746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600" b="1" i="0">
                <a:solidFill>
                  <a:srgbClr val="C55A1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13"/>
          <p:cNvSpPr txBox="1">
            <a:spLocks noGrp="1"/>
          </p:cNvSpPr>
          <p:nvPr>
            <p:ph type="body" idx="1"/>
          </p:nvPr>
        </p:nvSpPr>
        <p:spPr>
          <a:xfrm>
            <a:off x="457200" y="1184465"/>
            <a:ext cx="3977640" cy="339890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7" name="Google Shape;27;p13"/>
          <p:cNvSpPr txBox="1">
            <a:spLocks noGrp="1"/>
          </p:cNvSpPr>
          <p:nvPr>
            <p:ph type="body" idx="2"/>
          </p:nvPr>
        </p:nvSpPr>
        <p:spPr>
          <a:xfrm>
            <a:off x="4709160" y="1184465"/>
            <a:ext cx="3977640" cy="339890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8" name="Google Shape;28;p13"/>
          <p:cNvSpPr txBox="1">
            <a:spLocks noGrp="1"/>
          </p:cNvSpPr>
          <p:nvPr>
            <p:ph type="ftr" idx="11"/>
          </p:nvPr>
        </p:nvSpPr>
        <p:spPr>
          <a:xfrm>
            <a:off x="3108960" y="4789360"/>
            <a:ext cx="2926080" cy="257492"/>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3"/>
          <p:cNvSpPr txBox="1">
            <a:spLocks noGrp="1"/>
          </p:cNvSpPr>
          <p:nvPr>
            <p:ph type="dt" idx="10"/>
          </p:nvPr>
        </p:nvSpPr>
        <p:spPr>
          <a:xfrm>
            <a:off x="457200" y="4789360"/>
            <a:ext cx="2103120" cy="257492"/>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3"/>
          <p:cNvSpPr txBox="1">
            <a:spLocks noGrp="1"/>
          </p:cNvSpPr>
          <p:nvPr>
            <p:ph type="sldNum" idx="12"/>
          </p:nvPr>
        </p:nvSpPr>
        <p:spPr>
          <a:xfrm>
            <a:off x="6583680" y="4789360"/>
            <a:ext cx="2103120" cy="257492"/>
          </a:xfrm>
          <a:prstGeom prst="rect">
            <a:avLst/>
          </a:prstGeom>
          <a:noFill/>
          <a:ln>
            <a:noFill/>
          </a:ln>
        </p:spPr>
        <p:txBody>
          <a:bodyPr spcFirstLastPara="1" wrap="square" lIns="0" tIns="0" rIns="0" bIns="0" anchor="t" anchorCtr="0">
            <a:spAutoFit/>
          </a:bodyPr>
          <a:lstStyle>
            <a:lvl1pPr marL="0" lvl="0" indent="0" algn="r">
              <a:spcBef>
                <a:spcPts val="0"/>
              </a:spcBef>
              <a:buNone/>
              <a:defRPr sz="1800">
                <a:solidFill>
                  <a:srgbClr val="888888"/>
                </a:solidFill>
                <a:latin typeface="Calibri"/>
                <a:ea typeface="Calibri"/>
                <a:cs typeface="Calibri"/>
                <a:sym typeface="Calibri"/>
              </a:defRPr>
            </a:lvl1pPr>
            <a:lvl2pPr marL="0" lvl="1" indent="0" algn="r">
              <a:spcBef>
                <a:spcPts val="0"/>
              </a:spcBef>
              <a:buNone/>
              <a:defRPr sz="1800">
                <a:solidFill>
                  <a:srgbClr val="888888"/>
                </a:solidFill>
                <a:latin typeface="Calibri"/>
                <a:ea typeface="Calibri"/>
                <a:cs typeface="Calibri"/>
                <a:sym typeface="Calibri"/>
              </a:defRPr>
            </a:lvl2pPr>
            <a:lvl3pPr marL="0" lvl="2" indent="0" algn="r">
              <a:spcBef>
                <a:spcPts val="0"/>
              </a:spcBef>
              <a:buNone/>
              <a:defRPr sz="1800">
                <a:solidFill>
                  <a:srgbClr val="888888"/>
                </a:solidFill>
                <a:latin typeface="Calibri"/>
                <a:ea typeface="Calibri"/>
                <a:cs typeface="Calibri"/>
                <a:sym typeface="Calibri"/>
              </a:defRPr>
            </a:lvl3pPr>
            <a:lvl4pPr marL="0" lvl="3" indent="0" algn="r">
              <a:spcBef>
                <a:spcPts val="0"/>
              </a:spcBef>
              <a:buNone/>
              <a:defRPr sz="1800">
                <a:solidFill>
                  <a:srgbClr val="888888"/>
                </a:solidFill>
                <a:latin typeface="Calibri"/>
                <a:ea typeface="Calibri"/>
                <a:cs typeface="Calibri"/>
                <a:sym typeface="Calibri"/>
              </a:defRPr>
            </a:lvl4pPr>
            <a:lvl5pPr marL="0" lvl="4" indent="0" algn="r">
              <a:spcBef>
                <a:spcPts val="0"/>
              </a:spcBef>
              <a:buNone/>
              <a:defRPr sz="1800">
                <a:solidFill>
                  <a:srgbClr val="888888"/>
                </a:solidFill>
                <a:latin typeface="Calibri"/>
                <a:ea typeface="Calibri"/>
                <a:cs typeface="Calibri"/>
                <a:sym typeface="Calibri"/>
              </a:defRPr>
            </a:lvl5pPr>
            <a:lvl6pPr marL="0" lvl="5" indent="0" algn="r">
              <a:spcBef>
                <a:spcPts val="0"/>
              </a:spcBef>
              <a:buNone/>
              <a:defRPr sz="1800">
                <a:solidFill>
                  <a:srgbClr val="888888"/>
                </a:solidFill>
                <a:latin typeface="Calibri"/>
                <a:ea typeface="Calibri"/>
                <a:cs typeface="Calibri"/>
                <a:sym typeface="Calibri"/>
              </a:defRPr>
            </a:lvl6pPr>
            <a:lvl7pPr marL="0" lvl="6" indent="0" algn="r">
              <a:spcBef>
                <a:spcPts val="0"/>
              </a:spcBef>
              <a:buNone/>
              <a:defRPr sz="1800">
                <a:solidFill>
                  <a:srgbClr val="888888"/>
                </a:solidFill>
                <a:latin typeface="Calibri"/>
                <a:ea typeface="Calibri"/>
                <a:cs typeface="Calibri"/>
                <a:sym typeface="Calibri"/>
              </a:defRPr>
            </a:lvl7pPr>
            <a:lvl8pPr marL="0" lvl="7" indent="0" algn="r">
              <a:spcBef>
                <a:spcPts val="0"/>
              </a:spcBef>
              <a:buNone/>
              <a:defRPr sz="1800">
                <a:solidFill>
                  <a:srgbClr val="888888"/>
                </a:solidFill>
                <a:latin typeface="Calibri"/>
                <a:ea typeface="Calibri"/>
                <a:cs typeface="Calibri"/>
                <a:sym typeface="Calibri"/>
              </a:defRPr>
            </a:lvl8pPr>
            <a:lvl9pPr marL="0" lvl="8" indent="0" algn="r">
              <a:spcBef>
                <a:spcPts val="0"/>
              </a:spcBef>
              <a:buNone/>
              <a:defRPr sz="18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1"/>
        <p:cNvGrpSpPr/>
        <p:nvPr/>
      </p:nvGrpSpPr>
      <p:grpSpPr>
        <a:xfrm>
          <a:off x="0" y="0"/>
          <a:ext cx="0" cy="0"/>
          <a:chOff x="0" y="0"/>
          <a:chExt cx="0" cy="0"/>
        </a:xfrm>
      </p:grpSpPr>
      <p:sp>
        <p:nvSpPr>
          <p:cNvPr id="32" name="Google Shape;32;p14"/>
          <p:cNvSpPr txBox="1">
            <a:spLocks noGrp="1"/>
          </p:cNvSpPr>
          <p:nvPr>
            <p:ph type="title"/>
          </p:nvPr>
        </p:nvSpPr>
        <p:spPr>
          <a:xfrm>
            <a:off x="168910" y="1391234"/>
            <a:ext cx="8806179" cy="5746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600" b="1" i="0">
                <a:solidFill>
                  <a:srgbClr val="C55A1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4"/>
          <p:cNvSpPr txBox="1">
            <a:spLocks noGrp="1"/>
          </p:cNvSpPr>
          <p:nvPr>
            <p:ph type="ftr" idx="11"/>
          </p:nvPr>
        </p:nvSpPr>
        <p:spPr>
          <a:xfrm>
            <a:off x="3108960" y="4789360"/>
            <a:ext cx="2926080" cy="257492"/>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4"/>
          <p:cNvSpPr txBox="1">
            <a:spLocks noGrp="1"/>
          </p:cNvSpPr>
          <p:nvPr>
            <p:ph type="dt" idx="10"/>
          </p:nvPr>
        </p:nvSpPr>
        <p:spPr>
          <a:xfrm>
            <a:off x="457200" y="4789360"/>
            <a:ext cx="2103120" cy="257492"/>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4"/>
          <p:cNvSpPr txBox="1">
            <a:spLocks noGrp="1"/>
          </p:cNvSpPr>
          <p:nvPr>
            <p:ph type="sldNum" idx="12"/>
          </p:nvPr>
        </p:nvSpPr>
        <p:spPr>
          <a:xfrm>
            <a:off x="6583680" y="4789360"/>
            <a:ext cx="2103120" cy="257492"/>
          </a:xfrm>
          <a:prstGeom prst="rect">
            <a:avLst/>
          </a:prstGeom>
          <a:noFill/>
          <a:ln>
            <a:noFill/>
          </a:ln>
        </p:spPr>
        <p:txBody>
          <a:bodyPr spcFirstLastPara="1" wrap="square" lIns="0" tIns="0" rIns="0" bIns="0" anchor="t" anchorCtr="0">
            <a:spAutoFit/>
          </a:bodyPr>
          <a:lstStyle>
            <a:lvl1pPr marL="0" lvl="0" indent="0" algn="r">
              <a:spcBef>
                <a:spcPts val="0"/>
              </a:spcBef>
              <a:buNone/>
              <a:defRPr sz="1800">
                <a:solidFill>
                  <a:srgbClr val="888888"/>
                </a:solidFill>
                <a:latin typeface="Calibri"/>
                <a:ea typeface="Calibri"/>
                <a:cs typeface="Calibri"/>
                <a:sym typeface="Calibri"/>
              </a:defRPr>
            </a:lvl1pPr>
            <a:lvl2pPr marL="0" lvl="1" indent="0" algn="r">
              <a:spcBef>
                <a:spcPts val="0"/>
              </a:spcBef>
              <a:buNone/>
              <a:defRPr sz="1800">
                <a:solidFill>
                  <a:srgbClr val="888888"/>
                </a:solidFill>
                <a:latin typeface="Calibri"/>
                <a:ea typeface="Calibri"/>
                <a:cs typeface="Calibri"/>
                <a:sym typeface="Calibri"/>
              </a:defRPr>
            </a:lvl2pPr>
            <a:lvl3pPr marL="0" lvl="2" indent="0" algn="r">
              <a:spcBef>
                <a:spcPts val="0"/>
              </a:spcBef>
              <a:buNone/>
              <a:defRPr sz="1800">
                <a:solidFill>
                  <a:srgbClr val="888888"/>
                </a:solidFill>
                <a:latin typeface="Calibri"/>
                <a:ea typeface="Calibri"/>
                <a:cs typeface="Calibri"/>
                <a:sym typeface="Calibri"/>
              </a:defRPr>
            </a:lvl3pPr>
            <a:lvl4pPr marL="0" lvl="3" indent="0" algn="r">
              <a:spcBef>
                <a:spcPts val="0"/>
              </a:spcBef>
              <a:buNone/>
              <a:defRPr sz="1800">
                <a:solidFill>
                  <a:srgbClr val="888888"/>
                </a:solidFill>
                <a:latin typeface="Calibri"/>
                <a:ea typeface="Calibri"/>
                <a:cs typeface="Calibri"/>
                <a:sym typeface="Calibri"/>
              </a:defRPr>
            </a:lvl4pPr>
            <a:lvl5pPr marL="0" lvl="4" indent="0" algn="r">
              <a:spcBef>
                <a:spcPts val="0"/>
              </a:spcBef>
              <a:buNone/>
              <a:defRPr sz="1800">
                <a:solidFill>
                  <a:srgbClr val="888888"/>
                </a:solidFill>
                <a:latin typeface="Calibri"/>
                <a:ea typeface="Calibri"/>
                <a:cs typeface="Calibri"/>
                <a:sym typeface="Calibri"/>
              </a:defRPr>
            </a:lvl5pPr>
            <a:lvl6pPr marL="0" lvl="5" indent="0" algn="r">
              <a:spcBef>
                <a:spcPts val="0"/>
              </a:spcBef>
              <a:buNone/>
              <a:defRPr sz="1800">
                <a:solidFill>
                  <a:srgbClr val="888888"/>
                </a:solidFill>
                <a:latin typeface="Calibri"/>
                <a:ea typeface="Calibri"/>
                <a:cs typeface="Calibri"/>
                <a:sym typeface="Calibri"/>
              </a:defRPr>
            </a:lvl6pPr>
            <a:lvl7pPr marL="0" lvl="6" indent="0" algn="r">
              <a:spcBef>
                <a:spcPts val="0"/>
              </a:spcBef>
              <a:buNone/>
              <a:defRPr sz="1800">
                <a:solidFill>
                  <a:srgbClr val="888888"/>
                </a:solidFill>
                <a:latin typeface="Calibri"/>
                <a:ea typeface="Calibri"/>
                <a:cs typeface="Calibri"/>
                <a:sym typeface="Calibri"/>
              </a:defRPr>
            </a:lvl7pPr>
            <a:lvl8pPr marL="0" lvl="7" indent="0" algn="r">
              <a:spcBef>
                <a:spcPts val="0"/>
              </a:spcBef>
              <a:buNone/>
              <a:defRPr sz="1800">
                <a:solidFill>
                  <a:srgbClr val="888888"/>
                </a:solidFill>
                <a:latin typeface="Calibri"/>
                <a:ea typeface="Calibri"/>
                <a:cs typeface="Calibri"/>
                <a:sym typeface="Calibri"/>
              </a:defRPr>
            </a:lvl8pPr>
            <a:lvl9pPr marL="0" lvl="8" indent="0" algn="r">
              <a:spcBef>
                <a:spcPts val="0"/>
              </a:spcBef>
              <a:buNone/>
              <a:defRPr sz="18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36"/>
        <p:cNvGrpSpPr/>
        <p:nvPr/>
      </p:nvGrpSpPr>
      <p:grpSpPr>
        <a:xfrm>
          <a:off x="0" y="0"/>
          <a:ext cx="0" cy="0"/>
          <a:chOff x="0" y="0"/>
          <a:chExt cx="0" cy="0"/>
        </a:xfrm>
      </p:grpSpPr>
      <p:sp>
        <p:nvSpPr>
          <p:cNvPr id="37" name="Google Shape;37;p15"/>
          <p:cNvSpPr txBox="1">
            <a:spLocks noGrp="1"/>
          </p:cNvSpPr>
          <p:nvPr>
            <p:ph type="ftr" idx="11"/>
          </p:nvPr>
        </p:nvSpPr>
        <p:spPr>
          <a:xfrm>
            <a:off x="3108960" y="4789360"/>
            <a:ext cx="2926080" cy="257492"/>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5"/>
          <p:cNvSpPr txBox="1">
            <a:spLocks noGrp="1"/>
          </p:cNvSpPr>
          <p:nvPr>
            <p:ph type="dt" idx="10"/>
          </p:nvPr>
        </p:nvSpPr>
        <p:spPr>
          <a:xfrm>
            <a:off x="457200" y="4789360"/>
            <a:ext cx="2103120" cy="257492"/>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83680" y="4789360"/>
            <a:ext cx="2103120" cy="257492"/>
          </a:xfrm>
          <a:prstGeom prst="rect">
            <a:avLst/>
          </a:prstGeom>
          <a:noFill/>
          <a:ln>
            <a:noFill/>
          </a:ln>
        </p:spPr>
        <p:txBody>
          <a:bodyPr spcFirstLastPara="1" wrap="square" lIns="0" tIns="0" rIns="0" bIns="0" anchor="t" anchorCtr="0">
            <a:spAutoFit/>
          </a:bodyPr>
          <a:lstStyle>
            <a:lvl1pPr marL="0" lvl="0" indent="0" algn="r">
              <a:spcBef>
                <a:spcPts val="0"/>
              </a:spcBef>
              <a:buNone/>
              <a:defRPr sz="1800">
                <a:solidFill>
                  <a:srgbClr val="888888"/>
                </a:solidFill>
                <a:latin typeface="Calibri"/>
                <a:ea typeface="Calibri"/>
                <a:cs typeface="Calibri"/>
                <a:sym typeface="Calibri"/>
              </a:defRPr>
            </a:lvl1pPr>
            <a:lvl2pPr marL="0" lvl="1" indent="0" algn="r">
              <a:spcBef>
                <a:spcPts val="0"/>
              </a:spcBef>
              <a:buNone/>
              <a:defRPr sz="1800">
                <a:solidFill>
                  <a:srgbClr val="888888"/>
                </a:solidFill>
                <a:latin typeface="Calibri"/>
                <a:ea typeface="Calibri"/>
                <a:cs typeface="Calibri"/>
                <a:sym typeface="Calibri"/>
              </a:defRPr>
            </a:lvl2pPr>
            <a:lvl3pPr marL="0" lvl="2" indent="0" algn="r">
              <a:spcBef>
                <a:spcPts val="0"/>
              </a:spcBef>
              <a:buNone/>
              <a:defRPr sz="1800">
                <a:solidFill>
                  <a:srgbClr val="888888"/>
                </a:solidFill>
                <a:latin typeface="Calibri"/>
                <a:ea typeface="Calibri"/>
                <a:cs typeface="Calibri"/>
                <a:sym typeface="Calibri"/>
              </a:defRPr>
            </a:lvl3pPr>
            <a:lvl4pPr marL="0" lvl="3" indent="0" algn="r">
              <a:spcBef>
                <a:spcPts val="0"/>
              </a:spcBef>
              <a:buNone/>
              <a:defRPr sz="1800">
                <a:solidFill>
                  <a:srgbClr val="888888"/>
                </a:solidFill>
                <a:latin typeface="Calibri"/>
                <a:ea typeface="Calibri"/>
                <a:cs typeface="Calibri"/>
                <a:sym typeface="Calibri"/>
              </a:defRPr>
            </a:lvl4pPr>
            <a:lvl5pPr marL="0" lvl="4" indent="0" algn="r">
              <a:spcBef>
                <a:spcPts val="0"/>
              </a:spcBef>
              <a:buNone/>
              <a:defRPr sz="1800">
                <a:solidFill>
                  <a:srgbClr val="888888"/>
                </a:solidFill>
                <a:latin typeface="Calibri"/>
                <a:ea typeface="Calibri"/>
                <a:cs typeface="Calibri"/>
                <a:sym typeface="Calibri"/>
              </a:defRPr>
            </a:lvl5pPr>
            <a:lvl6pPr marL="0" lvl="5" indent="0" algn="r">
              <a:spcBef>
                <a:spcPts val="0"/>
              </a:spcBef>
              <a:buNone/>
              <a:defRPr sz="1800">
                <a:solidFill>
                  <a:srgbClr val="888888"/>
                </a:solidFill>
                <a:latin typeface="Calibri"/>
                <a:ea typeface="Calibri"/>
                <a:cs typeface="Calibri"/>
                <a:sym typeface="Calibri"/>
              </a:defRPr>
            </a:lvl6pPr>
            <a:lvl7pPr marL="0" lvl="6" indent="0" algn="r">
              <a:spcBef>
                <a:spcPts val="0"/>
              </a:spcBef>
              <a:buNone/>
              <a:defRPr sz="1800">
                <a:solidFill>
                  <a:srgbClr val="888888"/>
                </a:solidFill>
                <a:latin typeface="Calibri"/>
                <a:ea typeface="Calibri"/>
                <a:cs typeface="Calibri"/>
                <a:sym typeface="Calibri"/>
              </a:defRPr>
            </a:lvl7pPr>
            <a:lvl8pPr marL="0" lvl="7" indent="0" algn="r">
              <a:spcBef>
                <a:spcPts val="0"/>
              </a:spcBef>
              <a:buNone/>
              <a:defRPr sz="1800">
                <a:solidFill>
                  <a:srgbClr val="888888"/>
                </a:solidFill>
                <a:latin typeface="Calibri"/>
                <a:ea typeface="Calibri"/>
                <a:cs typeface="Calibri"/>
                <a:sym typeface="Calibri"/>
              </a:defRPr>
            </a:lvl8pPr>
            <a:lvl9pPr marL="0" lvl="8" indent="0" algn="r">
              <a:spcBef>
                <a:spcPts val="0"/>
              </a:spcBef>
              <a:buNone/>
              <a:defRPr sz="18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p:nvPr/>
        </p:nvSpPr>
        <p:spPr>
          <a:xfrm>
            <a:off x="0" y="1179575"/>
            <a:ext cx="6499860" cy="40005"/>
          </a:xfrm>
          <a:custGeom>
            <a:avLst/>
            <a:gdLst/>
            <a:ahLst/>
            <a:cxnLst/>
            <a:rect l="l" t="t" r="r" b="b"/>
            <a:pathLst>
              <a:path w="6499860" h="40005" extrusionOk="0">
                <a:moveTo>
                  <a:pt x="6499733" y="0"/>
                </a:moveTo>
                <a:lnTo>
                  <a:pt x="0" y="0"/>
                </a:lnTo>
                <a:lnTo>
                  <a:pt x="0" y="39624"/>
                </a:lnTo>
                <a:lnTo>
                  <a:pt x="6499733" y="39624"/>
                </a:lnTo>
                <a:lnTo>
                  <a:pt x="6499733"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7;p10"/>
          <p:cNvSpPr txBox="1">
            <a:spLocks noGrp="1"/>
          </p:cNvSpPr>
          <p:nvPr>
            <p:ph type="title"/>
          </p:nvPr>
        </p:nvSpPr>
        <p:spPr>
          <a:xfrm>
            <a:off x="168910" y="1391234"/>
            <a:ext cx="8806179" cy="57467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3600" b="1" i="0" u="none" strike="noStrike" cap="none">
                <a:solidFill>
                  <a:srgbClr val="C55A1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10"/>
          <p:cNvSpPr txBox="1">
            <a:spLocks noGrp="1"/>
          </p:cNvSpPr>
          <p:nvPr>
            <p:ph type="body" idx="1"/>
          </p:nvPr>
        </p:nvSpPr>
        <p:spPr>
          <a:xfrm>
            <a:off x="693800" y="2451474"/>
            <a:ext cx="7756398" cy="1261745"/>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2100" b="1"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08960" y="4789360"/>
            <a:ext cx="2926080" cy="257492"/>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dt" idx="10"/>
          </p:nvPr>
        </p:nvSpPr>
        <p:spPr>
          <a:xfrm>
            <a:off x="457200" y="4789360"/>
            <a:ext cx="2103120" cy="257492"/>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0"/>
          <p:cNvSpPr txBox="1">
            <a:spLocks noGrp="1"/>
          </p:cNvSpPr>
          <p:nvPr>
            <p:ph type="sldNum" idx="12"/>
          </p:nvPr>
        </p:nvSpPr>
        <p:spPr>
          <a:xfrm>
            <a:off x="6583680" y="4789360"/>
            <a:ext cx="2103120" cy="257492"/>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1800" b="0" u="none">
                <a:solidFill>
                  <a:srgbClr val="888888"/>
                </a:solidFill>
                <a:latin typeface="Calibri"/>
                <a:ea typeface="Calibri"/>
                <a:cs typeface="Calibri"/>
                <a:sym typeface="Calibri"/>
              </a:defRPr>
            </a:lvl1pPr>
            <a:lvl2pPr marL="0" marR="0" lvl="1" indent="0" algn="r" rtl="0">
              <a:spcBef>
                <a:spcPts val="0"/>
              </a:spcBef>
              <a:buNone/>
              <a:defRPr sz="1800" b="0" u="none">
                <a:solidFill>
                  <a:srgbClr val="888888"/>
                </a:solidFill>
                <a:latin typeface="Calibri"/>
                <a:ea typeface="Calibri"/>
                <a:cs typeface="Calibri"/>
                <a:sym typeface="Calibri"/>
              </a:defRPr>
            </a:lvl2pPr>
            <a:lvl3pPr marL="0" marR="0" lvl="2" indent="0" algn="r" rtl="0">
              <a:spcBef>
                <a:spcPts val="0"/>
              </a:spcBef>
              <a:buNone/>
              <a:defRPr sz="1800" b="0" u="none">
                <a:solidFill>
                  <a:srgbClr val="888888"/>
                </a:solidFill>
                <a:latin typeface="Calibri"/>
                <a:ea typeface="Calibri"/>
                <a:cs typeface="Calibri"/>
                <a:sym typeface="Calibri"/>
              </a:defRPr>
            </a:lvl3pPr>
            <a:lvl4pPr marL="0" marR="0" lvl="3" indent="0" algn="r" rtl="0">
              <a:spcBef>
                <a:spcPts val="0"/>
              </a:spcBef>
              <a:buNone/>
              <a:defRPr sz="1800" b="0" u="none">
                <a:solidFill>
                  <a:srgbClr val="888888"/>
                </a:solidFill>
                <a:latin typeface="Calibri"/>
                <a:ea typeface="Calibri"/>
                <a:cs typeface="Calibri"/>
                <a:sym typeface="Calibri"/>
              </a:defRPr>
            </a:lvl4pPr>
            <a:lvl5pPr marL="0" marR="0" lvl="4" indent="0" algn="r" rtl="0">
              <a:spcBef>
                <a:spcPts val="0"/>
              </a:spcBef>
              <a:buNone/>
              <a:defRPr sz="1800" b="0" u="none">
                <a:solidFill>
                  <a:srgbClr val="888888"/>
                </a:solidFill>
                <a:latin typeface="Calibri"/>
                <a:ea typeface="Calibri"/>
                <a:cs typeface="Calibri"/>
                <a:sym typeface="Calibri"/>
              </a:defRPr>
            </a:lvl5pPr>
            <a:lvl6pPr marL="0" marR="0" lvl="5" indent="0" algn="r" rtl="0">
              <a:spcBef>
                <a:spcPts val="0"/>
              </a:spcBef>
              <a:buNone/>
              <a:defRPr sz="1800" b="0" u="none">
                <a:solidFill>
                  <a:srgbClr val="888888"/>
                </a:solidFill>
                <a:latin typeface="Calibri"/>
                <a:ea typeface="Calibri"/>
                <a:cs typeface="Calibri"/>
                <a:sym typeface="Calibri"/>
              </a:defRPr>
            </a:lvl6pPr>
            <a:lvl7pPr marL="0" marR="0" lvl="6" indent="0" algn="r" rtl="0">
              <a:spcBef>
                <a:spcPts val="0"/>
              </a:spcBef>
              <a:buNone/>
              <a:defRPr sz="1800" b="0" u="none">
                <a:solidFill>
                  <a:srgbClr val="888888"/>
                </a:solidFill>
                <a:latin typeface="Calibri"/>
                <a:ea typeface="Calibri"/>
                <a:cs typeface="Calibri"/>
                <a:sym typeface="Calibri"/>
              </a:defRPr>
            </a:lvl7pPr>
            <a:lvl8pPr marL="0" marR="0" lvl="7" indent="0" algn="r" rtl="0">
              <a:spcBef>
                <a:spcPts val="0"/>
              </a:spcBef>
              <a:buNone/>
              <a:defRPr sz="1800" b="0" u="none">
                <a:solidFill>
                  <a:srgbClr val="888888"/>
                </a:solidFill>
                <a:latin typeface="Calibri"/>
                <a:ea typeface="Calibri"/>
                <a:cs typeface="Calibri"/>
                <a:sym typeface="Calibri"/>
              </a:defRPr>
            </a:lvl8pPr>
            <a:lvl9pPr marL="0" marR="0" lvl="8" indent="0" algn="r" rtl="0">
              <a:spcBef>
                <a:spcPts val="0"/>
              </a:spcBef>
              <a:buNone/>
              <a:defRPr sz="1800" b="0" u="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customXml" Target="../ink/ink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84.xml"/><Relationship Id="rId1" Type="http://schemas.openxmlformats.org/officeDocument/2006/relationships/slideLayout" Target="../slideLayouts/slideLayout1.xml"/><Relationship Id="rId4" Type="http://schemas.openxmlformats.org/officeDocument/2006/relationships/image" Target="../media/image294.png"/></Relationships>
</file>

<file path=ppt/slides/_rels/slide101.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85.xml"/><Relationship Id="rId1" Type="http://schemas.openxmlformats.org/officeDocument/2006/relationships/slideLayout" Target="../slideLayouts/slideLayout1.xml"/><Relationship Id="rId4" Type="http://schemas.openxmlformats.org/officeDocument/2006/relationships/image" Target="../media/image295.png"/></Relationships>
</file>

<file path=ppt/slides/_rels/slide102.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86.xml"/><Relationship Id="rId1" Type="http://schemas.openxmlformats.org/officeDocument/2006/relationships/slideLayout" Target="../slideLayouts/slideLayout1.xml"/><Relationship Id="rId4" Type="http://schemas.openxmlformats.org/officeDocument/2006/relationships/image" Target="../media/image296.png"/></Relationships>
</file>

<file path=ppt/slides/_rels/slide103.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87.xml"/><Relationship Id="rId1" Type="http://schemas.openxmlformats.org/officeDocument/2006/relationships/slideLayout" Target="../slideLayouts/slideLayout1.xml"/><Relationship Id="rId4" Type="http://schemas.openxmlformats.org/officeDocument/2006/relationships/image" Target="../media/image297.png"/></Relationships>
</file>

<file path=ppt/slides/_rels/slide104.xml.rels><?xml version="1.0" encoding="UTF-8" standalone="yes"?>
<Relationships xmlns="http://schemas.openxmlformats.org/package/2006/relationships"><Relationship Id="rId3" Type="http://schemas.openxmlformats.org/officeDocument/2006/relationships/image" Target="../media/image237.png"/><Relationship Id="rId2" Type="http://schemas.openxmlformats.org/officeDocument/2006/relationships/notesSlide" Target="../notesSlides/notesSlide88.xml"/><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3" Type="http://schemas.openxmlformats.org/officeDocument/2006/relationships/image" Target="../media/image237.png"/><Relationship Id="rId2" Type="http://schemas.openxmlformats.org/officeDocument/2006/relationships/notesSlide" Target="../notesSlides/notesSlide89.xml"/><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90.xml"/><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91.xml"/><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92.xml"/><Relationship Id="rId1" Type="http://schemas.openxmlformats.org/officeDocument/2006/relationships/slideLayout" Target="../slideLayouts/slideLayout1.xml"/><Relationship Id="rId4" Type="http://schemas.openxmlformats.org/officeDocument/2006/relationships/image" Target="../media/image298.png"/></Relationships>
</file>

<file path=ppt/slides/_rels/slide109.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9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3" Type="http://schemas.openxmlformats.org/officeDocument/2006/relationships/image" Target="../media/image238.png"/><Relationship Id="rId7" Type="http://schemas.openxmlformats.org/officeDocument/2006/relationships/image" Target="../media/image302.png"/><Relationship Id="rId2" Type="http://schemas.openxmlformats.org/officeDocument/2006/relationships/notesSlide" Target="../notesSlides/notesSlide94.xml"/><Relationship Id="rId1" Type="http://schemas.openxmlformats.org/officeDocument/2006/relationships/slideLayout" Target="../slideLayouts/slideLayout1.xml"/><Relationship Id="rId6" Type="http://schemas.openxmlformats.org/officeDocument/2006/relationships/image" Target="../media/image301.png"/><Relationship Id="rId5" Type="http://schemas.openxmlformats.org/officeDocument/2006/relationships/image" Target="../media/image300.png"/><Relationship Id="rId4" Type="http://schemas.openxmlformats.org/officeDocument/2006/relationships/image" Target="../media/image299.png"/></Relationships>
</file>

<file path=ppt/slides/_rels/slide111.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26" Type="http://schemas.openxmlformats.org/officeDocument/2006/relationships/customXml" Target="../ink/ink275.xml"/><Relationship Id="rId21" Type="http://schemas.openxmlformats.org/officeDocument/2006/relationships/image" Target="../media/image311.png"/><Relationship Id="rId42" Type="http://schemas.openxmlformats.org/officeDocument/2006/relationships/customXml" Target="../ink/ink283.xml"/><Relationship Id="rId47" Type="http://schemas.openxmlformats.org/officeDocument/2006/relationships/image" Target="../media/image324.png"/><Relationship Id="rId63" Type="http://schemas.openxmlformats.org/officeDocument/2006/relationships/image" Target="../media/image332.png"/><Relationship Id="rId68" Type="http://schemas.openxmlformats.org/officeDocument/2006/relationships/customXml" Target="../ink/ink296.xml"/><Relationship Id="rId84" Type="http://schemas.openxmlformats.org/officeDocument/2006/relationships/customXml" Target="../ink/ink304.xml"/><Relationship Id="rId89" Type="http://schemas.openxmlformats.org/officeDocument/2006/relationships/image" Target="../media/image345.png"/><Relationship Id="rId16" Type="http://schemas.openxmlformats.org/officeDocument/2006/relationships/customXml" Target="../ink/ink270.xml"/><Relationship Id="rId11" Type="http://schemas.openxmlformats.org/officeDocument/2006/relationships/image" Target="../media/image306.png"/><Relationship Id="rId32" Type="http://schemas.openxmlformats.org/officeDocument/2006/relationships/customXml" Target="../ink/ink278.xml"/><Relationship Id="rId37" Type="http://schemas.openxmlformats.org/officeDocument/2006/relationships/image" Target="../media/image319.png"/><Relationship Id="rId53" Type="http://schemas.openxmlformats.org/officeDocument/2006/relationships/image" Target="../media/image327.png"/><Relationship Id="rId58" Type="http://schemas.openxmlformats.org/officeDocument/2006/relationships/customXml" Target="../ink/ink291.xml"/><Relationship Id="rId74" Type="http://schemas.openxmlformats.org/officeDocument/2006/relationships/customXml" Target="../ink/ink299.xml"/><Relationship Id="rId79" Type="http://schemas.openxmlformats.org/officeDocument/2006/relationships/image" Target="../media/image340.png"/><Relationship Id="rId102" Type="http://schemas.openxmlformats.org/officeDocument/2006/relationships/customXml" Target="../ink/ink313.xml"/><Relationship Id="rId5" Type="http://schemas.openxmlformats.org/officeDocument/2006/relationships/image" Target="../media/image303.png"/><Relationship Id="rId90" Type="http://schemas.openxmlformats.org/officeDocument/2006/relationships/customXml" Target="../ink/ink307.xml"/><Relationship Id="rId95" Type="http://schemas.openxmlformats.org/officeDocument/2006/relationships/image" Target="../media/image348.png"/><Relationship Id="rId22" Type="http://schemas.openxmlformats.org/officeDocument/2006/relationships/customXml" Target="../ink/ink273.xml"/><Relationship Id="rId27" Type="http://schemas.openxmlformats.org/officeDocument/2006/relationships/image" Target="../media/image314.png"/><Relationship Id="rId43" Type="http://schemas.openxmlformats.org/officeDocument/2006/relationships/image" Target="../media/image322.png"/><Relationship Id="rId48" Type="http://schemas.openxmlformats.org/officeDocument/2006/relationships/customXml" Target="../ink/ink286.xml"/><Relationship Id="rId64" Type="http://schemas.openxmlformats.org/officeDocument/2006/relationships/customXml" Target="../ink/ink294.xml"/><Relationship Id="rId69" Type="http://schemas.openxmlformats.org/officeDocument/2006/relationships/image" Target="../media/image335.png"/><Relationship Id="rId80" Type="http://schemas.openxmlformats.org/officeDocument/2006/relationships/customXml" Target="../ink/ink302.xml"/><Relationship Id="rId85" Type="http://schemas.openxmlformats.org/officeDocument/2006/relationships/image" Target="../media/image343.png"/><Relationship Id="rId12" Type="http://schemas.openxmlformats.org/officeDocument/2006/relationships/customXml" Target="../ink/ink268.xml"/><Relationship Id="rId17" Type="http://schemas.openxmlformats.org/officeDocument/2006/relationships/image" Target="../media/image309.png"/><Relationship Id="rId33" Type="http://schemas.openxmlformats.org/officeDocument/2006/relationships/image" Target="../media/image317.png"/><Relationship Id="rId38" Type="http://schemas.openxmlformats.org/officeDocument/2006/relationships/customXml" Target="../ink/ink281.xml"/><Relationship Id="rId59" Type="http://schemas.openxmlformats.org/officeDocument/2006/relationships/image" Target="../media/image330.png"/><Relationship Id="rId103" Type="http://schemas.openxmlformats.org/officeDocument/2006/relationships/image" Target="../media/image352.png"/><Relationship Id="rId20" Type="http://schemas.openxmlformats.org/officeDocument/2006/relationships/customXml" Target="../ink/ink272.xml"/><Relationship Id="rId41" Type="http://schemas.openxmlformats.org/officeDocument/2006/relationships/image" Target="../media/image321.png"/><Relationship Id="rId54" Type="http://schemas.openxmlformats.org/officeDocument/2006/relationships/customXml" Target="../ink/ink289.xml"/><Relationship Id="rId62" Type="http://schemas.openxmlformats.org/officeDocument/2006/relationships/customXml" Target="../ink/ink293.xml"/><Relationship Id="rId70" Type="http://schemas.openxmlformats.org/officeDocument/2006/relationships/customXml" Target="../ink/ink297.xml"/><Relationship Id="rId75" Type="http://schemas.openxmlformats.org/officeDocument/2006/relationships/image" Target="../media/image338.png"/><Relationship Id="rId83" Type="http://schemas.openxmlformats.org/officeDocument/2006/relationships/image" Target="../media/image342.png"/><Relationship Id="rId88" Type="http://schemas.openxmlformats.org/officeDocument/2006/relationships/customXml" Target="../ink/ink306.xml"/><Relationship Id="rId91" Type="http://schemas.openxmlformats.org/officeDocument/2006/relationships/image" Target="../media/image346.png"/><Relationship Id="rId96" Type="http://schemas.openxmlformats.org/officeDocument/2006/relationships/customXml" Target="../ink/ink310.xml"/><Relationship Id="rId1" Type="http://schemas.openxmlformats.org/officeDocument/2006/relationships/slideLayout" Target="../slideLayouts/slideLayout1.xml"/><Relationship Id="rId6" Type="http://schemas.openxmlformats.org/officeDocument/2006/relationships/customXml" Target="../ink/ink265.xml"/><Relationship Id="rId15" Type="http://schemas.openxmlformats.org/officeDocument/2006/relationships/image" Target="../media/image308.png"/><Relationship Id="rId23" Type="http://schemas.openxmlformats.org/officeDocument/2006/relationships/image" Target="../media/image312.png"/><Relationship Id="rId28" Type="http://schemas.openxmlformats.org/officeDocument/2006/relationships/customXml" Target="../ink/ink276.xml"/><Relationship Id="rId36" Type="http://schemas.openxmlformats.org/officeDocument/2006/relationships/customXml" Target="../ink/ink280.xml"/><Relationship Id="rId49" Type="http://schemas.openxmlformats.org/officeDocument/2006/relationships/image" Target="../media/image325.png"/><Relationship Id="rId57" Type="http://schemas.openxmlformats.org/officeDocument/2006/relationships/image" Target="../media/image329.png"/><Relationship Id="rId10" Type="http://schemas.openxmlformats.org/officeDocument/2006/relationships/customXml" Target="../ink/ink267.xml"/><Relationship Id="rId31" Type="http://schemas.openxmlformats.org/officeDocument/2006/relationships/image" Target="../media/image316.png"/><Relationship Id="rId44" Type="http://schemas.openxmlformats.org/officeDocument/2006/relationships/customXml" Target="../ink/ink284.xml"/><Relationship Id="rId52" Type="http://schemas.openxmlformats.org/officeDocument/2006/relationships/customXml" Target="../ink/ink288.xml"/><Relationship Id="rId60" Type="http://schemas.openxmlformats.org/officeDocument/2006/relationships/customXml" Target="../ink/ink292.xml"/><Relationship Id="rId65" Type="http://schemas.openxmlformats.org/officeDocument/2006/relationships/image" Target="../media/image333.png"/><Relationship Id="rId73" Type="http://schemas.openxmlformats.org/officeDocument/2006/relationships/image" Target="../media/image337.png"/><Relationship Id="rId78" Type="http://schemas.openxmlformats.org/officeDocument/2006/relationships/customXml" Target="../ink/ink301.xml"/><Relationship Id="rId81" Type="http://schemas.openxmlformats.org/officeDocument/2006/relationships/image" Target="../media/image341.png"/><Relationship Id="rId86" Type="http://schemas.openxmlformats.org/officeDocument/2006/relationships/customXml" Target="../ink/ink305.xml"/><Relationship Id="rId94" Type="http://schemas.openxmlformats.org/officeDocument/2006/relationships/customXml" Target="../ink/ink309.xml"/><Relationship Id="rId99" Type="http://schemas.openxmlformats.org/officeDocument/2006/relationships/image" Target="../media/image350.png"/><Relationship Id="rId101" Type="http://schemas.openxmlformats.org/officeDocument/2006/relationships/image" Target="../media/image351.png"/><Relationship Id="rId4" Type="http://schemas.openxmlformats.org/officeDocument/2006/relationships/customXml" Target="../ink/ink264.xml"/><Relationship Id="rId9" Type="http://schemas.openxmlformats.org/officeDocument/2006/relationships/image" Target="../media/image305.png"/><Relationship Id="rId13" Type="http://schemas.openxmlformats.org/officeDocument/2006/relationships/image" Target="../media/image307.png"/><Relationship Id="rId18" Type="http://schemas.openxmlformats.org/officeDocument/2006/relationships/customXml" Target="../ink/ink271.xml"/><Relationship Id="rId39" Type="http://schemas.openxmlformats.org/officeDocument/2006/relationships/image" Target="../media/image320.png"/><Relationship Id="rId34" Type="http://schemas.openxmlformats.org/officeDocument/2006/relationships/customXml" Target="../ink/ink279.xml"/><Relationship Id="rId50" Type="http://schemas.openxmlformats.org/officeDocument/2006/relationships/customXml" Target="../ink/ink287.xml"/><Relationship Id="rId55" Type="http://schemas.openxmlformats.org/officeDocument/2006/relationships/image" Target="../media/image328.png"/><Relationship Id="rId76" Type="http://schemas.openxmlformats.org/officeDocument/2006/relationships/customXml" Target="../ink/ink300.xml"/><Relationship Id="rId97" Type="http://schemas.openxmlformats.org/officeDocument/2006/relationships/image" Target="../media/image349.png"/><Relationship Id="rId104" Type="http://schemas.openxmlformats.org/officeDocument/2006/relationships/customXml" Target="../ink/ink314.xml"/><Relationship Id="rId7" Type="http://schemas.openxmlformats.org/officeDocument/2006/relationships/image" Target="../media/image304.png"/><Relationship Id="rId71" Type="http://schemas.openxmlformats.org/officeDocument/2006/relationships/image" Target="../media/image336.png"/><Relationship Id="rId92" Type="http://schemas.openxmlformats.org/officeDocument/2006/relationships/customXml" Target="../ink/ink308.xml"/><Relationship Id="rId2" Type="http://schemas.openxmlformats.org/officeDocument/2006/relationships/notesSlide" Target="../notesSlides/notesSlide96.xml"/><Relationship Id="rId29" Type="http://schemas.openxmlformats.org/officeDocument/2006/relationships/image" Target="../media/image315.png"/><Relationship Id="rId24" Type="http://schemas.openxmlformats.org/officeDocument/2006/relationships/customXml" Target="../ink/ink274.xml"/><Relationship Id="rId40" Type="http://schemas.openxmlformats.org/officeDocument/2006/relationships/customXml" Target="../ink/ink282.xml"/><Relationship Id="rId45" Type="http://schemas.openxmlformats.org/officeDocument/2006/relationships/image" Target="../media/image323.png"/><Relationship Id="rId66" Type="http://schemas.openxmlformats.org/officeDocument/2006/relationships/customXml" Target="../ink/ink295.xml"/><Relationship Id="rId87" Type="http://schemas.openxmlformats.org/officeDocument/2006/relationships/image" Target="../media/image344.png"/><Relationship Id="rId61" Type="http://schemas.openxmlformats.org/officeDocument/2006/relationships/image" Target="../media/image331.png"/><Relationship Id="rId82" Type="http://schemas.openxmlformats.org/officeDocument/2006/relationships/customXml" Target="../ink/ink303.xml"/><Relationship Id="rId19" Type="http://schemas.openxmlformats.org/officeDocument/2006/relationships/image" Target="../media/image310.png"/><Relationship Id="rId14" Type="http://schemas.openxmlformats.org/officeDocument/2006/relationships/customXml" Target="../ink/ink269.xml"/><Relationship Id="rId30" Type="http://schemas.openxmlformats.org/officeDocument/2006/relationships/customXml" Target="../ink/ink277.xml"/><Relationship Id="rId35" Type="http://schemas.openxmlformats.org/officeDocument/2006/relationships/image" Target="../media/image318.png"/><Relationship Id="rId56" Type="http://schemas.openxmlformats.org/officeDocument/2006/relationships/customXml" Target="../ink/ink290.xml"/><Relationship Id="rId77" Type="http://schemas.openxmlformats.org/officeDocument/2006/relationships/image" Target="../media/image339.png"/><Relationship Id="rId100" Type="http://schemas.openxmlformats.org/officeDocument/2006/relationships/customXml" Target="../ink/ink312.xml"/><Relationship Id="rId105" Type="http://schemas.openxmlformats.org/officeDocument/2006/relationships/image" Target="../media/image353.png"/><Relationship Id="rId8" Type="http://schemas.openxmlformats.org/officeDocument/2006/relationships/customXml" Target="../ink/ink266.xml"/><Relationship Id="rId51" Type="http://schemas.openxmlformats.org/officeDocument/2006/relationships/image" Target="../media/image326.png"/><Relationship Id="rId72" Type="http://schemas.openxmlformats.org/officeDocument/2006/relationships/customXml" Target="../ink/ink298.xml"/><Relationship Id="rId93" Type="http://schemas.openxmlformats.org/officeDocument/2006/relationships/image" Target="../media/image347.png"/><Relationship Id="rId98" Type="http://schemas.openxmlformats.org/officeDocument/2006/relationships/customXml" Target="../ink/ink311.xml"/><Relationship Id="rId3" Type="http://schemas.openxmlformats.org/officeDocument/2006/relationships/image" Target="../media/image238.png"/><Relationship Id="rId25" Type="http://schemas.openxmlformats.org/officeDocument/2006/relationships/image" Target="../media/image313.png"/><Relationship Id="rId46" Type="http://schemas.openxmlformats.org/officeDocument/2006/relationships/customXml" Target="../ink/ink285.xml"/><Relationship Id="rId67" Type="http://schemas.openxmlformats.org/officeDocument/2006/relationships/image" Target="../media/image334.png"/></Relationships>
</file>

<file path=ppt/slides/_rels/slide113.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97.xml"/><Relationship Id="rId1" Type="http://schemas.openxmlformats.org/officeDocument/2006/relationships/slideLayout" Target="../slideLayouts/slideLayout1.xml"/><Relationship Id="rId4" Type="http://schemas.openxmlformats.org/officeDocument/2006/relationships/image" Target="../media/image354.png"/></Relationships>
</file>

<file path=ppt/slides/_rels/slide114.xml.rels><?xml version="1.0" encoding="UTF-8" standalone="yes"?>
<Relationships xmlns="http://schemas.openxmlformats.org/package/2006/relationships"><Relationship Id="rId8" Type="http://schemas.openxmlformats.org/officeDocument/2006/relationships/image" Target="../media/image357.png"/><Relationship Id="rId13" Type="http://schemas.openxmlformats.org/officeDocument/2006/relationships/customXml" Target="../ink/ink319.xml"/><Relationship Id="rId3" Type="http://schemas.openxmlformats.org/officeDocument/2006/relationships/image" Target="../media/image238.png"/><Relationship Id="rId7" Type="http://schemas.openxmlformats.org/officeDocument/2006/relationships/customXml" Target="../ink/ink316.xml"/><Relationship Id="rId12" Type="http://schemas.openxmlformats.org/officeDocument/2006/relationships/image" Target="../media/image359.png"/><Relationship Id="rId2" Type="http://schemas.openxmlformats.org/officeDocument/2006/relationships/notesSlide" Target="../notesSlides/notesSlide98.xml"/><Relationship Id="rId16" Type="http://schemas.openxmlformats.org/officeDocument/2006/relationships/image" Target="../media/image361.png"/><Relationship Id="rId1" Type="http://schemas.openxmlformats.org/officeDocument/2006/relationships/slideLayout" Target="../slideLayouts/slideLayout1.xml"/><Relationship Id="rId6" Type="http://schemas.openxmlformats.org/officeDocument/2006/relationships/image" Target="../media/image356.png"/><Relationship Id="rId11" Type="http://schemas.openxmlformats.org/officeDocument/2006/relationships/customXml" Target="../ink/ink318.xml"/><Relationship Id="rId5" Type="http://schemas.openxmlformats.org/officeDocument/2006/relationships/customXml" Target="../ink/ink315.xml"/><Relationship Id="rId15" Type="http://schemas.openxmlformats.org/officeDocument/2006/relationships/customXml" Target="../ink/ink320.xml"/><Relationship Id="rId10" Type="http://schemas.openxmlformats.org/officeDocument/2006/relationships/image" Target="../media/image358.png"/><Relationship Id="rId4" Type="http://schemas.openxmlformats.org/officeDocument/2006/relationships/image" Target="../media/image355.png"/><Relationship Id="rId9" Type="http://schemas.openxmlformats.org/officeDocument/2006/relationships/customXml" Target="../ink/ink317.xml"/><Relationship Id="rId14" Type="http://schemas.openxmlformats.org/officeDocument/2006/relationships/image" Target="../media/image360.png"/></Relationships>
</file>

<file path=ppt/slides/_rels/slide115.xml.rels><?xml version="1.0" encoding="UTF-8" standalone="yes"?>
<Relationships xmlns="http://schemas.openxmlformats.org/package/2006/relationships"><Relationship Id="rId8" Type="http://schemas.openxmlformats.org/officeDocument/2006/relationships/customXml" Target="../ink/ink323.xml"/><Relationship Id="rId13" Type="http://schemas.openxmlformats.org/officeDocument/2006/relationships/image" Target="../media/image366.png"/><Relationship Id="rId3" Type="http://schemas.openxmlformats.org/officeDocument/2006/relationships/image" Target="../media/image238.png"/><Relationship Id="rId7" Type="http://schemas.openxmlformats.org/officeDocument/2006/relationships/image" Target="../media/image363.png"/><Relationship Id="rId12" Type="http://schemas.openxmlformats.org/officeDocument/2006/relationships/customXml" Target="../ink/ink325.xml"/><Relationship Id="rId2" Type="http://schemas.openxmlformats.org/officeDocument/2006/relationships/notesSlide" Target="../notesSlides/notesSlide99.xml"/><Relationship Id="rId1" Type="http://schemas.openxmlformats.org/officeDocument/2006/relationships/slideLayout" Target="../slideLayouts/slideLayout1.xml"/><Relationship Id="rId6" Type="http://schemas.openxmlformats.org/officeDocument/2006/relationships/customXml" Target="../ink/ink322.xml"/><Relationship Id="rId11" Type="http://schemas.openxmlformats.org/officeDocument/2006/relationships/image" Target="../media/image365.png"/><Relationship Id="rId5" Type="http://schemas.openxmlformats.org/officeDocument/2006/relationships/image" Target="../media/image362.png"/><Relationship Id="rId15" Type="http://schemas.openxmlformats.org/officeDocument/2006/relationships/image" Target="../media/image367.png"/><Relationship Id="rId10" Type="http://schemas.openxmlformats.org/officeDocument/2006/relationships/customXml" Target="../ink/ink324.xml"/><Relationship Id="rId4" Type="http://schemas.openxmlformats.org/officeDocument/2006/relationships/customXml" Target="../ink/ink321.xml"/><Relationship Id="rId9" Type="http://schemas.openxmlformats.org/officeDocument/2006/relationships/image" Target="../media/image364.png"/><Relationship Id="rId14" Type="http://schemas.openxmlformats.org/officeDocument/2006/relationships/customXml" Target="../ink/ink326.xml"/></Relationships>
</file>

<file path=ppt/slides/_rels/slide116.xml.rels><?xml version="1.0" encoding="UTF-8" standalone="yes"?>
<Relationships xmlns="http://schemas.openxmlformats.org/package/2006/relationships"><Relationship Id="rId8" Type="http://schemas.openxmlformats.org/officeDocument/2006/relationships/customXml" Target="../ink/ink329.xml"/><Relationship Id="rId3" Type="http://schemas.openxmlformats.org/officeDocument/2006/relationships/image" Target="../media/image238.png"/><Relationship Id="rId7" Type="http://schemas.openxmlformats.org/officeDocument/2006/relationships/image" Target="../media/image369.png"/><Relationship Id="rId2" Type="http://schemas.openxmlformats.org/officeDocument/2006/relationships/notesSlide" Target="../notesSlides/notesSlide100.xml"/><Relationship Id="rId1" Type="http://schemas.openxmlformats.org/officeDocument/2006/relationships/slideLayout" Target="../slideLayouts/slideLayout1.xml"/><Relationship Id="rId6" Type="http://schemas.openxmlformats.org/officeDocument/2006/relationships/customXml" Target="../ink/ink328.xml"/><Relationship Id="rId11" Type="http://schemas.openxmlformats.org/officeDocument/2006/relationships/image" Target="../media/image371.png"/><Relationship Id="rId5" Type="http://schemas.openxmlformats.org/officeDocument/2006/relationships/image" Target="../media/image368.png"/><Relationship Id="rId10" Type="http://schemas.openxmlformats.org/officeDocument/2006/relationships/customXml" Target="../ink/ink330.xml"/><Relationship Id="rId4" Type="http://schemas.openxmlformats.org/officeDocument/2006/relationships/customXml" Target="../ink/ink327.xml"/><Relationship Id="rId9" Type="http://schemas.openxmlformats.org/officeDocument/2006/relationships/image" Target="../media/image370.png"/></Relationships>
</file>

<file path=ppt/slides/_rels/slide117.xml.rels><?xml version="1.0" encoding="UTF-8" standalone="yes"?>
<Relationships xmlns="http://schemas.openxmlformats.org/package/2006/relationships"><Relationship Id="rId8" Type="http://schemas.openxmlformats.org/officeDocument/2006/relationships/customXml" Target="../ink/ink333.xml"/><Relationship Id="rId13" Type="http://schemas.openxmlformats.org/officeDocument/2006/relationships/image" Target="../media/image376.png"/><Relationship Id="rId3" Type="http://schemas.openxmlformats.org/officeDocument/2006/relationships/image" Target="../media/image238.png"/><Relationship Id="rId7" Type="http://schemas.openxmlformats.org/officeDocument/2006/relationships/image" Target="../media/image373.png"/><Relationship Id="rId12" Type="http://schemas.openxmlformats.org/officeDocument/2006/relationships/customXml" Target="../ink/ink335.xml"/><Relationship Id="rId2" Type="http://schemas.openxmlformats.org/officeDocument/2006/relationships/notesSlide" Target="../notesSlides/notesSlide101.xml"/><Relationship Id="rId1" Type="http://schemas.openxmlformats.org/officeDocument/2006/relationships/slideLayout" Target="../slideLayouts/slideLayout1.xml"/><Relationship Id="rId6" Type="http://schemas.openxmlformats.org/officeDocument/2006/relationships/customXml" Target="../ink/ink332.xml"/><Relationship Id="rId11" Type="http://schemas.openxmlformats.org/officeDocument/2006/relationships/image" Target="../media/image375.png"/><Relationship Id="rId5" Type="http://schemas.openxmlformats.org/officeDocument/2006/relationships/image" Target="../media/image372.png"/><Relationship Id="rId15" Type="http://schemas.openxmlformats.org/officeDocument/2006/relationships/image" Target="../media/image377.png"/><Relationship Id="rId10" Type="http://schemas.openxmlformats.org/officeDocument/2006/relationships/customXml" Target="../ink/ink334.xml"/><Relationship Id="rId4" Type="http://schemas.openxmlformats.org/officeDocument/2006/relationships/customXml" Target="../ink/ink331.xml"/><Relationship Id="rId9" Type="http://schemas.openxmlformats.org/officeDocument/2006/relationships/image" Target="../media/image374.png"/><Relationship Id="rId14" Type="http://schemas.openxmlformats.org/officeDocument/2006/relationships/customXml" Target="../ink/ink336.xml"/></Relationships>
</file>

<file path=ppt/slides/_rels/slide118.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02.xml"/><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8" Type="http://schemas.openxmlformats.org/officeDocument/2006/relationships/customXml" Target="../ink/ink339.xml"/><Relationship Id="rId13" Type="http://schemas.openxmlformats.org/officeDocument/2006/relationships/image" Target="../media/image382.png"/><Relationship Id="rId3" Type="http://schemas.openxmlformats.org/officeDocument/2006/relationships/image" Target="../media/image238.png"/><Relationship Id="rId7" Type="http://schemas.openxmlformats.org/officeDocument/2006/relationships/image" Target="../media/image379.png"/><Relationship Id="rId12" Type="http://schemas.openxmlformats.org/officeDocument/2006/relationships/customXml" Target="../ink/ink341.xml"/><Relationship Id="rId2" Type="http://schemas.openxmlformats.org/officeDocument/2006/relationships/notesSlide" Target="../notesSlides/notesSlide103.xml"/><Relationship Id="rId1" Type="http://schemas.openxmlformats.org/officeDocument/2006/relationships/slideLayout" Target="../slideLayouts/slideLayout1.xml"/><Relationship Id="rId6" Type="http://schemas.openxmlformats.org/officeDocument/2006/relationships/customXml" Target="../ink/ink338.xml"/><Relationship Id="rId11" Type="http://schemas.openxmlformats.org/officeDocument/2006/relationships/image" Target="../media/image381.png"/><Relationship Id="rId5" Type="http://schemas.openxmlformats.org/officeDocument/2006/relationships/image" Target="../media/image378.png"/><Relationship Id="rId10" Type="http://schemas.openxmlformats.org/officeDocument/2006/relationships/customXml" Target="../ink/ink340.xml"/><Relationship Id="rId4" Type="http://schemas.openxmlformats.org/officeDocument/2006/relationships/customXml" Target="../ink/ink337.xml"/><Relationship Id="rId9" Type="http://schemas.openxmlformats.org/officeDocument/2006/relationships/image" Target="../media/image380.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8" Type="http://schemas.openxmlformats.org/officeDocument/2006/relationships/customXml" Target="../ink/ink344.xml"/><Relationship Id="rId3" Type="http://schemas.openxmlformats.org/officeDocument/2006/relationships/image" Target="../media/image238.png"/><Relationship Id="rId7" Type="http://schemas.openxmlformats.org/officeDocument/2006/relationships/image" Target="../media/image384.png"/><Relationship Id="rId2" Type="http://schemas.openxmlformats.org/officeDocument/2006/relationships/notesSlide" Target="../notesSlides/notesSlide104.xml"/><Relationship Id="rId1" Type="http://schemas.openxmlformats.org/officeDocument/2006/relationships/slideLayout" Target="../slideLayouts/slideLayout1.xml"/><Relationship Id="rId6" Type="http://schemas.openxmlformats.org/officeDocument/2006/relationships/customXml" Target="../ink/ink343.xml"/><Relationship Id="rId11" Type="http://schemas.openxmlformats.org/officeDocument/2006/relationships/image" Target="../media/image386.png"/><Relationship Id="rId5" Type="http://schemas.openxmlformats.org/officeDocument/2006/relationships/image" Target="../media/image383.png"/><Relationship Id="rId10" Type="http://schemas.openxmlformats.org/officeDocument/2006/relationships/customXml" Target="../ink/ink345.xml"/><Relationship Id="rId4" Type="http://schemas.openxmlformats.org/officeDocument/2006/relationships/customXml" Target="../ink/ink342.xml"/><Relationship Id="rId9" Type="http://schemas.openxmlformats.org/officeDocument/2006/relationships/image" Target="../media/image385.png"/></Relationships>
</file>

<file path=ppt/slides/_rels/slide121.xml.rels><?xml version="1.0" encoding="UTF-8" standalone="yes"?>
<Relationships xmlns="http://schemas.openxmlformats.org/package/2006/relationships"><Relationship Id="rId13" Type="http://schemas.openxmlformats.org/officeDocument/2006/relationships/customXml" Target="../ink/ink350.xml"/><Relationship Id="rId18" Type="http://schemas.openxmlformats.org/officeDocument/2006/relationships/image" Target="../media/image394.png"/><Relationship Id="rId26" Type="http://schemas.openxmlformats.org/officeDocument/2006/relationships/image" Target="../media/image398.png"/><Relationship Id="rId39" Type="http://schemas.openxmlformats.org/officeDocument/2006/relationships/customXml" Target="../ink/ink363.xml"/><Relationship Id="rId21" Type="http://schemas.openxmlformats.org/officeDocument/2006/relationships/customXml" Target="../ink/ink354.xml"/><Relationship Id="rId34" Type="http://schemas.openxmlformats.org/officeDocument/2006/relationships/image" Target="../media/image402.png"/><Relationship Id="rId42" Type="http://schemas.openxmlformats.org/officeDocument/2006/relationships/image" Target="../media/image406.png"/><Relationship Id="rId7" Type="http://schemas.openxmlformats.org/officeDocument/2006/relationships/customXml" Target="../ink/ink347.xml"/><Relationship Id="rId2" Type="http://schemas.openxmlformats.org/officeDocument/2006/relationships/notesSlide" Target="../notesSlides/notesSlide105.xml"/><Relationship Id="rId16" Type="http://schemas.openxmlformats.org/officeDocument/2006/relationships/image" Target="../media/image393.png"/><Relationship Id="rId20" Type="http://schemas.openxmlformats.org/officeDocument/2006/relationships/image" Target="../media/image395.png"/><Relationship Id="rId29" Type="http://schemas.openxmlformats.org/officeDocument/2006/relationships/customXml" Target="../ink/ink358.xml"/><Relationship Id="rId41" Type="http://schemas.openxmlformats.org/officeDocument/2006/relationships/customXml" Target="../ink/ink364.xml"/><Relationship Id="rId1" Type="http://schemas.openxmlformats.org/officeDocument/2006/relationships/slideLayout" Target="../slideLayouts/slideLayout1.xml"/><Relationship Id="rId6" Type="http://schemas.openxmlformats.org/officeDocument/2006/relationships/image" Target="../media/image388.png"/><Relationship Id="rId11" Type="http://schemas.openxmlformats.org/officeDocument/2006/relationships/customXml" Target="../ink/ink349.xml"/><Relationship Id="rId24" Type="http://schemas.openxmlformats.org/officeDocument/2006/relationships/image" Target="../media/image397.png"/><Relationship Id="rId32" Type="http://schemas.openxmlformats.org/officeDocument/2006/relationships/image" Target="../media/image401.png"/><Relationship Id="rId37" Type="http://schemas.openxmlformats.org/officeDocument/2006/relationships/customXml" Target="../ink/ink362.xml"/><Relationship Id="rId40" Type="http://schemas.openxmlformats.org/officeDocument/2006/relationships/image" Target="../media/image405.png"/><Relationship Id="rId5" Type="http://schemas.openxmlformats.org/officeDocument/2006/relationships/customXml" Target="../ink/ink346.xml"/><Relationship Id="rId15" Type="http://schemas.openxmlformats.org/officeDocument/2006/relationships/customXml" Target="../ink/ink351.xml"/><Relationship Id="rId23" Type="http://schemas.openxmlformats.org/officeDocument/2006/relationships/customXml" Target="../ink/ink355.xml"/><Relationship Id="rId28" Type="http://schemas.openxmlformats.org/officeDocument/2006/relationships/image" Target="../media/image399.png"/><Relationship Id="rId36" Type="http://schemas.openxmlformats.org/officeDocument/2006/relationships/image" Target="../media/image403.png"/><Relationship Id="rId10" Type="http://schemas.openxmlformats.org/officeDocument/2006/relationships/image" Target="../media/image390.png"/><Relationship Id="rId19" Type="http://schemas.openxmlformats.org/officeDocument/2006/relationships/customXml" Target="../ink/ink353.xml"/><Relationship Id="rId31" Type="http://schemas.openxmlformats.org/officeDocument/2006/relationships/customXml" Target="../ink/ink359.xml"/><Relationship Id="rId44" Type="http://schemas.openxmlformats.org/officeDocument/2006/relationships/image" Target="../media/image407.png"/><Relationship Id="rId4" Type="http://schemas.openxmlformats.org/officeDocument/2006/relationships/image" Target="../media/image387.png"/><Relationship Id="rId9" Type="http://schemas.openxmlformats.org/officeDocument/2006/relationships/customXml" Target="../ink/ink348.xml"/><Relationship Id="rId14" Type="http://schemas.openxmlformats.org/officeDocument/2006/relationships/image" Target="../media/image392.png"/><Relationship Id="rId22" Type="http://schemas.openxmlformats.org/officeDocument/2006/relationships/image" Target="../media/image396.png"/><Relationship Id="rId27" Type="http://schemas.openxmlformats.org/officeDocument/2006/relationships/customXml" Target="../ink/ink357.xml"/><Relationship Id="rId30" Type="http://schemas.openxmlformats.org/officeDocument/2006/relationships/image" Target="../media/image400.png"/><Relationship Id="rId35" Type="http://schemas.openxmlformats.org/officeDocument/2006/relationships/customXml" Target="../ink/ink361.xml"/><Relationship Id="rId43" Type="http://schemas.openxmlformats.org/officeDocument/2006/relationships/customXml" Target="../ink/ink365.xml"/><Relationship Id="rId8" Type="http://schemas.openxmlformats.org/officeDocument/2006/relationships/image" Target="../media/image389.png"/><Relationship Id="rId3" Type="http://schemas.openxmlformats.org/officeDocument/2006/relationships/image" Target="../media/image238.png"/><Relationship Id="rId12" Type="http://schemas.openxmlformats.org/officeDocument/2006/relationships/image" Target="../media/image391.png"/><Relationship Id="rId17" Type="http://schemas.openxmlformats.org/officeDocument/2006/relationships/customXml" Target="../ink/ink352.xml"/><Relationship Id="rId25" Type="http://schemas.openxmlformats.org/officeDocument/2006/relationships/customXml" Target="../ink/ink356.xml"/><Relationship Id="rId33" Type="http://schemas.openxmlformats.org/officeDocument/2006/relationships/customXml" Target="../ink/ink360.xml"/><Relationship Id="rId38" Type="http://schemas.openxmlformats.org/officeDocument/2006/relationships/image" Target="../media/image404.png"/></Relationships>
</file>

<file path=ppt/slides/_rels/slide122.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06.xml"/><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8" Type="http://schemas.openxmlformats.org/officeDocument/2006/relationships/customXml" Target="../ink/ink368.xml"/><Relationship Id="rId13" Type="http://schemas.openxmlformats.org/officeDocument/2006/relationships/image" Target="../media/image412.png"/><Relationship Id="rId3" Type="http://schemas.openxmlformats.org/officeDocument/2006/relationships/image" Target="../media/image238.png"/><Relationship Id="rId7" Type="http://schemas.openxmlformats.org/officeDocument/2006/relationships/image" Target="../media/image409.png"/><Relationship Id="rId12" Type="http://schemas.openxmlformats.org/officeDocument/2006/relationships/customXml" Target="../ink/ink370.xml"/><Relationship Id="rId17" Type="http://schemas.openxmlformats.org/officeDocument/2006/relationships/image" Target="../media/image414.png"/><Relationship Id="rId2" Type="http://schemas.openxmlformats.org/officeDocument/2006/relationships/notesSlide" Target="../notesSlides/notesSlide107.xml"/><Relationship Id="rId16" Type="http://schemas.openxmlformats.org/officeDocument/2006/relationships/customXml" Target="../ink/ink372.xml"/><Relationship Id="rId1" Type="http://schemas.openxmlformats.org/officeDocument/2006/relationships/slideLayout" Target="../slideLayouts/slideLayout1.xml"/><Relationship Id="rId6" Type="http://schemas.openxmlformats.org/officeDocument/2006/relationships/customXml" Target="../ink/ink367.xml"/><Relationship Id="rId11" Type="http://schemas.openxmlformats.org/officeDocument/2006/relationships/image" Target="../media/image411.png"/><Relationship Id="rId5" Type="http://schemas.openxmlformats.org/officeDocument/2006/relationships/image" Target="../media/image408.png"/><Relationship Id="rId15" Type="http://schemas.openxmlformats.org/officeDocument/2006/relationships/image" Target="../media/image413.png"/><Relationship Id="rId10" Type="http://schemas.openxmlformats.org/officeDocument/2006/relationships/customXml" Target="../ink/ink369.xml"/><Relationship Id="rId4" Type="http://schemas.openxmlformats.org/officeDocument/2006/relationships/customXml" Target="../ink/ink366.xml"/><Relationship Id="rId9" Type="http://schemas.openxmlformats.org/officeDocument/2006/relationships/image" Target="../media/image410.png"/><Relationship Id="rId14" Type="http://schemas.openxmlformats.org/officeDocument/2006/relationships/customXml" Target="../ink/ink371.xml"/></Relationships>
</file>

<file path=ppt/slides/_rels/slide124.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08.xml"/><Relationship Id="rId1" Type="http://schemas.openxmlformats.org/officeDocument/2006/relationships/slideLayout" Target="../slideLayouts/slideLayout1.xml"/><Relationship Id="rId5" Type="http://schemas.openxmlformats.org/officeDocument/2006/relationships/image" Target="../media/image415.png"/><Relationship Id="rId4" Type="http://schemas.openxmlformats.org/officeDocument/2006/relationships/customXml" Target="../ink/ink373.xml"/></Relationships>
</file>

<file path=ppt/slides/_rels/slide125.xml.rels><?xml version="1.0" encoding="UTF-8" standalone="yes"?>
<Relationships xmlns="http://schemas.openxmlformats.org/package/2006/relationships"><Relationship Id="rId13" Type="http://schemas.openxmlformats.org/officeDocument/2006/relationships/image" Target="../media/image420.png"/><Relationship Id="rId18" Type="http://schemas.openxmlformats.org/officeDocument/2006/relationships/customXml" Target="../ink/ink381.xml"/><Relationship Id="rId26" Type="http://schemas.openxmlformats.org/officeDocument/2006/relationships/customXml" Target="../ink/ink385.xml"/><Relationship Id="rId3" Type="http://schemas.openxmlformats.org/officeDocument/2006/relationships/image" Target="../media/image238.png"/><Relationship Id="rId21" Type="http://schemas.openxmlformats.org/officeDocument/2006/relationships/image" Target="../media/image424.png"/><Relationship Id="rId34" Type="http://schemas.openxmlformats.org/officeDocument/2006/relationships/customXml" Target="../ink/ink389.xml"/><Relationship Id="rId7" Type="http://schemas.openxmlformats.org/officeDocument/2006/relationships/image" Target="../media/image417.png"/><Relationship Id="rId12" Type="http://schemas.openxmlformats.org/officeDocument/2006/relationships/customXml" Target="../ink/ink378.xml"/><Relationship Id="rId17" Type="http://schemas.openxmlformats.org/officeDocument/2006/relationships/image" Target="../media/image422.png"/><Relationship Id="rId25" Type="http://schemas.openxmlformats.org/officeDocument/2006/relationships/image" Target="../media/image426.png"/><Relationship Id="rId33" Type="http://schemas.openxmlformats.org/officeDocument/2006/relationships/image" Target="../media/image430.png"/><Relationship Id="rId2" Type="http://schemas.openxmlformats.org/officeDocument/2006/relationships/notesSlide" Target="../notesSlides/notesSlide109.xml"/><Relationship Id="rId16" Type="http://schemas.openxmlformats.org/officeDocument/2006/relationships/customXml" Target="../ink/ink380.xml"/><Relationship Id="rId20" Type="http://schemas.openxmlformats.org/officeDocument/2006/relationships/customXml" Target="../ink/ink382.xml"/><Relationship Id="rId29" Type="http://schemas.openxmlformats.org/officeDocument/2006/relationships/image" Target="../media/image428.png"/><Relationship Id="rId1" Type="http://schemas.openxmlformats.org/officeDocument/2006/relationships/slideLayout" Target="../slideLayouts/slideLayout1.xml"/><Relationship Id="rId6" Type="http://schemas.openxmlformats.org/officeDocument/2006/relationships/customXml" Target="../ink/ink375.xml"/><Relationship Id="rId11" Type="http://schemas.openxmlformats.org/officeDocument/2006/relationships/image" Target="../media/image419.png"/><Relationship Id="rId24" Type="http://schemas.openxmlformats.org/officeDocument/2006/relationships/customXml" Target="../ink/ink384.xml"/><Relationship Id="rId32" Type="http://schemas.openxmlformats.org/officeDocument/2006/relationships/customXml" Target="../ink/ink388.xml"/><Relationship Id="rId5" Type="http://schemas.openxmlformats.org/officeDocument/2006/relationships/image" Target="../media/image416.png"/><Relationship Id="rId15" Type="http://schemas.openxmlformats.org/officeDocument/2006/relationships/image" Target="../media/image421.png"/><Relationship Id="rId23" Type="http://schemas.openxmlformats.org/officeDocument/2006/relationships/image" Target="../media/image425.png"/><Relationship Id="rId28" Type="http://schemas.openxmlformats.org/officeDocument/2006/relationships/customXml" Target="../ink/ink386.xml"/><Relationship Id="rId10" Type="http://schemas.openxmlformats.org/officeDocument/2006/relationships/customXml" Target="../ink/ink377.xml"/><Relationship Id="rId19" Type="http://schemas.openxmlformats.org/officeDocument/2006/relationships/image" Target="../media/image423.png"/><Relationship Id="rId31" Type="http://schemas.openxmlformats.org/officeDocument/2006/relationships/image" Target="../media/image429.png"/><Relationship Id="rId4" Type="http://schemas.openxmlformats.org/officeDocument/2006/relationships/customXml" Target="../ink/ink374.xml"/><Relationship Id="rId9" Type="http://schemas.openxmlformats.org/officeDocument/2006/relationships/image" Target="../media/image418.png"/><Relationship Id="rId14" Type="http://schemas.openxmlformats.org/officeDocument/2006/relationships/customXml" Target="../ink/ink379.xml"/><Relationship Id="rId22" Type="http://schemas.openxmlformats.org/officeDocument/2006/relationships/customXml" Target="../ink/ink383.xml"/><Relationship Id="rId27" Type="http://schemas.openxmlformats.org/officeDocument/2006/relationships/image" Target="../media/image427.png"/><Relationship Id="rId30" Type="http://schemas.openxmlformats.org/officeDocument/2006/relationships/customXml" Target="../ink/ink387.xml"/><Relationship Id="rId35" Type="http://schemas.openxmlformats.org/officeDocument/2006/relationships/image" Target="../media/image431.png"/><Relationship Id="rId8" Type="http://schemas.openxmlformats.org/officeDocument/2006/relationships/customXml" Target="../ink/ink376.xml"/></Relationships>
</file>

<file path=ppt/slides/_rels/slide126.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10.xml"/><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11.xml"/><Relationship Id="rId1" Type="http://schemas.openxmlformats.org/officeDocument/2006/relationships/slideLayout" Target="../slideLayouts/slideLayout1.xml"/><Relationship Id="rId5" Type="http://schemas.openxmlformats.org/officeDocument/2006/relationships/image" Target="../media/image432.png"/><Relationship Id="rId4" Type="http://schemas.openxmlformats.org/officeDocument/2006/relationships/customXml" Target="../ink/ink390.xml"/></Relationships>
</file>

<file path=ppt/slides/_rels/slide128.xml.rels><?xml version="1.0" encoding="UTF-8" standalone="yes"?>
<Relationships xmlns="http://schemas.openxmlformats.org/package/2006/relationships"><Relationship Id="rId8" Type="http://schemas.openxmlformats.org/officeDocument/2006/relationships/customXml" Target="../ink/ink393.xml"/><Relationship Id="rId13" Type="http://schemas.openxmlformats.org/officeDocument/2006/relationships/image" Target="../media/image437.png"/><Relationship Id="rId18" Type="http://schemas.openxmlformats.org/officeDocument/2006/relationships/customXml" Target="../ink/ink398.xml"/><Relationship Id="rId3" Type="http://schemas.openxmlformats.org/officeDocument/2006/relationships/image" Target="../media/image238.png"/><Relationship Id="rId21" Type="http://schemas.openxmlformats.org/officeDocument/2006/relationships/image" Target="../media/image441.png"/><Relationship Id="rId7" Type="http://schemas.openxmlformats.org/officeDocument/2006/relationships/image" Target="../media/image434.png"/><Relationship Id="rId12" Type="http://schemas.openxmlformats.org/officeDocument/2006/relationships/customXml" Target="../ink/ink395.xml"/><Relationship Id="rId17" Type="http://schemas.openxmlformats.org/officeDocument/2006/relationships/image" Target="../media/image439.png"/><Relationship Id="rId2" Type="http://schemas.openxmlformats.org/officeDocument/2006/relationships/notesSlide" Target="../notesSlides/notesSlide112.xml"/><Relationship Id="rId16" Type="http://schemas.openxmlformats.org/officeDocument/2006/relationships/customXml" Target="../ink/ink397.xml"/><Relationship Id="rId20" Type="http://schemas.openxmlformats.org/officeDocument/2006/relationships/customXml" Target="../ink/ink399.xml"/><Relationship Id="rId1" Type="http://schemas.openxmlformats.org/officeDocument/2006/relationships/slideLayout" Target="../slideLayouts/slideLayout1.xml"/><Relationship Id="rId6" Type="http://schemas.openxmlformats.org/officeDocument/2006/relationships/customXml" Target="../ink/ink392.xml"/><Relationship Id="rId11" Type="http://schemas.openxmlformats.org/officeDocument/2006/relationships/image" Target="../media/image436.png"/><Relationship Id="rId5" Type="http://schemas.openxmlformats.org/officeDocument/2006/relationships/image" Target="../media/image433.png"/><Relationship Id="rId15" Type="http://schemas.openxmlformats.org/officeDocument/2006/relationships/image" Target="../media/image438.png"/><Relationship Id="rId10" Type="http://schemas.openxmlformats.org/officeDocument/2006/relationships/customXml" Target="../ink/ink394.xml"/><Relationship Id="rId19" Type="http://schemas.openxmlformats.org/officeDocument/2006/relationships/image" Target="../media/image440.png"/><Relationship Id="rId4" Type="http://schemas.openxmlformats.org/officeDocument/2006/relationships/customXml" Target="../ink/ink391.xml"/><Relationship Id="rId9" Type="http://schemas.openxmlformats.org/officeDocument/2006/relationships/image" Target="../media/image435.png"/><Relationship Id="rId14" Type="http://schemas.openxmlformats.org/officeDocument/2006/relationships/customXml" Target="../ink/ink396.xml"/></Relationships>
</file>

<file path=ppt/slides/_rels/slide129.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13.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14.xml"/><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15.xml"/><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16.xml"/><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17.xml"/><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18.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3" Type="http://schemas.openxmlformats.org/officeDocument/2006/relationships/image" Target="../media/image237.png"/><Relationship Id="rId2" Type="http://schemas.openxmlformats.org/officeDocument/2006/relationships/notesSlide" Target="../notesSlides/notesSlide119.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3" Type="http://schemas.openxmlformats.org/officeDocument/2006/relationships/image" Target="../media/image237.png"/><Relationship Id="rId2" Type="http://schemas.openxmlformats.org/officeDocument/2006/relationships/notesSlide" Target="../notesSlides/notesSlide120.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21.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22.xml"/><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23.xml"/><Relationship Id="rId1" Type="http://schemas.openxmlformats.org/officeDocument/2006/relationships/slideLayout" Target="../slideLayouts/slideLayout1.xml"/><Relationship Id="rId4" Type="http://schemas.openxmlformats.org/officeDocument/2006/relationships/image" Target="../media/image442.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140.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24.xml"/><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25.xml"/><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26.xml"/><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27.xml"/><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28.xml"/><Relationship Id="rId1" Type="http://schemas.openxmlformats.org/officeDocument/2006/relationships/slideLayout" Target="../slideLayouts/slideLayout1.xml"/><Relationship Id="rId5" Type="http://schemas.openxmlformats.org/officeDocument/2006/relationships/hyperlink" Target="https://www.youtube.com/watch?v=a_LaXOzG0co" TargetMode="External"/><Relationship Id="rId4" Type="http://schemas.openxmlformats.org/officeDocument/2006/relationships/hyperlink" Target="https://www.youtube.com/watch?v=DQnjNgixZQs" TargetMode="External"/></Relationships>
</file>

<file path=ppt/slides/_rels/slide145.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29.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30.xml"/><Relationship Id="rId1" Type="http://schemas.openxmlformats.org/officeDocument/2006/relationships/slideLayout" Target="../slideLayouts/slideLayout1.xml"/><Relationship Id="rId4" Type="http://schemas.openxmlformats.org/officeDocument/2006/relationships/image" Target="../media/image443.png"/></Relationships>
</file>

<file path=ppt/slides/_rels/slide147.xml.rels><?xml version="1.0" encoding="UTF-8" standalone="yes"?>
<Relationships xmlns="http://schemas.openxmlformats.org/package/2006/relationships"><Relationship Id="rId3" Type="http://schemas.openxmlformats.org/officeDocument/2006/relationships/image" Target="../media/image237.png"/><Relationship Id="rId2" Type="http://schemas.openxmlformats.org/officeDocument/2006/relationships/notesSlide" Target="../notesSlides/notesSlide131.xml"/><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3" Type="http://schemas.openxmlformats.org/officeDocument/2006/relationships/image" Target="../media/image237.png"/><Relationship Id="rId2" Type="http://schemas.openxmlformats.org/officeDocument/2006/relationships/notesSlide" Target="../notesSlides/notesSlide132.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33.xml"/><Relationship Id="rId1" Type="http://schemas.openxmlformats.org/officeDocument/2006/relationships/slideLayout" Target="../slideLayouts/slideLayout1.xml"/><Relationship Id="rId4" Type="http://schemas.openxmlformats.org/officeDocument/2006/relationships/image" Target="../media/image44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34.xml"/><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35.xml"/><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36.xml"/><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37.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38.xml"/><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39.xml"/><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40.xml"/><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41.xml"/><Relationship Id="rId1" Type="http://schemas.openxmlformats.org/officeDocument/2006/relationships/slideLayout" Target="../slideLayouts/slideLayout1.xml"/><Relationship Id="rId4" Type="http://schemas.openxmlformats.org/officeDocument/2006/relationships/image" Target="../media/image445.png"/></Relationships>
</file>

<file path=ppt/slides/_rels/slide158.xml.rels><?xml version="1.0" encoding="UTF-8" standalone="yes"?>
<Relationships xmlns="http://schemas.openxmlformats.org/package/2006/relationships"><Relationship Id="rId3" Type="http://schemas.openxmlformats.org/officeDocument/2006/relationships/image" Target="../media/image237.png"/><Relationship Id="rId2" Type="http://schemas.openxmlformats.org/officeDocument/2006/relationships/notesSlide" Target="../notesSlides/notesSlide142.xml"/><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3" Type="http://schemas.openxmlformats.org/officeDocument/2006/relationships/image" Target="../media/image237.png"/><Relationship Id="rId2" Type="http://schemas.openxmlformats.org/officeDocument/2006/relationships/notesSlide" Target="../notesSlides/notesSlide14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44.xml"/><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45.xml"/><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46.xml"/><Relationship Id="rId1" Type="http://schemas.openxmlformats.org/officeDocument/2006/relationships/slideLayout" Target="../slideLayouts/slideLayout1.xml"/><Relationship Id="rId4" Type="http://schemas.openxmlformats.org/officeDocument/2006/relationships/image" Target="../media/image446.png"/></Relationships>
</file>

<file path=ppt/slides/_rels/slide163.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47.xml"/><Relationship Id="rId1" Type="http://schemas.openxmlformats.org/officeDocument/2006/relationships/slideLayout" Target="../slideLayouts/slideLayout1.xml"/><Relationship Id="rId5" Type="http://schemas.openxmlformats.org/officeDocument/2006/relationships/image" Target="../media/image448.png"/><Relationship Id="rId4" Type="http://schemas.openxmlformats.org/officeDocument/2006/relationships/image" Target="../media/image447.png"/></Relationships>
</file>

<file path=ppt/slides/_rels/slide164.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48.xml"/><Relationship Id="rId1" Type="http://schemas.openxmlformats.org/officeDocument/2006/relationships/slideLayout" Target="../slideLayouts/slideLayout1.xml"/><Relationship Id="rId4" Type="http://schemas.openxmlformats.org/officeDocument/2006/relationships/image" Target="../media/image449.png"/></Relationships>
</file>

<file path=ppt/slides/_rels/slide165.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49.xml"/><Relationship Id="rId1" Type="http://schemas.openxmlformats.org/officeDocument/2006/relationships/slideLayout" Target="../slideLayouts/slideLayout1.xml"/><Relationship Id="rId4" Type="http://schemas.openxmlformats.org/officeDocument/2006/relationships/image" Target="../media/image450.png"/></Relationships>
</file>

<file path=ppt/slides/_rels/slide166.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50.xml"/><Relationship Id="rId1" Type="http://schemas.openxmlformats.org/officeDocument/2006/relationships/slideLayout" Target="../slideLayouts/slideLayout1.xml"/><Relationship Id="rId6" Type="http://schemas.openxmlformats.org/officeDocument/2006/relationships/comments" Target="../comments/comment1.xml"/><Relationship Id="rId5" Type="http://schemas.openxmlformats.org/officeDocument/2006/relationships/image" Target="../media/image452.png"/><Relationship Id="rId4" Type="http://schemas.openxmlformats.org/officeDocument/2006/relationships/image" Target="../media/image451.png"/></Relationships>
</file>

<file path=ppt/slides/_rels/slide167.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51.xml"/><Relationship Id="rId1" Type="http://schemas.openxmlformats.org/officeDocument/2006/relationships/slideLayout" Target="../slideLayouts/slideLayout1.xml"/><Relationship Id="rId6" Type="http://schemas.openxmlformats.org/officeDocument/2006/relationships/comments" Target="../comments/comment2.xml"/><Relationship Id="rId5" Type="http://schemas.openxmlformats.org/officeDocument/2006/relationships/image" Target="../media/image454.png"/><Relationship Id="rId4" Type="http://schemas.openxmlformats.org/officeDocument/2006/relationships/image" Target="../media/image453.png"/></Relationships>
</file>

<file path=ppt/slides/_rels/slide168.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52.xml"/><Relationship Id="rId1" Type="http://schemas.openxmlformats.org/officeDocument/2006/relationships/slideLayout" Target="../slideLayouts/slideLayout1.xml"/><Relationship Id="rId4" Type="http://schemas.openxmlformats.org/officeDocument/2006/relationships/comments" Target="../comments/comment3.xml"/></Relationships>
</file>

<file path=ppt/slides/_rels/slide169.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53.xml"/><Relationship Id="rId1" Type="http://schemas.openxmlformats.org/officeDocument/2006/relationships/slideLayout" Target="../slideLayouts/slideLayout1.xml"/><Relationship Id="rId4" Type="http://schemas.openxmlformats.org/officeDocument/2006/relationships/comments" Target="../comments/comment4.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oleObject" Target="../embeddings/oleObject1.bin"/></Relationships>
</file>

<file path=ppt/slides/_rels/slide170.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54.xml"/><Relationship Id="rId1" Type="http://schemas.openxmlformats.org/officeDocument/2006/relationships/slideLayout" Target="../slideLayouts/slideLayout1.xml"/><Relationship Id="rId6" Type="http://schemas.openxmlformats.org/officeDocument/2006/relationships/comments" Target="../comments/comment5.xml"/><Relationship Id="rId5" Type="http://schemas.openxmlformats.org/officeDocument/2006/relationships/image" Target="../media/image456.png"/><Relationship Id="rId4" Type="http://schemas.openxmlformats.org/officeDocument/2006/relationships/image" Target="../media/image455.png"/></Relationships>
</file>

<file path=ppt/slides/_rels/slide171.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55.xml"/><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56.xml"/><Relationship Id="rId1"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57.xml"/><Relationship Id="rId1" Type="http://schemas.openxmlformats.org/officeDocument/2006/relationships/slideLayout" Target="../slideLayouts/slideLayout1.xml"/></Relationships>
</file>

<file path=ppt/slides/_rels/slide174.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58.xml"/><Relationship Id="rId1"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59.xml"/><Relationship Id="rId1"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60.xml"/><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61.xml"/><Relationship Id="rId1" Type="http://schemas.openxmlformats.org/officeDocument/2006/relationships/slideLayout" Target="../slideLayouts/slideLayout1.xml"/><Relationship Id="rId4" Type="http://schemas.openxmlformats.org/officeDocument/2006/relationships/comments" Target="../comments/comment6.xml"/></Relationships>
</file>

<file path=ppt/slides/_rels/slide178.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62.xml"/><Relationship Id="rId1" Type="http://schemas.openxmlformats.org/officeDocument/2006/relationships/slideLayout" Target="../slideLayouts/slideLayout1.xml"/><Relationship Id="rId4" Type="http://schemas.openxmlformats.org/officeDocument/2006/relationships/comments" Target="../comments/comment7.xml"/></Relationships>
</file>

<file path=ppt/slides/_rels/slide179.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63.xml"/><Relationship Id="rId1" Type="http://schemas.openxmlformats.org/officeDocument/2006/relationships/slideLayout" Target="../slideLayouts/slideLayout1.xml"/><Relationship Id="rId4" Type="http://schemas.openxmlformats.org/officeDocument/2006/relationships/comments" Target="../comments/comment8.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64.xml"/><Relationship Id="rId1" Type="http://schemas.openxmlformats.org/officeDocument/2006/relationships/slideLayout" Target="../slideLayouts/slideLayout1.xml"/><Relationship Id="rId4" Type="http://schemas.openxmlformats.org/officeDocument/2006/relationships/comments" Target="../comments/comment9.xml"/></Relationships>
</file>

<file path=ppt/slides/_rels/slide181.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65.xml"/><Relationship Id="rId1" Type="http://schemas.openxmlformats.org/officeDocument/2006/relationships/slideLayout" Target="../slideLayouts/slideLayout1.xml"/><Relationship Id="rId4" Type="http://schemas.openxmlformats.org/officeDocument/2006/relationships/comments" Target="../comments/comment10.xml"/></Relationships>
</file>

<file path=ppt/slides/_rels/slide182.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66.xml"/><Relationship Id="rId1" Type="http://schemas.openxmlformats.org/officeDocument/2006/relationships/slideLayout" Target="../slideLayouts/slideLayout1.xml"/><Relationship Id="rId4" Type="http://schemas.openxmlformats.org/officeDocument/2006/relationships/comments" Target="../comments/comment11.xml"/></Relationships>
</file>

<file path=ppt/slides/_rels/slide183.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67.xml"/><Relationship Id="rId1" Type="http://schemas.openxmlformats.org/officeDocument/2006/relationships/slideLayout" Target="../slideLayouts/slideLayout1.xml"/><Relationship Id="rId4" Type="http://schemas.openxmlformats.org/officeDocument/2006/relationships/comments" Target="../comments/comment12.xml"/></Relationships>
</file>

<file path=ppt/slides/_rels/slide184.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68.xml"/><Relationship Id="rId1" Type="http://schemas.openxmlformats.org/officeDocument/2006/relationships/slideLayout" Target="../slideLayouts/slideLayout1.xml"/><Relationship Id="rId4" Type="http://schemas.openxmlformats.org/officeDocument/2006/relationships/comments" Target="../comments/comment13.xml"/></Relationships>
</file>

<file path=ppt/slides/_rels/slide185.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69.xml"/><Relationship Id="rId1" Type="http://schemas.openxmlformats.org/officeDocument/2006/relationships/slideLayout" Target="../slideLayouts/slideLayout1.xml"/><Relationship Id="rId4" Type="http://schemas.openxmlformats.org/officeDocument/2006/relationships/comments" Target="../comments/comment14.xml"/></Relationships>
</file>

<file path=ppt/slides/_rels/slide186.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70.xml"/><Relationship Id="rId1" Type="http://schemas.openxmlformats.org/officeDocument/2006/relationships/slideLayout" Target="../slideLayouts/slideLayout1.xml"/><Relationship Id="rId4" Type="http://schemas.openxmlformats.org/officeDocument/2006/relationships/comments" Target="../comments/comment15.xml"/></Relationships>
</file>

<file path=ppt/slides/_rels/slide187.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71.xml"/><Relationship Id="rId1" Type="http://schemas.openxmlformats.org/officeDocument/2006/relationships/slideLayout" Target="../slideLayouts/slideLayout1.xml"/><Relationship Id="rId4" Type="http://schemas.openxmlformats.org/officeDocument/2006/relationships/comments" Target="../comments/comment16.xml"/></Relationships>
</file>

<file path=ppt/slides/_rels/slide188.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72.xml"/><Relationship Id="rId1" Type="http://schemas.openxmlformats.org/officeDocument/2006/relationships/slideLayout" Target="../slideLayouts/slideLayout1.xml"/><Relationship Id="rId4" Type="http://schemas.openxmlformats.org/officeDocument/2006/relationships/comments" Target="../comments/comment17.xml"/></Relationships>
</file>

<file path=ppt/slides/_rels/slide189.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73.xml"/><Relationship Id="rId1" Type="http://schemas.openxmlformats.org/officeDocument/2006/relationships/slideLayout" Target="../slideLayouts/slideLayout1.xml"/><Relationship Id="rId4" Type="http://schemas.openxmlformats.org/officeDocument/2006/relationships/comments" Target="../comments/comment18.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74.xml"/><Relationship Id="rId1" Type="http://schemas.openxmlformats.org/officeDocument/2006/relationships/slideLayout" Target="../slideLayouts/slideLayout1.xml"/><Relationship Id="rId4" Type="http://schemas.openxmlformats.org/officeDocument/2006/relationships/comments" Target="../comments/comment19.xml"/></Relationships>
</file>

<file path=ppt/slides/_rels/slide191.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75.xml"/><Relationship Id="rId1" Type="http://schemas.openxmlformats.org/officeDocument/2006/relationships/slideLayout" Target="../slideLayouts/slideLayout1.xml"/><Relationship Id="rId4" Type="http://schemas.openxmlformats.org/officeDocument/2006/relationships/comments" Target="../comments/comment20.xml"/></Relationships>
</file>

<file path=ppt/slides/_rels/slide192.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76.xml"/><Relationship Id="rId1" Type="http://schemas.openxmlformats.org/officeDocument/2006/relationships/slideLayout" Target="../slideLayouts/slideLayout1.xml"/><Relationship Id="rId4" Type="http://schemas.openxmlformats.org/officeDocument/2006/relationships/comments" Target="../comments/comment21.xml"/></Relationships>
</file>

<file path=ppt/slides/_rels/slide193.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77.xml"/><Relationship Id="rId1" Type="http://schemas.openxmlformats.org/officeDocument/2006/relationships/slideLayout" Target="../slideLayouts/slideLayout1.xml"/><Relationship Id="rId4" Type="http://schemas.openxmlformats.org/officeDocument/2006/relationships/comments" Target="../comments/comment22.xml"/></Relationships>
</file>

<file path=ppt/slides/_rels/slide194.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78.xml"/><Relationship Id="rId1" Type="http://schemas.openxmlformats.org/officeDocument/2006/relationships/slideLayout" Target="../slideLayouts/slideLayout1.xml"/><Relationship Id="rId4" Type="http://schemas.openxmlformats.org/officeDocument/2006/relationships/comments" Target="../comments/comment23.xml"/></Relationships>
</file>

<file path=ppt/slides/_rels/slide195.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79.xml"/><Relationship Id="rId1" Type="http://schemas.openxmlformats.org/officeDocument/2006/relationships/slideLayout" Target="../slideLayouts/slideLayout1.xml"/><Relationship Id="rId4" Type="http://schemas.openxmlformats.org/officeDocument/2006/relationships/comments" Target="../comments/comment24.xml"/></Relationships>
</file>

<file path=ppt/slides/_rels/slide196.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80.xml"/><Relationship Id="rId1" Type="http://schemas.openxmlformats.org/officeDocument/2006/relationships/slideLayout" Target="../slideLayouts/slideLayout1.xml"/><Relationship Id="rId4" Type="http://schemas.openxmlformats.org/officeDocument/2006/relationships/comments" Target="../comments/comment25.xml"/></Relationships>
</file>

<file path=ppt/slides/_rels/slide197.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81.xml"/><Relationship Id="rId1" Type="http://schemas.openxmlformats.org/officeDocument/2006/relationships/slideLayout" Target="../slideLayouts/slideLayout1.xml"/><Relationship Id="rId4" Type="http://schemas.openxmlformats.org/officeDocument/2006/relationships/comments" Target="../comments/comment26.xml"/></Relationships>
</file>

<file path=ppt/slides/_rels/slide198.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82.xml"/><Relationship Id="rId1" Type="http://schemas.openxmlformats.org/officeDocument/2006/relationships/slideLayout" Target="../slideLayouts/slideLayout1.xml"/><Relationship Id="rId4" Type="http://schemas.openxmlformats.org/officeDocument/2006/relationships/comments" Target="../comments/comment27.xml"/></Relationships>
</file>

<file path=ppt/slides/_rels/slide199.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83.xml"/><Relationship Id="rId1" Type="http://schemas.openxmlformats.org/officeDocument/2006/relationships/slideLayout" Target="../slideLayouts/slideLayout1.xml"/><Relationship Id="rId4" Type="http://schemas.openxmlformats.org/officeDocument/2006/relationships/comments" Target="../comments/comment28.xml"/></Relationships>
</file>

<file path=ppt/slides/_rels/slide2.xml.rels><?xml version="1.0" encoding="UTF-8" standalone="yes"?>
<Relationships xmlns="http://schemas.openxmlformats.org/package/2006/relationships"><Relationship Id="rId8" Type="http://schemas.openxmlformats.org/officeDocument/2006/relationships/customXml" Target="../ink/ink4.xml"/><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customXml" Target="../ink/ink3.xml"/><Relationship Id="rId5" Type="http://schemas.openxmlformats.org/officeDocument/2006/relationships/image" Target="../media/image4.png"/><Relationship Id="rId4" Type="http://schemas.openxmlformats.org/officeDocument/2006/relationships/customXml" Target="../ink/ink2.xml"/><Relationship Id="rId9"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35.jpg"/></Relationships>
</file>

<file path=ppt/slides/_rels/slide200.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84.xml"/><Relationship Id="rId1" Type="http://schemas.openxmlformats.org/officeDocument/2006/relationships/slideLayout" Target="../slideLayouts/slideLayout1.xml"/><Relationship Id="rId4" Type="http://schemas.openxmlformats.org/officeDocument/2006/relationships/comments" Target="../comments/comment29.xml"/></Relationships>
</file>

<file path=ppt/slides/_rels/slide201.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185.xml"/><Relationship Id="rId1" Type="http://schemas.openxmlformats.org/officeDocument/2006/relationships/slideLayout" Target="../slideLayouts/slideLayout1.xml"/><Relationship Id="rId6" Type="http://schemas.openxmlformats.org/officeDocument/2006/relationships/comments" Target="../comments/comment30.xml"/><Relationship Id="rId5" Type="http://schemas.openxmlformats.org/officeDocument/2006/relationships/hyperlink" Target="https://www.bing.com/videos/search?q=Neo4j+Tutorial+for+beginners+%7C+Intro+to+Graph+Databases+and+Neo4j+%7C+Neo4j+cypher+tutorial+-+Bing+video&amp;view=detail&amp;mid=A4213B6195590B0D693FA4213B6195590B0D693F&amp;FORM=VIRE" TargetMode="External"/><Relationship Id="rId4" Type="http://schemas.openxmlformats.org/officeDocument/2006/relationships/hyperlink" Target="https://9b8a365a7edd12fbfff9487677979a87.neo4jsandbox.com/browser/?token=pwfetch:9b8a365a7edd12fbfff9487677979a87:eyJhbGciOiJSUzI1NiIsInR5cCI6IkpXVCIsImtpZCI6IlFUbENPRVV4UmtJNFJETkROakpETXpBME5EZzBRelV3UWpNek9UVTVNRFF4TlRKRk56STJOZyJ9.eyJpc3MiOiJodHRwczovL2xvZ2luLm5lbzRqLmNvbS8iLCJzdWIiOiJnb29nbGUtb2F1dGgyfDEwOTg0ODQxMTEyNDA5Nzc5MzE3OCIsImF1ZCI6WyJuZW80ajovL2FjY291bnRpbmZvLyIsImh0dHBzOi8vbmVvNGotc3luYy5hdXRoMC5jb20vdXNlcmluZm8iXSwiaWF0IjoxNjM0NjI0NzkyLCJleHAiOjE2MzQ3MTExOTIsImF6cCI6IkR4aG1pRjhUQ2V6bkk3WG9pMDhVeVlTY0xHWm5rNGtlIiwic2NvcGUiOiJvcGVuaWQgcHJvZmlsZSBlbWFpbCByZWFkOmFjY291bnQtaW5mbyB3cml0ZTphY2NvdW50LWluZm8ifQ.Ew_ew7Fjh1d9tnn8UrabmuCm9-I34Q0yFAQ-Puyw1OGnxQ4KFfjMStLZfWsy6e2PMa96xgvkf8ZPLmZP7TodABHtlHI5aF1k03px7UiBwjT3muo6UHQYLqxd3Yp54TYo0Evt9Zc0J6wH7I7Ez502k7-ghPbRkTRIHu4FM2GIdByir-tL0sWqXkPOtb-kegrnZpFI3YrwFNcrtd617hPmxhCrb5zpdEVcpBnDFxUINCi5d3vxdO8vR9JanlZsAgnQt2HxkIgOq3BxoNQC2G8DFrYmlqg29WGQX4lUo3nhDVRoeLA7sg5VfCaY8LwGUs4HZkTShHSoTZcDvkEs5et5_w&amp;_ga=2.216695894.192392904.1634544105-1311505242.1605850281" TargetMode="External"/></Relationships>
</file>

<file path=ppt/slides/_rels/slide202.xml.rels><?xml version="1.0" encoding="UTF-8" standalone="yes"?>
<Relationships xmlns="http://schemas.openxmlformats.org/package/2006/relationships"><Relationship Id="rId3" Type="http://schemas.openxmlformats.org/officeDocument/2006/relationships/image" Target="../media/image237.png"/><Relationship Id="rId2" Type="http://schemas.openxmlformats.org/officeDocument/2006/relationships/notesSlide" Target="../notesSlides/notesSlide18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36.jp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37.jp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38.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customXml" Target="../ink/ink7.xml"/><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customXml" Target="../ink/ink6.xml"/><Relationship Id="rId5" Type="http://schemas.openxmlformats.org/officeDocument/2006/relationships/image" Target="../media/image7.png"/><Relationship Id="rId4" Type="http://schemas.openxmlformats.org/officeDocument/2006/relationships/customXml" Target="../ink/ink5.xml"/><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39.jp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39.xml"/><Relationship Id="rId1" Type="http://schemas.openxmlformats.org/officeDocument/2006/relationships/slideLayout" Target="../slideLayouts/slideLayout1.xml"/><Relationship Id="rId5" Type="http://schemas.openxmlformats.org/officeDocument/2006/relationships/image" Target="../media/image42.jp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customXml" Target="../ink/ink9.xml"/><Relationship Id="rId5" Type="http://schemas.openxmlformats.org/officeDocument/2006/relationships/image" Target="../media/image10.png"/><Relationship Id="rId4" Type="http://schemas.openxmlformats.org/officeDocument/2006/relationships/customXml" Target="../ink/ink8.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17" Type="http://schemas.openxmlformats.org/officeDocument/2006/relationships/customXml" Target="../ink/ink87.xml"/><Relationship Id="rId299" Type="http://schemas.openxmlformats.org/officeDocument/2006/relationships/customXml" Target="../ink/ink178.xml"/><Relationship Id="rId21" Type="http://schemas.openxmlformats.org/officeDocument/2006/relationships/customXml" Target="../ink/ink39.xml"/><Relationship Id="rId63" Type="http://schemas.openxmlformats.org/officeDocument/2006/relationships/customXml" Target="../ink/ink60.xml"/><Relationship Id="rId159" Type="http://schemas.openxmlformats.org/officeDocument/2006/relationships/customXml" Target="../ink/ink108.xml"/><Relationship Id="rId170" Type="http://schemas.openxmlformats.org/officeDocument/2006/relationships/image" Target="../media/image127.png"/><Relationship Id="rId226" Type="http://schemas.openxmlformats.org/officeDocument/2006/relationships/image" Target="../media/image155.png"/><Relationship Id="rId268" Type="http://schemas.openxmlformats.org/officeDocument/2006/relationships/image" Target="../media/image176.png"/><Relationship Id="rId32" Type="http://schemas.openxmlformats.org/officeDocument/2006/relationships/image" Target="../media/image58.png"/><Relationship Id="rId74" Type="http://schemas.openxmlformats.org/officeDocument/2006/relationships/image" Target="../media/image79.png"/><Relationship Id="rId128" Type="http://schemas.openxmlformats.org/officeDocument/2006/relationships/image" Target="../media/image106.png"/><Relationship Id="rId5" Type="http://schemas.openxmlformats.org/officeDocument/2006/relationships/customXml" Target="../ink/ink31.xml"/><Relationship Id="rId181" Type="http://schemas.openxmlformats.org/officeDocument/2006/relationships/customXml" Target="../ink/ink119.xml"/><Relationship Id="rId237" Type="http://schemas.openxmlformats.org/officeDocument/2006/relationships/customXml" Target="../ink/ink147.xml"/><Relationship Id="rId279" Type="http://schemas.openxmlformats.org/officeDocument/2006/relationships/customXml" Target="../ink/ink168.xml"/><Relationship Id="rId43" Type="http://schemas.openxmlformats.org/officeDocument/2006/relationships/customXml" Target="../ink/ink50.xml"/><Relationship Id="rId139" Type="http://schemas.openxmlformats.org/officeDocument/2006/relationships/customXml" Target="../ink/ink98.xml"/><Relationship Id="rId290" Type="http://schemas.openxmlformats.org/officeDocument/2006/relationships/image" Target="../media/image187.png"/><Relationship Id="rId304" Type="http://schemas.openxmlformats.org/officeDocument/2006/relationships/image" Target="../media/image194.png"/><Relationship Id="rId85" Type="http://schemas.openxmlformats.org/officeDocument/2006/relationships/customXml" Target="../ink/ink71.xml"/><Relationship Id="rId150" Type="http://schemas.openxmlformats.org/officeDocument/2006/relationships/image" Target="../media/image117.png"/><Relationship Id="rId192" Type="http://schemas.openxmlformats.org/officeDocument/2006/relationships/image" Target="../media/image138.png"/><Relationship Id="rId206" Type="http://schemas.openxmlformats.org/officeDocument/2006/relationships/image" Target="../media/image145.png"/><Relationship Id="rId248" Type="http://schemas.openxmlformats.org/officeDocument/2006/relationships/image" Target="../media/image166.png"/><Relationship Id="rId12" Type="http://schemas.openxmlformats.org/officeDocument/2006/relationships/image" Target="../media/image48.png"/><Relationship Id="rId108" Type="http://schemas.openxmlformats.org/officeDocument/2006/relationships/image" Target="../media/image96.png"/><Relationship Id="rId54" Type="http://schemas.openxmlformats.org/officeDocument/2006/relationships/image" Target="../media/image69.png"/><Relationship Id="rId96" Type="http://schemas.openxmlformats.org/officeDocument/2006/relationships/image" Target="../media/image90.png"/><Relationship Id="rId161" Type="http://schemas.openxmlformats.org/officeDocument/2006/relationships/customXml" Target="../ink/ink109.xml"/><Relationship Id="rId217" Type="http://schemas.openxmlformats.org/officeDocument/2006/relationships/customXml" Target="../ink/ink137.xml"/><Relationship Id="rId259" Type="http://schemas.openxmlformats.org/officeDocument/2006/relationships/customXml" Target="../ink/ink158.xml"/><Relationship Id="rId23" Type="http://schemas.openxmlformats.org/officeDocument/2006/relationships/customXml" Target="../ink/ink40.xml"/><Relationship Id="rId119" Type="http://schemas.openxmlformats.org/officeDocument/2006/relationships/customXml" Target="../ink/ink88.xml"/><Relationship Id="rId270" Type="http://schemas.openxmlformats.org/officeDocument/2006/relationships/image" Target="../media/image177.png"/><Relationship Id="rId44" Type="http://schemas.openxmlformats.org/officeDocument/2006/relationships/image" Target="../media/image64.png"/><Relationship Id="rId65" Type="http://schemas.openxmlformats.org/officeDocument/2006/relationships/customXml" Target="../ink/ink61.xml"/><Relationship Id="rId86" Type="http://schemas.openxmlformats.org/officeDocument/2006/relationships/image" Target="../media/image85.png"/><Relationship Id="rId130" Type="http://schemas.openxmlformats.org/officeDocument/2006/relationships/image" Target="../media/image107.png"/><Relationship Id="rId151" Type="http://schemas.openxmlformats.org/officeDocument/2006/relationships/customXml" Target="../ink/ink104.xml"/><Relationship Id="rId172" Type="http://schemas.openxmlformats.org/officeDocument/2006/relationships/image" Target="../media/image128.png"/><Relationship Id="rId193" Type="http://schemas.openxmlformats.org/officeDocument/2006/relationships/customXml" Target="../ink/ink125.xml"/><Relationship Id="rId207" Type="http://schemas.openxmlformats.org/officeDocument/2006/relationships/customXml" Target="../ink/ink132.xml"/><Relationship Id="rId228" Type="http://schemas.openxmlformats.org/officeDocument/2006/relationships/image" Target="../media/image156.png"/><Relationship Id="rId249" Type="http://schemas.openxmlformats.org/officeDocument/2006/relationships/customXml" Target="../ink/ink153.xml"/><Relationship Id="rId13" Type="http://schemas.openxmlformats.org/officeDocument/2006/relationships/customXml" Target="../ink/ink35.xml"/><Relationship Id="rId109" Type="http://schemas.openxmlformats.org/officeDocument/2006/relationships/customXml" Target="../ink/ink83.xml"/><Relationship Id="rId260" Type="http://schemas.openxmlformats.org/officeDocument/2006/relationships/image" Target="../media/image172.png"/><Relationship Id="rId281" Type="http://schemas.openxmlformats.org/officeDocument/2006/relationships/customXml" Target="../ink/ink169.xml"/><Relationship Id="rId34" Type="http://schemas.openxmlformats.org/officeDocument/2006/relationships/image" Target="../media/image59.png"/><Relationship Id="rId55" Type="http://schemas.openxmlformats.org/officeDocument/2006/relationships/customXml" Target="../ink/ink56.xml"/><Relationship Id="rId76" Type="http://schemas.openxmlformats.org/officeDocument/2006/relationships/image" Target="../media/image80.png"/><Relationship Id="rId97" Type="http://schemas.openxmlformats.org/officeDocument/2006/relationships/customXml" Target="../ink/ink77.xml"/><Relationship Id="rId120" Type="http://schemas.openxmlformats.org/officeDocument/2006/relationships/image" Target="../media/image102.png"/><Relationship Id="rId141" Type="http://schemas.openxmlformats.org/officeDocument/2006/relationships/customXml" Target="../ink/ink99.xml"/><Relationship Id="rId7" Type="http://schemas.openxmlformats.org/officeDocument/2006/relationships/customXml" Target="../ink/ink32.xml"/><Relationship Id="rId162" Type="http://schemas.openxmlformats.org/officeDocument/2006/relationships/image" Target="../media/image123.png"/><Relationship Id="rId183" Type="http://schemas.openxmlformats.org/officeDocument/2006/relationships/customXml" Target="../ink/ink120.xml"/><Relationship Id="rId218" Type="http://schemas.openxmlformats.org/officeDocument/2006/relationships/image" Target="../media/image151.png"/><Relationship Id="rId239" Type="http://schemas.openxmlformats.org/officeDocument/2006/relationships/customXml" Target="../ink/ink148.xml"/><Relationship Id="rId250" Type="http://schemas.openxmlformats.org/officeDocument/2006/relationships/image" Target="../media/image167.png"/><Relationship Id="rId271" Type="http://schemas.openxmlformats.org/officeDocument/2006/relationships/customXml" Target="../ink/ink164.xml"/><Relationship Id="rId292" Type="http://schemas.openxmlformats.org/officeDocument/2006/relationships/image" Target="../media/image188.png"/><Relationship Id="rId306" Type="http://schemas.openxmlformats.org/officeDocument/2006/relationships/image" Target="../media/image195.png"/><Relationship Id="rId24" Type="http://schemas.openxmlformats.org/officeDocument/2006/relationships/image" Target="../media/image54.png"/><Relationship Id="rId45" Type="http://schemas.openxmlformats.org/officeDocument/2006/relationships/customXml" Target="../ink/ink51.xml"/><Relationship Id="rId66" Type="http://schemas.openxmlformats.org/officeDocument/2006/relationships/image" Target="../media/image75.png"/><Relationship Id="rId87" Type="http://schemas.openxmlformats.org/officeDocument/2006/relationships/customXml" Target="../ink/ink72.xml"/><Relationship Id="rId110" Type="http://schemas.openxmlformats.org/officeDocument/2006/relationships/image" Target="../media/image97.png"/><Relationship Id="rId131" Type="http://schemas.openxmlformats.org/officeDocument/2006/relationships/customXml" Target="../ink/ink94.xml"/><Relationship Id="rId152" Type="http://schemas.openxmlformats.org/officeDocument/2006/relationships/image" Target="../media/image118.png"/><Relationship Id="rId173" Type="http://schemas.openxmlformats.org/officeDocument/2006/relationships/customXml" Target="../ink/ink115.xml"/><Relationship Id="rId194" Type="http://schemas.openxmlformats.org/officeDocument/2006/relationships/image" Target="../media/image139.png"/><Relationship Id="rId208" Type="http://schemas.openxmlformats.org/officeDocument/2006/relationships/image" Target="../media/image146.png"/><Relationship Id="rId229" Type="http://schemas.openxmlformats.org/officeDocument/2006/relationships/customXml" Target="../ink/ink143.xml"/><Relationship Id="rId240" Type="http://schemas.openxmlformats.org/officeDocument/2006/relationships/image" Target="../media/image162.png"/><Relationship Id="rId261" Type="http://schemas.openxmlformats.org/officeDocument/2006/relationships/customXml" Target="../ink/ink159.xml"/><Relationship Id="rId14" Type="http://schemas.openxmlformats.org/officeDocument/2006/relationships/image" Target="../media/image49.png"/><Relationship Id="rId35" Type="http://schemas.openxmlformats.org/officeDocument/2006/relationships/customXml" Target="../ink/ink46.xml"/><Relationship Id="rId56" Type="http://schemas.openxmlformats.org/officeDocument/2006/relationships/image" Target="../media/image70.png"/><Relationship Id="rId77" Type="http://schemas.openxmlformats.org/officeDocument/2006/relationships/customXml" Target="../ink/ink67.xml"/><Relationship Id="rId100" Type="http://schemas.openxmlformats.org/officeDocument/2006/relationships/image" Target="../media/image92.png"/><Relationship Id="rId282" Type="http://schemas.openxmlformats.org/officeDocument/2006/relationships/image" Target="../media/image183.png"/><Relationship Id="rId8" Type="http://schemas.openxmlformats.org/officeDocument/2006/relationships/image" Target="../media/image46.png"/><Relationship Id="rId98" Type="http://schemas.openxmlformats.org/officeDocument/2006/relationships/image" Target="../media/image91.png"/><Relationship Id="rId121" Type="http://schemas.openxmlformats.org/officeDocument/2006/relationships/customXml" Target="../ink/ink89.xml"/><Relationship Id="rId142" Type="http://schemas.openxmlformats.org/officeDocument/2006/relationships/image" Target="../media/image113.png"/><Relationship Id="rId163" Type="http://schemas.openxmlformats.org/officeDocument/2006/relationships/customXml" Target="../ink/ink110.xml"/><Relationship Id="rId184" Type="http://schemas.openxmlformats.org/officeDocument/2006/relationships/image" Target="../media/image134.png"/><Relationship Id="rId219" Type="http://schemas.openxmlformats.org/officeDocument/2006/relationships/customXml" Target="../ink/ink138.xml"/><Relationship Id="rId230" Type="http://schemas.openxmlformats.org/officeDocument/2006/relationships/image" Target="../media/image157.png"/><Relationship Id="rId251" Type="http://schemas.openxmlformats.org/officeDocument/2006/relationships/customXml" Target="../ink/ink154.xml"/><Relationship Id="rId25" Type="http://schemas.openxmlformats.org/officeDocument/2006/relationships/customXml" Target="../ink/ink41.xml"/><Relationship Id="rId46" Type="http://schemas.openxmlformats.org/officeDocument/2006/relationships/image" Target="../media/image65.png"/><Relationship Id="rId67" Type="http://schemas.openxmlformats.org/officeDocument/2006/relationships/customXml" Target="../ink/ink62.xml"/><Relationship Id="rId272" Type="http://schemas.openxmlformats.org/officeDocument/2006/relationships/image" Target="../media/image178.png"/><Relationship Id="rId293" Type="http://schemas.openxmlformats.org/officeDocument/2006/relationships/customXml" Target="../ink/ink175.xml"/><Relationship Id="rId307" Type="http://schemas.openxmlformats.org/officeDocument/2006/relationships/customXml" Target="../ink/ink182.xml"/><Relationship Id="rId88" Type="http://schemas.openxmlformats.org/officeDocument/2006/relationships/image" Target="../media/image86.png"/><Relationship Id="rId111" Type="http://schemas.openxmlformats.org/officeDocument/2006/relationships/customXml" Target="../ink/ink84.xml"/><Relationship Id="rId132" Type="http://schemas.openxmlformats.org/officeDocument/2006/relationships/image" Target="../media/image108.png"/><Relationship Id="rId153" Type="http://schemas.openxmlformats.org/officeDocument/2006/relationships/customXml" Target="../ink/ink105.xml"/><Relationship Id="rId174" Type="http://schemas.openxmlformats.org/officeDocument/2006/relationships/image" Target="../media/image129.png"/><Relationship Id="rId195" Type="http://schemas.openxmlformats.org/officeDocument/2006/relationships/customXml" Target="../ink/ink126.xml"/><Relationship Id="rId209" Type="http://schemas.openxmlformats.org/officeDocument/2006/relationships/customXml" Target="../ink/ink133.xml"/><Relationship Id="rId220" Type="http://schemas.openxmlformats.org/officeDocument/2006/relationships/image" Target="../media/image152.png"/><Relationship Id="rId241" Type="http://schemas.openxmlformats.org/officeDocument/2006/relationships/customXml" Target="../ink/ink149.xml"/><Relationship Id="rId15" Type="http://schemas.openxmlformats.org/officeDocument/2006/relationships/customXml" Target="../ink/ink36.xml"/><Relationship Id="rId36" Type="http://schemas.openxmlformats.org/officeDocument/2006/relationships/image" Target="../media/image60.png"/><Relationship Id="rId57" Type="http://schemas.openxmlformats.org/officeDocument/2006/relationships/customXml" Target="../ink/ink57.xml"/><Relationship Id="rId262" Type="http://schemas.openxmlformats.org/officeDocument/2006/relationships/image" Target="../media/image173.png"/><Relationship Id="rId283" Type="http://schemas.openxmlformats.org/officeDocument/2006/relationships/customXml" Target="../ink/ink170.xml"/><Relationship Id="rId78" Type="http://schemas.openxmlformats.org/officeDocument/2006/relationships/image" Target="../media/image81.png"/><Relationship Id="rId99" Type="http://schemas.openxmlformats.org/officeDocument/2006/relationships/customXml" Target="../ink/ink78.xml"/><Relationship Id="rId101" Type="http://schemas.openxmlformats.org/officeDocument/2006/relationships/customXml" Target="../ink/ink79.xml"/><Relationship Id="rId122" Type="http://schemas.openxmlformats.org/officeDocument/2006/relationships/image" Target="../media/image103.png"/><Relationship Id="rId143" Type="http://schemas.openxmlformats.org/officeDocument/2006/relationships/customXml" Target="../ink/ink100.xml"/><Relationship Id="rId164" Type="http://schemas.openxmlformats.org/officeDocument/2006/relationships/image" Target="../media/image124.png"/><Relationship Id="rId185" Type="http://schemas.openxmlformats.org/officeDocument/2006/relationships/customXml" Target="../ink/ink121.xml"/><Relationship Id="rId9" Type="http://schemas.openxmlformats.org/officeDocument/2006/relationships/customXml" Target="../ink/ink33.xml"/><Relationship Id="rId210" Type="http://schemas.openxmlformats.org/officeDocument/2006/relationships/image" Target="../media/image147.png"/><Relationship Id="rId26" Type="http://schemas.openxmlformats.org/officeDocument/2006/relationships/image" Target="../media/image55.png"/><Relationship Id="rId231" Type="http://schemas.openxmlformats.org/officeDocument/2006/relationships/customXml" Target="../ink/ink144.xml"/><Relationship Id="rId252" Type="http://schemas.openxmlformats.org/officeDocument/2006/relationships/image" Target="../media/image168.png"/><Relationship Id="rId273" Type="http://schemas.openxmlformats.org/officeDocument/2006/relationships/customXml" Target="../ink/ink165.xml"/><Relationship Id="rId294" Type="http://schemas.openxmlformats.org/officeDocument/2006/relationships/image" Target="../media/image189.png"/><Relationship Id="rId308" Type="http://schemas.openxmlformats.org/officeDocument/2006/relationships/image" Target="../media/image196.png"/><Relationship Id="rId47" Type="http://schemas.openxmlformats.org/officeDocument/2006/relationships/customXml" Target="../ink/ink52.xml"/><Relationship Id="rId68" Type="http://schemas.openxmlformats.org/officeDocument/2006/relationships/image" Target="../media/image76.png"/><Relationship Id="rId89" Type="http://schemas.openxmlformats.org/officeDocument/2006/relationships/customXml" Target="../ink/ink73.xml"/><Relationship Id="rId112" Type="http://schemas.openxmlformats.org/officeDocument/2006/relationships/image" Target="../media/image98.png"/><Relationship Id="rId133" Type="http://schemas.openxmlformats.org/officeDocument/2006/relationships/customXml" Target="../ink/ink95.xml"/><Relationship Id="rId154" Type="http://schemas.openxmlformats.org/officeDocument/2006/relationships/image" Target="../media/image119.png"/><Relationship Id="rId175" Type="http://schemas.openxmlformats.org/officeDocument/2006/relationships/customXml" Target="../ink/ink116.xml"/><Relationship Id="rId196" Type="http://schemas.openxmlformats.org/officeDocument/2006/relationships/image" Target="../media/image140.png"/><Relationship Id="rId200" Type="http://schemas.openxmlformats.org/officeDocument/2006/relationships/image" Target="../media/image142.png"/><Relationship Id="rId16" Type="http://schemas.openxmlformats.org/officeDocument/2006/relationships/image" Target="../media/image50.png"/><Relationship Id="rId221" Type="http://schemas.openxmlformats.org/officeDocument/2006/relationships/customXml" Target="../ink/ink139.xml"/><Relationship Id="rId242" Type="http://schemas.openxmlformats.org/officeDocument/2006/relationships/image" Target="../media/image163.png"/><Relationship Id="rId263" Type="http://schemas.openxmlformats.org/officeDocument/2006/relationships/customXml" Target="../ink/ink160.xml"/><Relationship Id="rId284" Type="http://schemas.openxmlformats.org/officeDocument/2006/relationships/image" Target="../media/image184.png"/><Relationship Id="rId37" Type="http://schemas.openxmlformats.org/officeDocument/2006/relationships/customXml" Target="../ink/ink47.xml"/><Relationship Id="rId58" Type="http://schemas.openxmlformats.org/officeDocument/2006/relationships/image" Target="../media/image71.png"/><Relationship Id="rId79" Type="http://schemas.openxmlformats.org/officeDocument/2006/relationships/customXml" Target="../ink/ink68.xml"/><Relationship Id="rId102" Type="http://schemas.openxmlformats.org/officeDocument/2006/relationships/image" Target="../media/image93.png"/><Relationship Id="rId123" Type="http://schemas.openxmlformats.org/officeDocument/2006/relationships/customXml" Target="../ink/ink90.xml"/><Relationship Id="rId144" Type="http://schemas.openxmlformats.org/officeDocument/2006/relationships/image" Target="../media/image114.png"/><Relationship Id="rId90" Type="http://schemas.openxmlformats.org/officeDocument/2006/relationships/image" Target="../media/image87.png"/><Relationship Id="rId165" Type="http://schemas.openxmlformats.org/officeDocument/2006/relationships/customXml" Target="../ink/ink111.xml"/><Relationship Id="rId186" Type="http://schemas.openxmlformats.org/officeDocument/2006/relationships/image" Target="../media/image135.png"/><Relationship Id="rId211" Type="http://schemas.openxmlformats.org/officeDocument/2006/relationships/customXml" Target="../ink/ink134.xml"/><Relationship Id="rId232" Type="http://schemas.openxmlformats.org/officeDocument/2006/relationships/image" Target="../media/image158.png"/><Relationship Id="rId253" Type="http://schemas.openxmlformats.org/officeDocument/2006/relationships/customXml" Target="../ink/ink155.xml"/><Relationship Id="rId274" Type="http://schemas.openxmlformats.org/officeDocument/2006/relationships/image" Target="../media/image179.png"/><Relationship Id="rId295" Type="http://schemas.openxmlformats.org/officeDocument/2006/relationships/customXml" Target="../ink/ink176.xml"/><Relationship Id="rId309" Type="http://schemas.openxmlformats.org/officeDocument/2006/relationships/customXml" Target="../ink/ink183.xml"/><Relationship Id="rId27" Type="http://schemas.openxmlformats.org/officeDocument/2006/relationships/customXml" Target="../ink/ink42.xml"/><Relationship Id="rId48" Type="http://schemas.openxmlformats.org/officeDocument/2006/relationships/image" Target="../media/image66.png"/><Relationship Id="rId69" Type="http://schemas.openxmlformats.org/officeDocument/2006/relationships/customXml" Target="../ink/ink63.xml"/><Relationship Id="rId113" Type="http://schemas.openxmlformats.org/officeDocument/2006/relationships/customXml" Target="../ink/ink85.xml"/><Relationship Id="rId134" Type="http://schemas.openxmlformats.org/officeDocument/2006/relationships/image" Target="../media/image109.png"/><Relationship Id="rId80" Type="http://schemas.openxmlformats.org/officeDocument/2006/relationships/image" Target="../media/image82.png"/><Relationship Id="rId155" Type="http://schemas.openxmlformats.org/officeDocument/2006/relationships/customXml" Target="../ink/ink106.xml"/><Relationship Id="rId176" Type="http://schemas.openxmlformats.org/officeDocument/2006/relationships/image" Target="../media/image130.png"/><Relationship Id="rId197" Type="http://schemas.openxmlformats.org/officeDocument/2006/relationships/customXml" Target="../ink/ink127.xml"/><Relationship Id="rId201" Type="http://schemas.openxmlformats.org/officeDocument/2006/relationships/customXml" Target="../ink/ink129.xml"/><Relationship Id="rId222" Type="http://schemas.openxmlformats.org/officeDocument/2006/relationships/image" Target="../media/image153.png"/><Relationship Id="rId243" Type="http://schemas.openxmlformats.org/officeDocument/2006/relationships/customXml" Target="../ink/ink150.xml"/><Relationship Id="rId264" Type="http://schemas.openxmlformats.org/officeDocument/2006/relationships/image" Target="../media/image174.png"/><Relationship Id="rId285" Type="http://schemas.openxmlformats.org/officeDocument/2006/relationships/customXml" Target="../ink/ink171.xml"/><Relationship Id="rId17" Type="http://schemas.openxmlformats.org/officeDocument/2006/relationships/customXml" Target="../ink/ink37.xml"/><Relationship Id="rId38" Type="http://schemas.openxmlformats.org/officeDocument/2006/relationships/image" Target="../media/image61.png"/><Relationship Id="rId59" Type="http://schemas.openxmlformats.org/officeDocument/2006/relationships/customXml" Target="../ink/ink58.xml"/><Relationship Id="rId103" Type="http://schemas.openxmlformats.org/officeDocument/2006/relationships/customXml" Target="../ink/ink80.xml"/><Relationship Id="rId124" Type="http://schemas.openxmlformats.org/officeDocument/2006/relationships/image" Target="../media/image104.png"/><Relationship Id="rId310" Type="http://schemas.openxmlformats.org/officeDocument/2006/relationships/image" Target="../media/image197.png"/><Relationship Id="rId70" Type="http://schemas.openxmlformats.org/officeDocument/2006/relationships/image" Target="../media/image77.png"/><Relationship Id="rId91" Type="http://schemas.openxmlformats.org/officeDocument/2006/relationships/customXml" Target="../ink/ink74.xml"/><Relationship Id="rId145" Type="http://schemas.openxmlformats.org/officeDocument/2006/relationships/customXml" Target="../ink/ink101.xml"/><Relationship Id="rId166" Type="http://schemas.openxmlformats.org/officeDocument/2006/relationships/image" Target="../media/image125.png"/><Relationship Id="rId187" Type="http://schemas.openxmlformats.org/officeDocument/2006/relationships/customXml" Target="../ink/ink122.xml"/><Relationship Id="rId1" Type="http://schemas.openxmlformats.org/officeDocument/2006/relationships/slideLayout" Target="../slideLayouts/slideLayout1.xml"/><Relationship Id="rId212" Type="http://schemas.openxmlformats.org/officeDocument/2006/relationships/image" Target="../media/image148.png"/><Relationship Id="rId233" Type="http://schemas.openxmlformats.org/officeDocument/2006/relationships/customXml" Target="../ink/ink145.xml"/><Relationship Id="rId254" Type="http://schemas.openxmlformats.org/officeDocument/2006/relationships/image" Target="../media/image169.png"/><Relationship Id="rId28" Type="http://schemas.openxmlformats.org/officeDocument/2006/relationships/image" Target="../media/image56.png"/><Relationship Id="rId49" Type="http://schemas.openxmlformats.org/officeDocument/2006/relationships/customXml" Target="../ink/ink53.xml"/><Relationship Id="rId114" Type="http://schemas.openxmlformats.org/officeDocument/2006/relationships/image" Target="../media/image99.png"/><Relationship Id="rId275" Type="http://schemas.openxmlformats.org/officeDocument/2006/relationships/customXml" Target="../ink/ink166.xml"/><Relationship Id="rId296" Type="http://schemas.openxmlformats.org/officeDocument/2006/relationships/image" Target="../media/image190.png"/><Relationship Id="rId300" Type="http://schemas.openxmlformats.org/officeDocument/2006/relationships/image" Target="../media/image192.png"/><Relationship Id="rId60" Type="http://schemas.openxmlformats.org/officeDocument/2006/relationships/image" Target="../media/image72.png"/><Relationship Id="rId81" Type="http://schemas.openxmlformats.org/officeDocument/2006/relationships/customXml" Target="../ink/ink69.xml"/><Relationship Id="rId135" Type="http://schemas.openxmlformats.org/officeDocument/2006/relationships/customXml" Target="../ink/ink96.xml"/><Relationship Id="rId156" Type="http://schemas.openxmlformats.org/officeDocument/2006/relationships/image" Target="../media/image120.png"/><Relationship Id="rId177" Type="http://schemas.openxmlformats.org/officeDocument/2006/relationships/customXml" Target="../ink/ink117.xml"/><Relationship Id="rId198" Type="http://schemas.openxmlformats.org/officeDocument/2006/relationships/image" Target="../media/image141.png"/><Relationship Id="rId202" Type="http://schemas.openxmlformats.org/officeDocument/2006/relationships/image" Target="../media/image143.png"/><Relationship Id="rId223" Type="http://schemas.openxmlformats.org/officeDocument/2006/relationships/customXml" Target="../ink/ink140.xml"/><Relationship Id="rId244" Type="http://schemas.openxmlformats.org/officeDocument/2006/relationships/image" Target="../media/image164.png"/><Relationship Id="rId18" Type="http://schemas.openxmlformats.org/officeDocument/2006/relationships/image" Target="../media/image51.png"/><Relationship Id="rId39" Type="http://schemas.openxmlformats.org/officeDocument/2006/relationships/customXml" Target="../ink/ink48.xml"/><Relationship Id="rId265" Type="http://schemas.openxmlformats.org/officeDocument/2006/relationships/customXml" Target="../ink/ink161.xml"/><Relationship Id="rId286" Type="http://schemas.openxmlformats.org/officeDocument/2006/relationships/image" Target="../media/image185.png"/><Relationship Id="rId50" Type="http://schemas.openxmlformats.org/officeDocument/2006/relationships/image" Target="../media/image67.png"/><Relationship Id="rId104" Type="http://schemas.openxmlformats.org/officeDocument/2006/relationships/image" Target="../media/image94.png"/><Relationship Id="rId125" Type="http://schemas.openxmlformats.org/officeDocument/2006/relationships/customXml" Target="../ink/ink91.xml"/><Relationship Id="rId146" Type="http://schemas.openxmlformats.org/officeDocument/2006/relationships/image" Target="../media/image115.png"/><Relationship Id="rId167" Type="http://schemas.openxmlformats.org/officeDocument/2006/relationships/customXml" Target="../ink/ink112.xml"/><Relationship Id="rId188" Type="http://schemas.openxmlformats.org/officeDocument/2006/relationships/image" Target="../media/image136.png"/><Relationship Id="rId311" Type="http://schemas.openxmlformats.org/officeDocument/2006/relationships/customXml" Target="../ink/ink184.xml"/><Relationship Id="rId71" Type="http://schemas.openxmlformats.org/officeDocument/2006/relationships/customXml" Target="../ink/ink64.xml"/><Relationship Id="rId92" Type="http://schemas.openxmlformats.org/officeDocument/2006/relationships/image" Target="../media/image88.png"/><Relationship Id="rId213" Type="http://schemas.openxmlformats.org/officeDocument/2006/relationships/customXml" Target="../ink/ink135.xml"/><Relationship Id="rId234" Type="http://schemas.openxmlformats.org/officeDocument/2006/relationships/image" Target="../media/image159.png"/><Relationship Id="rId2" Type="http://schemas.openxmlformats.org/officeDocument/2006/relationships/notesSlide" Target="../notesSlides/notesSlide55.xml"/><Relationship Id="rId29" Type="http://schemas.openxmlformats.org/officeDocument/2006/relationships/customXml" Target="../ink/ink43.xml"/><Relationship Id="rId255" Type="http://schemas.openxmlformats.org/officeDocument/2006/relationships/customXml" Target="../ink/ink156.xml"/><Relationship Id="rId276" Type="http://schemas.openxmlformats.org/officeDocument/2006/relationships/image" Target="../media/image180.png"/><Relationship Id="rId297" Type="http://schemas.openxmlformats.org/officeDocument/2006/relationships/customXml" Target="../ink/ink177.xml"/><Relationship Id="rId40" Type="http://schemas.openxmlformats.org/officeDocument/2006/relationships/image" Target="../media/image62.png"/><Relationship Id="rId115" Type="http://schemas.openxmlformats.org/officeDocument/2006/relationships/customXml" Target="../ink/ink86.xml"/><Relationship Id="rId136" Type="http://schemas.openxmlformats.org/officeDocument/2006/relationships/image" Target="../media/image110.png"/><Relationship Id="rId157" Type="http://schemas.openxmlformats.org/officeDocument/2006/relationships/customXml" Target="../ink/ink107.xml"/><Relationship Id="rId178" Type="http://schemas.openxmlformats.org/officeDocument/2006/relationships/image" Target="../media/image131.png"/><Relationship Id="rId301" Type="http://schemas.openxmlformats.org/officeDocument/2006/relationships/customXml" Target="../ink/ink179.xml"/><Relationship Id="rId61" Type="http://schemas.openxmlformats.org/officeDocument/2006/relationships/customXml" Target="../ink/ink59.xml"/><Relationship Id="rId82" Type="http://schemas.openxmlformats.org/officeDocument/2006/relationships/image" Target="../media/image83.png"/><Relationship Id="rId199" Type="http://schemas.openxmlformats.org/officeDocument/2006/relationships/customXml" Target="../ink/ink128.xml"/><Relationship Id="rId203" Type="http://schemas.openxmlformats.org/officeDocument/2006/relationships/customXml" Target="../ink/ink130.xml"/><Relationship Id="rId19" Type="http://schemas.openxmlformats.org/officeDocument/2006/relationships/customXml" Target="../ink/ink38.xml"/><Relationship Id="rId224" Type="http://schemas.openxmlformats.org/officeDocument/2006/relationships/image" Target="../media/image154.png"/><Relationship Id="rId245" Type="http://schemas.openxmlformats.org/officeDocument/2006/relationships/customXml" Target="../ink/ink151.xml"/><Relationship Id="rId266" Type="http://schemas.openxmlformats.org/officeDocument/2006/relationships/image" Target="../media/image175.png"/><Relationship Id="rId287" Type="http://schemas.openxmlformats.org/officeDocument/2006/relationships/customXml" Target="../ink/ink172.xml"/><Relationship Id="rId30" Type="http://schemas.openxmlformats.org/officeDocument/2006/relationships/image" Target="../media/image57.png"/><Relationship Id="rId105" Type="http://schemas.openxmlformats.org/officeDocument/2006/relationships/customXml" Target="../ink/ink81.xml"/><Relationship Id="rId126" Type="http://schemas.openxmlformats.org/officeDocument/2006/relationships/image" Target="../media/image105.png"/><Relationship Id="rId147" Type="http://schemas.openxmlformats.org/officeDocument/2006/relationships/customXml" Target="../ink/ink102.xml"/><Relationship Id="rId168" Type="http://schemas.openxmlformats.org/officeDocument/2006/relationships/image" Target="../media/image126.png"/><Relationship Id="rId312" Type="http://schemas.openxmlformats.org/officeDocument/2006/relationships/image" Target="../media/image198.png"/><Relationship Id="rId51" Type="http://schemas.openxmlformats.org/officeDocument/2006/relationships/customXml" Target="../ink/ink54.xml"/><Relationship Id="rId72" Type="http://schemas.openxmlformats.org/officeDocument/2006/relationships/image" Target="../media/image78.png"/><Relationship Id="rId93" Type="http://schemas.openxmlformats.org/officeDocument/2006/relationships/customXml" Target="../ink/ink75.xml"/><Relationship Id="rId189" Type="http://schemas.openxmlformats.org/officeDocument/2006/relationships/customXml" Target="../ink/ink123.xml"/><Relationship Id="rId3" Type="http://schemas.openxmlformats.org/officeDocument/2006/relationships/customXml" Target="../ink/ink30.xml"/><Relationship Id="rId214" Type="http://schemas.openxmlformats.org/officeDocument/2006/relationships/image" Target="../media/image149.png"/><Relationship Id="rId235" Type="http://schemas.openxmlformats.org/officeDocument/2006/relationships/customXml" Target="../ink/ink146.xml"/><Relationship Id="rId256" Type="http://schemas.openxmlformats.org/officeDocument/2006/relationships/image" Target="../media/image170.png"/><Relationship Id="rId277" Type="http://schemas.openxmlformats.org/officeDocument/2006/relationships/customXml" Target="../ink/ink167.xml"/><Relationship Id="rId298" Type="http://schemas.openxmlformats.org/officeDocument/2006/relationships/image" Target="../media/image191.png"/><Relationship Id="rId116" Type="http://schemas.openxmlformats.org/officeDocument/2006/relationships/image" Target="../media/image100.png"/><Relationship Id="rId137" Type="http://schemas.openxmlformats.org/officeDocument/2006/relationships/customXml" Target="../ink/ink97.xml"/><Relationship Id="rId158" Type="http://schemas.openxmlformats.org/officeDocument/2006/relationships/image" Target="../media/image121.png"/><Relationship Id="rId302" Type="http://schemas.openxmlformats.org/officeDocument/2006/relationships/image" Target="../media/image193.png"/><Relationship Id="rId20" Type="http://schemas.openxmlformats.org/officeDocument/2006/relationships/image" Target="../media/image52.png"/><Relationship Id="rId41" Type="http://schemas.openxmlformats.org/officeDocument/2006/relationships/customXml" Target="../ink/ink49.xml"/><Relationship Id="rId62" Type="http://schemas.openxmlformats.org/officeDocument/2006/relationships/image" Target="../media/image73.png"/><Relationship Id="rId83" Type="http://schemas.openxmlformats.org/officeDocument/2006/relationships/customXml" Target="../ink/ink70.xml"/><Relationship Id="rId179" Type="http://schemas.openxmlformats.org/officeDocument/2006/relationships/customXml" Target="../ink/ink118.xml"/><Relationship Id="rId190" Type="http://schemas.openxmlformats.org/officeDocument/2006/relationships/image" Target="../media/image137.png"/><Relationship Id="rId204" Type="http://schemas.openxmlformats.org/officeDocument/2006/relationships/image" Target="../media/image144.png"/><Relationship Id="rId225" Type="http://schemas.openxmlformats.org/officeDocument/2006/relationships/customXml" Target="../ink/ink141.xml"/><Relationship Id="rId246" Type="http://schemas.openxmlformats.org/officeDocument/2006/relationships/image" Target="../media/image165.png"/><Relationship Id="rId267" Type="http://schemas.openxmlformats.org/officeDocument/2006/relationships/customXml" Target="../ink/ink162.xml"/><Relationship Id="rId288" Type="http://schemas.openxmlformats.org/officeDocument/2006/relationships/image" Target="../media/image186.png"/><Relationship Id="rId106" Type="http://schemas.openxmlformats.org/officeDocument/2006/relationships/image" Target="../media/image95.png"/><Relationship Id="rId127" Type="http://schemas.openxmlformats.org/officeDocument/2006/relationships/customXml" Target="../ink/ink92.xml"/><Relationship Id="rId10" Type="http://schemas.openxmlformats.org/officeDocument/2006/relationships/image" Target="../media/image47.png"/><Relationship Id="rId31" Type="http://schemas.openxmlformats.org/officeDocument/2006/relationships/customXml" Target="../ink/ink44.xml"/><Relationship Id="rId52" Type="http://schemas.openxmlformats.org/officeDocument/2006/relationships/image" Target="../media/image68.png"/><Relationship Id="rId73" Type="http://schemas.openxmlformats.org/officeDocument/2006/relationships/customXml" Target="../ink/ink65.xml"/><Relationship Id="rId94" Type="http://schemas.openxmlformats.org/officeDocument/2006/relationships/image" Target="../media/image89.png"/><Relationship Id="rId148" Type="http://schemas.openxmlformats.org/officeDocument/2006/relationships/image" Target="../media/image116.png"/><Relationship Id="rId169" Type="http://schemas.openxmlformats.org/officeDocument/2006/relationships/customXml" Target="../ink/ink113.xml"/><Relationship Id="rId4" Type="http://schemas.openxmlformats.org/officeDocument/2006/relationships/image" Target="../media/image44.png"/><Relationship Id="rId180" Type="http://schemas.openxmlformats.org/officeDocument/2006/relationships/image" Target="../media/image132.png"/><Relationship Id="rId215" Type="http://schemas.openxmlformats.org/officeDocument/2006/relationships/customXml" Target="../ink/ink136.xml"/><Relationship Id="rId236" Type="http://schemas.openxmlformats.org/officeDocument/2006/relationships/image" Target="../media/image160.png"/><Relationship Id="rId257" Type="http://schemas.openxmlformats.org/officeDocument/2006/relationships/customXml" Target="../ink/ink157.xml"/><Relationship Id="rId278" Type="http://schemas.openxmlformats.org/officeDocument/2006/relationships/image" Target="../media/image181.png"/><Relationship Id="rId303" Type="http://schemas.openxmlformats.org/officeDocument/2006/relationships/customXml" Target="../ink/ink180.xml"/><Relationship Id="rId42" Type="http://schemas.openxmlformats.org/officeDocument/2006/relationships/image" Target="../media/image63.png"/><Relationship Id="rId84" Type="http://schemas.openxmlformats.org/officeDocument/2006/relationships/image" Target="../media/image84.png"/><Relationship Id="rId138" Type="http://schemas.openxmlformats.org/officeDocument/2006/relationships/image" Target="../media/image111.png"/><Relationship Id="rId191" Type="http://schemas.openxmlformats.org/officeDocument/2006/relationships/customXml" Target="../ink/ink124.xml"/><Relationship Id="rId205" Type="http://schemas.openxmlformats.org/officeDocument/2006/relationships/customXml" Target="../ink/ink131.xml"/><Relationship Id="rId247" Type="http://schemas.openxmlformats.org/officeDocument/2006/relationships/customXml" Target="../ink/ink152.xml"/><Relationship Id="rId107" Type="http://schemas.openxmlformats.org/officeDocument/2006/relationships/customXml" Target="../ink/ink82.xml"/><Relationship Id="rId289" Type="http://schemas.openxmlformats.org/officeDocument/2006/relationships/customXml" Target="../ink/ink173.xml"/><Relationship Id="rId11" Type="http://schemas.openxmlformats.org/officeDocument/2006/relationships/customXml" Target="../ink/ink34.xml"/><Relationship Id="rId53" Type="http://schemas.openxmlformats.org/officeDocument/2006/relationships/customXml" Target="../ink/ink55.xml"/><Relationship Id="rId149" Type="http://schemas.openxmlformats.org/officeDocument/2006/relationships/customXml" Target="../ink/ink103.xml"/><Relationship Id="rId95" Type="http://schemas.openxmlformats.org/officeDocument/2006/relationships/customXml" Target="../ink/ink76.xml"/><Relationship Id="rId160" Type="http://schemas.openxmlformats.org/officeDocument/2006/relationships/image" Target="../media/image122.png"/><Relationship Id="rId216" Type="http://schemas.openxmlformats.org/officeDocument/2006/relationships/image" Target="../media/image150.png"/><Relationship Id="rId258" Type="http://schemas.openxmlformats.org/officeDocument/2006/relationships/image" Target="../media/image171.png"/><Relationship Id="rId22" Type="http://schemas.openxmlformats.org/officeDocument/2006/relationships/image" Target="../media/image53.png"/><Relationship Id="rId64" Type="http://schemas.openxmlformats.org/officeDocument/2006/relationships/image" Target="../media/image74.png"/><Relationship Id="rId118" Type="http://schemas.openxmlformats.org/officeDocument/2006/relationships/image" Target="../media/image101.png"/><Relationship Id="rId171" Type="http://schemas.openxmlformats.org/officeDocument/2006/relationships/customXml" Target="../ink/ink114.xml"/><Relationship Id="rId227" Type="http://schemas.openxmlformats.org/officeDocument/2006/relationships/customXml" Target="../ink/ink142.xml"/><Relationship Id="rId269" Type="http://schemas.openxmlformats.org/officeDocument/2006/relationships/customXml" Target="../ink/ink163.xml"/><Relationship Id="rId33" Type="http://schemas.openxmlformats.org/officeDocument/2006/relationships/customXml" Target="../ink/ink45.xml"/><Relationship Id="rId129" Type="http://schemas.openxmlformats.org/officeDocument/2006/relationships/customXml" Target="../ink/ink93.xml"/><Relationship Id="rId280" Type="http://schemas.openxmlformats.org/officeDocument/2006/relationships/image" Target="../media/image182.png"/><Relationship Id="rId75" Type="http://schemas.openxmlformats.org/officeDocument/2006/relationships/customXml" Target="../ink/ink66.xml"/><Relationship Id="rId140" Type="http://schemas.openxmlformats.org/officeDocument/2006/relationships/image" Target="../media/image112.png"/><Relationship Id="rId182" Type="http://schemas.openxmlformats.org/officeDocument/2006/relationships/image" Target="../media/image133.png"/><Relationship Id="rId6" Type="http://schemas.openxmlformats.org/officeDocument/2006/relationships/image" Target="../media/image45.png"/><Relationship Id="rId238" Type="http://schemas.openxmlformats.org/officeDocument/2006/relationships/image" Target="../media/image161.png"/><Relationship Id="rId291" Type="http://schemas.openxmlformats.org/officeDocument/2006/relationships/customXml" Target="../ink/ink174.xml"/><Relationship Id="rId305" Type="http://schemas.openxmlformats.org/officeDocument/2006/relationships/customXml" Target="../ink/ink181.xml"/></Relationships>
</file>

<file path=ppt/slides/_rels/slide6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199.jpg"/><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3" Type="http://schemas.openxmlformats.org/officeDocument/2006/relationships/customXml" Target="../ink/ink185.xml"/><Relationship Id="rId2" Type="http://schemas.openxmlformats.org/officeDocument/2006/relationships/notesSlide" Target="../notesSlides/notesSlide60.xml"/><Relationship Id="rId1" Type="http://schemas.openxmlformats.org/officeDocument/2006/relationships/slideLayout" Target="../slideLayouts/slideLayout1.xml"/><Relationship Id="rId6" Type="http://schemas.openxmlformats.org/officeDocument/2006/relationships/image" Target="../media/image201.png"/><Relationship Id="rId5" Type="http://schemas.openxmlformats.org/officeDocument/2006/relationships/customXml" Target="../ink/ink186.xml"/><Relationship Id="rId4" Type="http://schemas.openxmlformats.org/officeDocument/2006/relationships/image" Target="../media/image200.png"/></Relationships>
</file>

<file path=ppt/slides/_rels/slide68.xml.rels><?xml version="1.0" encoding="UTF-8" standalone="yes"?>
<Relationships xmlns="http://schemas.openxmlformats.org/package/2006/relationships"><Relationship Id="rId26" Type="http://schemas.openxmlformats.org/officeDocument/2006/relationships/image" Target="../media/image213.png"/><Relationship Id="rId21" Type="http://schemas.openxmlformats.org/officeDocument/2006/relationships/customXml" Target="../ink/ink196.xml"/><Relationship Id="rId34" Type="http://schemas.openxmlformats.org/officeDocument/2006/relationships/image" Target="../media/image217.png"/><Relationship Id="rId42" Type="http://schemas.openxmlformats.org/officeDocument/2006/relationships/image" Target="../media/image221.png"/><Relationship Id="rId47" Type="http://schemas.openxmlformats.org/officeDocument/2006/relationships/customXml" Target="../ink/ink209.xml"/><Relationship Id="rId50" Type="http://schemas.openxmlformats.org/officeDocument/2006/relationships/image" Target="../media/image225.png"/><Relationship Id="rId55" Type="http://schemas.openxmlformats.org/officeDocument/2006/relationships/customXml" Target="../ink/ink213.xml"/><Relationship Id="rId63" Type="http://schemas.openxmlformats.org/officeDocument/2006/relationships/customXml" Target="../ink/ink217.xml"/><Relationship Id="rId7" Type="http://schemas.openxmlformats.org/officeDocument/2006/relationships/customXml" Target="../ink/ink189.xml"/><Relationship Id="rId2" Type="http://schemas.openxmlformats.org/officeDocument/2006/relationships/notesSlide" Target="../notesSlides/notesSlide61.xml"/><Relationship Id="rId16" Type="http://schemas.openxmlformats.org/officeDocument/2006/relationships/image" Target="../media/image208.png"/><Relationship Id="rId29" Type="http://schemas.openxmlformats.org/officeDocument/2006/relationships/customXml" Target="../ink/ink200.xml"/><Relationship Id="rId11" Type="http://schemas.openxmlformats.org/officeDocument/2006/relationships/customXml" Target="../ink/ink191.xml"/><Relationship Id="rId24" Type="http://schemas.openxmlformats.org/officeDocument/2006/relationships/image" Target="../media/image212.png"/><Relationship Id="rId32" Type="http://schemas.openxmlformats.org/officeDocument/2006/relationships/image" Target="../media/image216.png"/><Relationship Id="rId37" Type="http://schemas.openxmlformats.org/officeDocument/2006/relationships/customXml" Target="../ink/ink204.xml"/><Relationship Id="rId40" Type="http://schemas.openxmlformats.org/officeDocument/2006/relationships/image" Target="../media/image220.png"/><Relationship Id="rId45" Type="http://schemas.openxmlformats.org/officeDocument/2006/relationships/customXml" Target="../ink/ink208.xml"/><Relationship Id="rId53" Type="http://schemas.openxmlformats.org/officeDocument/2006/relationships/customXml" Target="../ink/ink212.xml"/><Relationship Id="rId58" Type="http://schemas.openxmlformats.org/officeDocument/2006/relationships/image" Target="../media/image229.png"/><Relationship Id="rId66" Type="http://schemas.openxmlformats.org/officeDocument/2006/relationships/image" Target="../media/image233.png"/><Relationship Id="rId5" Type="http://schemas.openxmlformats.org/officeDocument/2006/relationships/customXml" Target="../ink/ink188.xml"/><Relationship Id="rId61" Type="http://schemas.openxmlformats.org/officeDocument/2006/relationships/customXml" Target="../ink/ink216.xml"/><Relationship Id="rId19" Type="http://schemas.openxmlformats.org/officeDocument/2006/relationships/customXml" Target="../ink/ink195.xml"/><Relationship Id="rId14" Type="http://schemas.openxmlformats.org/officeDocument/2006/relationships/image" Target="../media/image207.png"/><Relationship Id="rId22" Type="http://schemas.openxmlformats.org/officeDocument/2006/relationships/image" Target="../media/image211.png"/><Relationship Id="rId27" Type="http://schemas.openxmlformats.org/officeDocument/2006/relationships/customXml" Target="../ink/ink199.xml"/><Relationship Id="rId30" Type="http://schemas.openxmlformats.org/officeDocument/2006/relationships/image" Target="../media/image215.png"/><Relationship Id="rId35" Type="http://schemas.openxmlformats.org/officeDocument/2006/relationships/customXml" Target="../ink/ink203.xml"/><Relationship Id="rId43" Type="http://schemas.openxmlformats.org/officeDocument/2006/relationships/customXml" Target="../ink/ink207.xml"/><Relationship Id="rId48" Type="http://schemas.openxmlformats.org/officeDocument/2006/relationships/image" Target="../media/image224.png"/><Relationship Id="rId56" Type="http://schemas.openxmlformats.org/officeDocument/2006/relationships/image" Target="../media/image228.png"/><Relationship Id="rId64" Type="http://schemas.openxmlformats.org/officeDocument/2006/relationships/image" Target="../media/image232.png"/><Relationship Id="rId8" Type="http://schemas.openxmlformats.org/officeDocument/2006/relationships/image" Target="../media/image204.png"/><Relationship Id="rId51" Type="http://schemas.openxmlformats.org/officeDocument/2006/relationships/customXml" Target="../ink/ink211.xml"/><Relationship Id="rId3" Type="http://schemas.openxmlformats.org/officeDocument/2006/relationships/customXml" Target="../ink/ink187.xml"/><Relationship Id="rId12" Type="http://schemas.openxmlformats.org/officeDocument/2006/relationships/image" Target="../media/image206.png"/><Relationship Id="rId17" Type="http://schemas.openxmlformats.org/officeDocument/2006/relationships/customXml" Target="../ink/ink194.xml"/><Relationship Id="rId25" Type="http://schemas.openxmlformats.org/officeDocument/2006/relationships/customXml" Target="../ink/ink198.xml"/><Relationship Id="rId33" Type="http://schemas.openxmlformats.org/officeDocument/2006/relationships/customXml" Target="../ink/ink202.xml"/><Relationship Id="rId38" Type="http://schemas.openxmlformats.org/officeDocument/2006/relationships/image" Target="../media/image219.png"/><Relationship Id="rId46" Type="http://schemas.openxmlformats.org/officeDocument/2006/relationships/image" Target="../media/image223.png"/><Relationship Id="rId59" Type="http://schemas.openxmlformats.org/officeDocument/2006/relationships/customXml" Target="../ink/ink215.xml"/><Relationship Id="rId20" Type="http://schemas.openxmlformats.org/officeDocument/2006/relationships/image" Target="../media/image210.png"/><Relationship Id="rId41" Type="http://schemas.openxmlformats.org/officeDocument/2006/relationships/customXml" Target="../ink/ink206.xml"/><Relationship Id="rId54" Type="http://schemas.openxmlformats.org/officeDocument/2006/relationships/image" Target="../media/image227.png"/><Relationship Id="rId62" Type="http://schemas.openxmlformats.org/officeDocument/2006/relationships/image" Target="../media/image231.png"/><Relationship Id="rId1" Type="http://schemas.openxmlformats.org/officeDocument/2006/relationships/slideLayout" Target="../slideLayouts/slideLayout1.xml"/><Relationship Id="rId6" Type="http://schemas.openxmlformats.org/officeDocument/2006/relationships/image" Target="../media/image203.png"/><Relationship Id="rId15" Type="http://schemas.openxmlformats.org/officeDocument/2006/relationships/customXml" Target="../ink/ink193.xml"/><Relationship Id="rId23" Type="http://schemas.openxmlformats.org/officeDocument/2006/relationships/customXml" Target="../ink/ink197.xml"/><Relationship Id="rId28" Type="http://schemas.openxmlformats.org/officeDocument/2006/relationships/image" Target="../media/image214.png"/><Relationship Id="rId36" Type="http://schemas.openxmlformats.org/officeDocument/2006/relationships/image" Target="../media/image218.png"/><Relationship Id="rId49" Type="http://schemas.openxmlformats.org/officeDocument/2006/relationships/customXml" Target="../ink/ink210.xml"/><Relationship Id="rId57" Type="http://schemas.openxmlformats.org/officeDocument/2006/relationships/customXml" Target="../ink/ink214.xml"/><Relationship Id="rId10" Type="http://schemas.openxmlformats.org/officeDocument/2006/relationships/image" Target="../media/image205.png"/><Relationship Id="rId31" Type="http://schemas.openxmlformats.org/officeDocument/2006/relationships/customXml" Target="../ink/ink201.xml"/><Relationship Id="rId44" Type="http://schemas.openxmlformats.org/officeDocument/2006/relationships/image" Target="../media/image222.png"/><Relationship Id="rId52" Type="http://schemas.openxmlformats.org/officeDocument/2006/relationships/image" Target="../media/image226.png"/><Relationship Id="rId60" Type="http://schemas.openxmlformats.org/officeDocument/2006/relationships/image" Target="../media/image230.png"/><Relationship Id="rId65" Type="http://schemas.openxmlformats.org/officeDocument/2006/relationships/customXml" Target="../ink/ink218.xml"/><Relationship Id="rId4" Type="http://schemas.openxmlformats.org/officeDocument/2006/relationships/image" Target="../media/image202.png"/><Relationship Id="rId9" Type="http://schemas.openxmlformats.org/officeDocument/2006/relationships/customXml" Target="../ink/ink190.xml"/><Relationship Id="rId13" Type="http://schemas.openxmlformats.org/officeDocument/2006/relationships/customXml" Target="../ink/ink192.xml"/><Relationship Id="rId18" Type="http://schemas.openxmlformats.org/officeDocument/2006/relationships/image" Target="../media/image209.png"/><Relationship Id="rId39" Type="http://schemas.openxmlformats.org/officeDocument/2006/relationships/customXml" Target="../ink/ink205.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3" Type="http://schemas.openxmlformats.org/officeDocument/2006/relationships/image" Target="../media/image16.png"/><Relationship Id="rId18" Type="http://schemas.openxmlformats.org/officeDocument/2006/relationships/customXml" Target="../ink/ink17.xml"/><Relationship Id="rId26" Type="http://schemas.openxmlformats.org/officeDocument/2006/relationships/customXml" Target="../ink/ink21.xml"/><Relationship Id="rId39" Type="http://schemas.openxmlformats.org/officeDocument/2006/relationships/image" Target="../media/image29.png"/><Relationship Id="rId21" Type="http://schemas.openxmlformats.org/officeDocument/2006/relationships/image" Target="../media/image20.png"/><Relationship Id="rId34" Type="http://schemas.openxmlformats.org/officeDocument/2006/relationships/customXml" Target="../ink/ink25.xml"/><Relationship Id="rId42" Type="http://schemas.openxmlformats.org/officeDocument/2006/relationships/customXml" Target="../ink/ink29.xml"/><Relationship Id="rId7" Type="http://schemas.openxmlformats.org/officeDocument/2006/relationships/image" Target="../media/image13.png"/><Relationship Id="rId2" Type="http://schemas.openxmlformats.org/officeDocument/2006/relationships/notesSlide" Target="../notesSlides/notesSlide7.xml"/><Relationship Id="rId16" Type="http://schemas.openxmlformats.org/officeDocument/2006/relationships/customXml" Target="../ink/ink16.xml"/><Relationship Id="rId20" Type="http://schemas.openxmlformats.org/officeDocument/2006/relationships/customXml" Target="../ink/ink18.xml"/><Relationship Id="rId29" Type="http://schemas.openxmlformats.org/officeDocument/2006/relationships/image" Target="../media/image24.png"/><Relationship Id="rId41" Type="http://schemas.openxmlformats.org/officeDocument/2006/relationships/image" Target="../media/image30.png"/><Relationship Id="rId1" Type="http://schemas.openxmlformats.org/officeDocument/2006/relationships/slideLayout" Target="../slideLayouts/slideLayout1.xml"/><Relationship Id="rId6" Type="http://schemas.openxmlformats.org/officeDocument/2006/relationships/customXml" Target="../ink/ink11.xml"/><Relationship Id="rId11" Type="http://schemas.openxmlformats.org/officeDocument/2006/relationships/image" Target="../media/image15.png"/><Relationship Id="rId24" Type="http://schemas.openxmlformats.org/officeDocument/2006/relationships/customXml" Target="../ink/ink20.xml"/><Relationship Id="rId32" Type="http://schemas.openxmlformats.org/officeDocument/2006/relationships/customXml" Target="../ink/ink24.xml"/><Relationship Id="rId37" Type="http://schemas.openxmlformats.org/officeDocument/2006/relationships/image" Target="../media/image28.png"/><Relationship Id="rId40" Type="http://schemas.openxmlformats.org/officeDocument/2006/relationships/customXml" Target="../ink/ink28.xml"/><Relationship Id="rId5" Type="http://schemas.openxmlformats.org/officeDocument/2006/relationships/image" Target="../media/image12.png"/><Relationship Id="rId15" Type="http://schemas.openxmlformats.org/officeDocument/2006/relationships/image" Target="../media/image17.png"/><Relationship Id="rId23" Type="http://schemas.openxmlformats.org/officeDocument/2006/relationships/image" Target="../media/image21.png"/><Relationship Id="rId28" Type="http://schemas.openxmlformats.org/officeDocument/2006/relationships/customXml" Target="../ink/ink22.xml"/><Relationship Id="rId36" Type="http://schemas.openxmlformats.org/officeDocument/2006/relationships/customXml" Target="../ink/ink26.xml"/><Relationship Id="rId10" Type="http://schemas.openxmlformats.org/officeDocument/2006/relationships/customXml" Target="../ink/ink13.xml"/><Relationship Id="rId19" Type="http://schemas.openxmlformats.org/officeDocument/2006/relationships/image" Target="../media/image19.png"/><Relationship Id="rId31" Type="http://schemas.openxmlformats.org/officeDocument/2006/relationships/image" Target="../media/image25.png"/><Relationship Id="rId4" Type="http://schemas.openxmlformats.org/officeDocument/2006/relationships/customXml" Target="../ink/ink10.xml"/><Relationship Id="rId9" Type="http://schemas.openxmlformats.org/officeDocument/2006/relationships/image" Target="../media/image14.png"/><Relationship Id="rId14" Type="http://schemas.openxmlformats.org/officeDocument/2006/relationships/customXml" Target="../ink/ink15.xml"/><Relationship Id="rId22" Type="http://schemas.openxmlformats.org/officeDocument/2006/relationships/customXml" Target="../ink/ink19.xml"/><Relationship Id="rId27" Type="http://schemas.openxmlformats.org/officeDocument/2006/relationships/image" Target="../media/image23.png"/><Relationship Id="rId30" Type="http://schemas.openxmlformats.org/officeDocument/2006/relationships/customXml" Target="../ink/ink23.xml"/><Relationship Id="rId35" Type="http://schemas.openxmlformats.org/officeDocument/2006/relationships/image" Target="../media/image27.png"/><Relationship Id="rId43" Type="http://schemas.openxmlformats.org/officeDocument/2006/relationships/image" Target="../media/image31.png"/><Relationship Id="rId8" Type="http://schemas.openxmlformats.org/officeDocument/2006/relationships/customXml" Target="../ink/ink12.xml"/><Relationship Id="rId3" Type="http://schemas.openxmlformats.org/officeDocument/2006/relationships/image" Target="../media/image3.png"/><Relationship Id="rId12" Type="http://schemas.openxmlformats.org/officeDocument/2006/relationships/customXml" Target="../ink/ink14.xml"/><Relationship Id="rId17" Type="http://schemas.openxmlformats.org/officeDocument/2006/relationships/image" Target="../media/image18.png"/><Relationship Id="rId25" Type="http://schemas.openxmlformats.org/officeDocument/2006/relationships/image" Target="../media/image22.png"/><Relationship Id="rId33" Type="http://schemas.openxmlformats.org/officeDocument/2006/relationships/image" Target="../media/image26.png"/><Relationship Id="rId38" Type="http://schemas.openxmlformats.org/officeDocument/2006/relationships/customXml" Target="../ink/ink2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8" Type="http://schemas.openxmlformats.org/officeDocument/2006/relationships/image" Target="../media/image236.png"/><Relationship Id="rId3" Type="http://schemas.openxmlformats.org/officeDocument/2006/relationships/customXml" Target="../ink/ink219.xml"/><Relationship Id="rId7" Type="http://schemas.openxmlformats.org/officeDocument/2006/relationships/customXml" Target="../ink/ink221.xml"/><Relationship Id="rId2" Type="http://schemas.openxmlformats.org/officeDocument/2006/relationships/notesSlide" Target="../notesSlides/notesSlide67.xml"/><Relationship Id="rId1" Type="http://schemas.openxmlformats.org/officeDocument/2006/relationships/slideLayout" Target="../slideLayouts/slideLayout1.xml"/><Relationship Id="rId6" Type="http://schemas.openxmlformats.org/officeDocument/2006/relationships/image" Target="../media/image235.png"/><Relationship Id="rId5" Type="http://schemas.openxmlformats.org/officeDocument/2006/relationships/customXml" Target="../ink/ink220.xml"/><Relationship Id="rId4" Type="http://schemas.openxmlformats.org/officeDocument/2006/relationships/image" Target="../media/image234.png"/></Relationships>
</file>

<file path=ppt/slides/_rels/slide7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image" Target="../media/image237.png"/><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8" Type="http://schemas.openxmlformats.org/officeDocument/2006/relationships/customXml" Target="../ink/ink224.xml"/><Relationship Id="rId13" Type="http://schemas.openxmlformats.org/officeDocument/2006/relationships/image" Target="../media/image244.png"/><Relationship Id="rId18" Type="http://schemas.openxmlformats.org/officeDocument/2006/relationships/customXml" Target="../ink/ink229.xml"/><Relationship Id="rId26" Type="http://schemas.openxmlformats.org/officeDocument/2006/relationships/customXml" Target="../ink/ink233.xml"/><Relationship Id="rId3" Type="http://schemas.openxmlformats.org/officeDocument/2006/relationships/image" Target="../media/image239.png"/><Relationship Id="rId21" Type="http://schemas.openxmlformats.org/officeDocument/2006/relationships/image" Target="../media/image248.png"/><Relationship Id="rId7" Type="http://schemas.openxmlformats.org/officeDocument/2006/relationships/image" Target="../media/image241.png"/><Relationship Id="rId12" Type="http://schemas.openxmlformats.org/officeDocument/2006/relationships/customXml" Target="../ink/ink226.xml"/><Relationship Id="rId17" Type="http://schemas.openxmlformats.org/officeDocument/2006/relationships/image" Target="../media/image246.png"/><Relationship Id="rId25" Type="http://schemas.openxmlformats.org/officeDocument/2006/relationships/image" Target="../media/image250.png"/><Relationship Id="rId2" Type="http://schemas.openxmlformats.org/officeDocument/2006/relationships/image" Target="../media/image238.png"/><Relationship Id="rId16" Type="http://schemas.openxmlformats.org/officeDocument/2006/relationships/customXml" Target="../ink/ink228.xml"/><Relationship Id="rId20" Type="http://schemas.openxmlformats.org/officeDocument/2006/relationships/customXml" Target="../ink/ink230.xml"/><Relationship Id="rId29" Type="http://schemas.openxmlformats.org/officeDocument/2006/relationships/image" Target="../media/image252.png"/><Relationship Id="rId1" Type="http://schemas.openxmlformats.org/officeDocument/2006/relationships/slideLayout" Target="../slideLayouts/slideLayout1.xml"/><Relationship Id="rId6" Type="http://schemas.openxmlformats.org/officeDocument/2006/relationships/customXml" Target="../ink/ink223.xml"/><Relationship Id="rId11" Type="http://schemas.openxmlformats.org/officeDocument/2006/relationships/image" Target="../media/image243.png"/><Relationship Id="rId24" Type="http://schemas.openxmlformats.org/officeDocument/2006/relationships/customXml" Target="../ink/ink232.xml"/><Relationship Id="rId5" Type="http://schemas.openxmlformats.org/officeDocument/2006/relationships/image" Target="../media/image240.png"/><Relationship Id="rId15" Type="http://schemas.openxmlformats.org/officeDocument/2006/relationships/image" Target="../media/image245.png"/><Relationship Id="rId23" Type="http://schemas.openxmlformats.org/officeDocument/2006/relationships/image" Target="../media/image249.png"/><Relationship Id="rId28" Type="http://schemas.openxmlformats.org/officeDocument/2006/relationships/customXml" Target="../ink/ink234.xml"/><Relationship Id="rId10" Type="http://schemas.openxmlformats.org/officeDocument/2006/relationships/customXml" Target="../ink/ink225.xml"/><Relationship Id="rId19" Type="http://schemas.openxmlformats.org/officeDocument/2006/relationships/image" Target="../media/image247.png"/><Relationship Id="rId4" Type="http://schemas.openxmlformats.org/officeDocument/2006/relationships/customXml" Target="../ink/ink222.xml"/><Relationship Id="rId9" Type="http://schemas.openxmlformats.org/officeDocument/2006/relationships/image" Target="../media/image242.png"/><Relationship Id="rId14" Type="http://schemas.openxmlformats.org/officeDocument/2006/relationships/customXml" Target="../ink/ink227.xml"/><Relationship Id="rId22" Type="http://schemas.openxmlformats.org/officeDocument/2006/relationships/customXml" Target="../ink/ink231.xml"/><Relationship Id="rId27" Type="http://schemas.openxmlformats.org/officeDocument/2006/relationships/image" Target="../media/image251.png"/></Relationships>
</file>

<file path=ppt/slides/_rels/slide78.xml.rels><?xml version="1.0" encoding="UTF-8" standalone="yes"?>
<Relationships xmlns="http://schemas.openxmlformats.org/package/2006/relationships"><Relationship Id="rId3" Type="http://schemas.openxmlformats.org/officeDocument/2006/relationships/image" Target="../media/image253.png"/><Relationship Id="rId2" Type="http://schemas.openxmlformats.org/officeDocument/2006/relationships/image" Target="../media/image238.png"/><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image" Target="../media/image254.png"/><Relationship Id="rId2" Type="http://schemas.openxmlformats.org/officeDocument/2006/relationships/image" Target="../media/image23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image" Target="../media/image238.png"/><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image" Target="../media/image255.png"/><Relationship Id="rId2" Type="http://schemas.openxmlformats.org/officeDocument/2006/relationships/image" Target="../media/image238.png"/><Relationship Id="rId1" Type="http://schemas.openxmlformats.org/officeDocument/2006/relationships/slideLayout" Target="../slideLayouts/slideLayout1.xml"/><Relationship Id="rId4" Type="http://schemas.openxmlformats.org/officeDocument/2006/relationships/image" Target="../media/image256.png"/></Relationships>
</file>

<file path=ppt/slides/_rels/slide82.xml.rels><?xml version="1.0" encoding="UTF-8" standalone="yes"?>
<Relationships xmlns="http://schemas.openxmlformats.org/package/2006/relationships"><Relationship Id="rId3" Type="http://schemas.openxmlformats.org/officeDocument/2006/relationships/image" Target="../media/image257.png"/><Relationship Id="rId2" Type="http://schemas.openxmlformats.org/officeDocument/2006/relationships/image" Target="../media/image238.png"/><Relationship Id="rId1" Type="http://schemas.openxmlformats.org/officeDocument/2006/relationships/slideLayout" Target="../slideLayouts/slideLayout1.xml"/><Relationship Id="rId4" Type="http://schemas.openxmlformats.org/officeDocument/2006/relationships/image" Target="../media/image258.png"/></Relationships>
</file>

<file path=ppt/slides/_rels/slide83.xml.rels><?xml version="1.0" encoding="UTF-8" standalone="yes"?>
<Relationships xmlns="http://schemas.openxmlformats.org/package/2006/relationships"><Relationship Id="rId3" Type="http://schemas.openxmlformats.org/officeDocument/2006/relationships/image" Target="../media/image259.png"/><Relationship Id="rId2" Type="http://schemas.openxmlformats.org/officeDocument/2006/relationships/image" Target="../media/image238.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2" Type="http://schemas.openxmlformats.org/officeDocument/2006/relationships/image" Target="../media/image237.png"/><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image" Target="../media/image237.png"/><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70.xml"/><Relationship Id="rId1" Type="http://schemas.openxmlformats.org/officeDocument/2006/relationships/slideLayout" Target="../slideLayouts/slideLayout1.xml"/><Relationship Id="rId4" Type="http://schemas.openxmlformats.org/officeDocument/2006/relationships/image" Target="../media/image260.png"/></Relationships>
</file>

<file path=ppt/slides/_rels/slide87.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8" Type="http://schemas.openxmlformats.org/officeDocument/2006/relationships/image" Target="../media/image263.png"/><Relationship Id="rId3" Type="http://schemas.openxmlformats.org/officeDocument/2006/relationships/image" Target="../media/image238.png"/><Relationship Id="rId7" Type="http://schemas.openxmlformats.org/officeDocument/2006/relationships/customXml" Target="../ink/ink236.xml"/><Relationship Id="rId12" Type="http://schemas.openxmlformats.org/officeDocument/2006/relationships/image" Target="../media/image265.png"/><Relationship Id="rId2" Type="http://schemas.openxmlformats.org/officeDocument/2006/relationships/notesSlide" Target="../notesSlides/notesSlide75.xml"/><Relationship Id="rId1" Type="http://schemas.openxmlformats.org/officeDocument/2006/relationships/slideLayout" Target="../slideLayouts/slideLayout1.xml"/><Relationship Id="rId6" Type="http://schemas.openxmlformats.org/officeDocument/2006/relationships/image" Target="../media/image262.png"/><Relationship Id="rId11" Type="http://schemas.openxmlformats.org/officeDocument/2006/relationships/customXml" Target="../ink/ink238.xml"/><Relationship Id="rId5" Type="http://schemas.openxmlformats.org/officeDocument/2006/relationships/customXml" Target="../ink/ink235.xml"/><Relationship Id="rId10" Type="http://schemas.openxmlformats.org/officeDocument/2006/relationships/image" Target="../media/image264.png"/><Relationship Id="rId4" Type="http://schemas.openxmlformats.org/officeDocument/2006/relationships/image" Target="../media/image261.png"/><Relationship Id="rId9" Type="http://schemas.openxmlformats.org/officeDocument/2006/relationships/customXml" Target="../ink/ink237.xml"/></Relationships>
</file>

<file path=ppt/slides/_rels/slide92.xml.rels><?xml version="1.0" encoding="UTF-8" standalone="yes"?>
<Relationships xmlns="http://schemas.openxmlformats.org/package/2006/relationships"><Relationship Id="rId3" Type="http://schemas.openxmlformats.org/officeDocument/2006/relationships/image" Target="../media/image238.png"/><Relationship Id="rId7" Type="http://schemas.openxmlformats.org/officeDocument/2006/relationships/image" Target="../media/image267.png"/><Relationship Id="rId2" Type="http://schemas.openxmlformats.org/officeDocument/2006/relationships/notesSlide" Target="../notesSlides/notesSlide76.xml"/><Relationship Id="rId1" Type="http://schemas.openxmlformats.org/officeDocument/2006/relationships/slideLayout" Target="../slideLayouts/slideLayout1.xml"/><Relationship Id="rId6" Type="http://schemas.openxmlformats.org/officeDocument/2006/relationships/customXml" Target="../ink/ink240.xml"/><Relationship Id="rId5" Type="http://schemas.openxmlformats.org/officeDocument/2006/relationships/image" Target="../media/image266.png"/><Relationship Id="rId4" Type="http://schemas.openxmlformats.org/officeDocument/2006/relationships/customXml" Target="../ink/ink239.xml"/></Relationships>
</file>

<file path=ppt/slides/_rels/slide93.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8" Type="http://schemas.openxmlformats.org/officeDocument/2006/relationships/customXml" Target="../ink/ink243.xml"/><Relationship Id="rId13" Type="http://schemas.openxmlformats.org/officeDocument/2006/relationships/image" Target="../media/image272.png"/><Relationship Id="rId18" Type="http://schemas.openxmlformats.org/officeDocument/2006/relationships/customXml" Target="../ink/ink248.xml"/><Relationship Id="rId3" Type="http://schemas.openxmlformats.org/officeDocument/2006/relationships/image" Target="../media/image238.png"/><Relationship Id="rId21" Type="http://schemas.openxmlformats.org/officeDocument/2006/relationships/image" Target="../media/image276.png"/><Relationship Id="rId7" Type="http://schemas.openxmlformats.org/officeDocument/2006/relationships/image" Target="../media/image269.png"/><Relationship Id="rId12" Type="http://schemas.openxmlformats.org/officeDocument/2006/relationships/customXml" Target="../ink/ink245.xml"/><Relationship Id="rId17" Type="http://schemas.openxmlformats.org/officeDocument/2006/relationships/image" Target="../media/image274.png"/><Relationship Id="rId2" Type="http://schemas.openxmlformats.org/officeDocument/2006/relationships/notesSlide" Target="../notesSlides/notesSlide79.xml"/><Relationship Id="rId16" Type="http://schemas.openxmlformats.org/officeDocument/2006/relationships/customXml" Target="../ink/ink247.xml"/><Relationship Id="rId20" Type="http://schemas.openxmlformats.org/officeDocument/2006/relationships/customXml" Target="../ink/ink249.xml"/><Relationship Id="rId1" Type="http://schemas.openxmlformats.org/officeDocument/2006/relationships/slideLayout" Target="../slideLayouts/slideLayout1.xml"/><Relationship Id="rId6" Type="http://schemas.openxmlformats.org/officeDocument/2006/relationships/customXml" Target="../ink/ink242.xml"/><Relationship Id="rId11" Type="http://schemas.openxmlformats.org/officeDocument/2006/relationships/image" Target="../media/image271.png"/><Relationship Id="rId5" Type="http://schemas.openxmlformats.org/officeDocument/2006/relationships/image" Target="../media/image268.png"/><Relationship Id="rId15" Type="http://schemas.openxmlformats.org/officeDocument/2006/relationships/image" Target="../media/image273.png"/><Relationship Id="rId23" Type="http://schemas.openxmlformats.org/officeDocument/2006/relationships/image" Target="../media/image277.png"/><Relationship Id="rId10" Type="http://schemas.openxmlformats.org/officeDocument/2006/relationships/customXml" Target="../ink/ink244.xml"/><Relationship Id="rId19" Type="http://schemas.openxmlformats.org/officeDocument/2006/relationships/image" Target="../media/image275.png"/><Relationship Id="rId4" Type="http://schemas.openxmlformats.org/officeDocument/2006/relationships/customXml" Target="../ink/ink241.xml"/><Relationship Id="rId9" Type="http://schemas.openxmlformats.org/officeDocument/2006/relationships/image" Target="../media/image270.png"/><Relationship Id="rId14" Type="http://schemas.openxmlformats.org/officeDocument/2006/relationships/customXml" Target="../ink/ink246.xml"/><Relationship Id="rId22" Type="http://schemas.openxmlformats.org/officeDocument/2006/relationships/customXml" Target="../ink/ink250.xml"/></Relationships>
</file>

<file path=ppt/slides/_rels/slide96.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80.xml"/><Relationship Id="rId1" Type="http://schemas.openxmlformats.org/officeDocument/2006/relationships/slideLayout" Target="../slideLayouts/slideLayout1.xml"/><Relationship Id="rId5" Type="http://schemas.openxmlformats.org/officeDocument/2006/relationships/image" Target="../media/image278.png"/><Relationship Id="rId4" Type="http://schemas.openxmlformats.org/officeDocument/2006/relationships/customXml" Target="../ink/ink251.xml"/></Relationships>
</file>

<file path=ppt/slides/_rels/slide97.xml.rels><?xml version="1.0" encoding="UTF-8" standalone="yes"?>
<Relationships xmlns="http://schemas.openxmlformats.org/package/2006/relationships"><Relationship Id="rId8" Type="http://schemas.openxmlformats.org/officeDocument/2006/relationships/image" Target="../media/image281.png"/><Relationship Id="rId13" Type="http://schemas.openxmlformats.org/officeDocument/2006/relationships/customXml" Target="../ink/ink256.xml"/><Relationship Id="rId18" Type="http://schemas.openxmlformats.org/officeDocument/2006/relationships/image" Target="../media/image286.png"/><Relationship Id="rId3" Type="http://schemas.openxmlformats.org/officeDocument/2006/relationships/image" Target="../media/image238.png"/><Relationship Id="rId7" Type="http://schemas.openxmlformats.org/officeDocument/2006/relationships/customXml" Target="../ink/ink253.xml"/><Relationship Id="rId12" Type="http://schemas.openxmlformats.org/officeDocument/2006/relationships/image" Target="../media/image283.png"/><Relationship Id="rId17" Type="http://schemas.openxmlformats.org/officeDocument/2006/relationships/customXml" Target="../ink/ink258.xml"/><Relationship Id="rId2" Type="http://schemas.openxmlformats.org/officeDocument/2006/relationships/notesSlide" Target="../notesSlides/notesSlide81.xml"/><Relationship Id="rId16" Type="http://schemas.openxmlformats.org/officeDocument/2006/relationships/image" Target="../media/image285.png"/><Relationship Id="rId20" Type="http://schemas.openxmlformats.org/officeDocument/2006/relationships/image" Target="../media/image287.png"/><Relationship Id="rId1" Type="http://schemas.openxmlformats.org/officeDocument/2006/relationships/slideLayout" Target="../slideLayouts/slideLayout1.xml"/><Relationship Id="rId6" Type="http://schemas.openxmlformats.org/officeDocument/2006/relationships/image" Target="../media/image280.png"/><Relationship Id="rId11" Type="http://schemas.openxmlformats.org/officeDocument/2006/relationships/customXml" Target="../ink/ink255.xml"/><Relationship Id="rId5" Type="http://schemas.openxmlformats.org/officeDocument/2006/relationships/customXml" Target="../ink/ink252.xml"/><Relationship Id="rId15" Type="http://schemas.openxmlformats.org/officeDocument/2006/relationships/customXml" Target="../ink/ink257.xml"/><Relationship Id="rId10" Type="http://schemas.openxmlformats.org/officeDocument/2006/relationships/image" Target="../media/image282.png"/><Relationship Id="rId19" Type="http://schemas.openxmlformats.org/officeDocument/2006/relationships/customXml" Target="../ink/ink259.xml"/><Relationship Id="rId4" Type="http://schemas.openxmlformats.org/officeDocument/2006/relationships/image" Target="../media/image279.png"/><Relationship Id="rId9" Type="http://schemas.openxmlformats.org/officeDocument/2006/relationships/customXml" Target="../ink/ink254.xml"/><Relationship Id="rId14" Type="http://schemas.openxmlformats.org/officeDocument/2006/relationships/image" Target="../media/image284.png"/></Relationships>
</file>

<file path=ppt/slides/_rels/slide98.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82.xml"/><Relationship Id="rId1" Type="http://schemas.openxmlformats.org/officeDocument/2006/relationships/slideLayout" Target="../slideLayouts/slideLayout1.xml"/><Relationship Id="rId4" Type="http://schemas.openxmlformats.org/officeDocument/2006/relationships/image" Target="../media/image288.png"/></Relationships>
</file>

<file path=ppt/slides/_rels/slide99.xml.rels><?xml version="1.0" encoding="UTF-8" standalone="yes"?>
<Relationships xmlns="http://schemas.openxmlformats.org/package/2006/relationships"><Relationship Id="rId8" Type="http://schemas.openxmlformats.org/officeDocument/2006/relationships/image" Target="../media/image291.png"/><Relationship Id="rId3" Type="http://schemas.openxmlformats.org/officeDocument/2006/relationships/image" Target="../media/image238.png"/><Relationship Id="rId7" Type="http://schemas.openxmlformats.org/officeDocument/2006/relationships/customXml" Target="../ink/ink261.xml"/><Relationship Id="rId12" Type="http://schemas.openxmlformats.org/officeDocument/2006/relationships/image" Target="../media/image293.png"/><Relationship Id="rId2" Type="http://schemas.openxmlformats.org/officeDocument/2006/relationships/notesSlide" Target="../notesSlides/notesSlide83.xml"/><Relationship Id="rId1" Type="http://schemas.openxmlformats.org/officeDocument/2006/relationships/slideLayout" Target="../slideLayouts/slideLayout1.xml"/><Relationship Id="rId6" Type="http://schemas.openxmlformats.org/officeDocument/2006/relationships/image" Target="../media/image290.png"/><Relationship Id="rId11" Type="http://schemas.openxmlformats.org/officeDocument/2006/relationships/customXml" Target="../ink/ink263.xml"/><Relationship Id="rId5" Type="http://schemas.openxmlformats.org/officeDocument/2006/relationships/customXml" Target="../ink/ink260.xml"/><Relationship Id="rId10" Type="http://schemas.openxmlformats.org/officeDocument/2006/relationships/image" Target="../media/image292.png"/><Relationship Id="rId4" Type="http://schemas.openxmlformats.org/officeDocument/2006/relationships/image" Target="../media/image289.png"/><Relationship Id="rId9" Type="http://schemas.openxmlformats.org/officeDocument/2006/relationships/customXml" Target="../ink/ink26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43"/>
        <p:cNvGrpSpPr/>
        <p:nvPr/>
      </p:nvGrpSpPr>
      <p:grpSpPr>
        <a:xfrm>
          <a:off x="0" y="0"/>
          <a:ext cx="0" cy="0"/>
          <a:chOff x="0" y="0"/>
          <a:chExt cx="0" cy="0"/>
        </a:xfrm>
      </p:grpSpPr>
      <p:sp>
        <p:nvSpPr>
          <p:cNvPr id="44" name="Google Shape;44;p1"/>
          <p:cNvSpPr txBox="1">
            <a:spLocks noGrp="1"/>
          </p:cNvSpPr>
          <p:nvPr>
            <p:ph type="title"/>
          </p:nvPr>
        </p:nvSpPr>
        <p:spPr>
          <a:xfrm>
            <a:off x="168910" y="1391234"/>
            <a:ext cx="8806179" cy="574675"/>
          </a:xfrm>
          <a:prstGeom prst="rect">
            <a:avLst/>
          </a:prstGeom>
          <a:noFill/>
          <a:ln>
            <a:noFill/>
          </a:ln>
        </p:spPr>
        <p:txBody>
          <a:bodyPr spcFirstLastPara="1" wrap="square" lIns="0" tIns="12700" rIns="0" bIns="0" anchor="t" anchorCtr="0">
            <a:spAutoFit/>
          </a:bodyPr>
          <a:lstStyle/>
          <a:p>
            <a:pPr marL="2686685" lvl="0" indent="0" algn="l" rtl="0">
              <a:lnSpc>
                <a:spcPct val="100000"/>
              </a:lnSpc>
              <a:spcBef>
                <a:spcPts val="0"/>
              </a:spcBef>
              <a:spcAft>
                <a:spcPts val="0"/>
              </a:spcAft>
              <a:buNone/>
            </a:pPr>
            <a:r>
              <a:rPr lang="en-US"/>
              <a:t>Database Management Systems</a:t>
            </a:r>
            <a:endParaRPr/>
          </a:p>
        </p:txBody>
      </p:sp>
      <p:grpSp>
        <p:nvGrpSpPr>
          <p:cNvPr id="45" name="Google Shape;45;p1"/>
          <p:cNvGrpSpPr/>
          <p:nvPr/>
        </p:nvGrpSpPr>
        <p:grpSpPr>
          <a:xfrm>
            <a:off x="228600" y="1319783"/>
            <a:ext cx="2225040" cy="3539236"/>
            <a:chOff x="228600" y="1319783"/>
            <a:chExt cx="2225040" cy="3539236"/>
          </a:xfrm>
        </p:grpSpPr>
        <p:sp>
          <p:nvSpPr>
            <p:cNvPr id="46" name="Google Shape;46;p1"/>
            <p:cNvSpPr/>
            <p:nvPr/>
          </p:nvSpPr>
          <p:spPr>
            <a:xfrm>
              <a:off x="228600" y="3779519"/>
              <a:ext cx="1066800" cy="1079500"/>
            </a:xfrm>
            <a:custGeom>
              <a:avLst/>
              <a:gdLst/>
              <a:ahLst/>
              <a:cxnLst/>
              <a:rect l="l" t="t" r="r" b="b"/>
              <a:pathLst>
                <a:path w="1066800" h="1079500" extrusionOk="0">
                  <a:moveTo>
                    <a:pt x="1066800" y="1033272"/>
                  </a:moveTo>
                  <a:lnTo>
                    <a:pt x="45707" y="1033272"/>
                  </a:lnTo>
                  <a:lnTo>
                    <a:pt x="45707" y="0"/>
                  </a:lnTo>
                  <a:lnTo>
                    <a:pt x="3048" y="0"/>
                  </a:lnTo>
                  <a:lnTo>
                    <a:pt x="3048" y="1033272"/>
                  </a:lnTo>
                  <a:lnTo>
                    <a:pt x="0" y="1033272"/>
                  </a:lnTo>
                  <a:lnTo>
                    <a:pt x="0" y="1078992"/>
                  </a:lnTo>
                  <a:lnTo>
                    <a:pt x="1066800" y="1078992"/>
                  </a:lnTo>
                  <a:lnTo>
                    <a:pt x="1066800" y="1033272"/>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47" name="Google Shape;47;p1"/>
            <p:cNvPicPr preferRelativeResize="0"/>
            <p:nvPr/>
          </p:nvPicPr>
          <p:blipFill rotWithShape="1">
            <a:blip r:embed="rId3">
              <a:alphaModFix/>
            </a:blip>
            <a:srcRect/>
            <a:stretch/>
          </p:blipFill>
          <p:spPr>
            <a:xfrm>
              <a:off x="451104" y="1319783"/>
              <a:ext cx="2002536" cy="2999231"/>
            </a:xfrm>
            <a:prstGeom prst="rect">
              <a:avLst/>
            </a:prstGeom>
            <a:noFill/>
            <a:ln>
              <a:noFill/>
            </a:ln>
          </p:spPr>
        </p:pic>
      </p:grpSp>
      <p:sp>
        <p:nvSpPr>
          <p:cNvPr id="48" name="Google Shape;48;p1"/>
          <p:cNvSpPr/>
          <p:nvPr/>
        </p:nvSpPr>
        <p:spPr>
          <a:xfrm>
            <a:off x="2851404" y="3110483"/>
            <a:ext cx="6069965" cy="0"/>
          </a:xfrm>
          <a:custGeom>
            <a:avLst/>
            <a:gdLst/>
            <a:ahLst/>
            <a:cxnLst/>
            <a:rect l="l" t="t" r="r" b="b"/>
            <a:pathLst>
              <a:path w="6069965" h="120000" extrusionOk="0">
                <a:moveTo>
                  <a:pt x="0" y="0"/>
                </a:moveTo>
                <a:lnTo>
                  <a:pt x="6069838" y="0"/>
                </a:lnTo>
              </a:path>
            </a:pathLst>
          </a:custGeom>
          <a:noFill/>
          <a:ln w="39600" cap="flat" cmpd="sng">
            <a:solidFill>
              <a:srgbClr val="C55A11"/>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 name="Google Shape;49;p1"/>
          <p:cNvSpPr txBox="1"/>
          <p:nvPr/>
        </p:nvSpPr>
        <p:spPr>
          <a:xfrm>
            <a:off x="2930779" y="2208352"/>
            <a:ext cx="5834380" cy="1582484"/>
          </a:xfrm>
          <a:prstGeom prst="rect">
            <a:avLst/>
          </a:prstGeom>
          <a:noFill/>
          <a:ln>
            <a:noFill/>
          </a:ln>
        </p:spPr>
        <p:txBody>
          <a:bodyPr spcFirstLastPara="1" wrap="square" lIns="0" tIns="12700" rIns="0" bIns="0" anchor="t" anchorCtr="0">
            <a:spAutoFit/>
          </a:bodyPr>
          <a:lstStyle/>
          <a:p>
            <a:pPr marL="120650" marR="0" lvl="0" indent="0" algn="ctr" rtl="0">
              <a:lnSpc>
                <a:spcPct val="100000"/>
              </a:lnSpc>
              <a:spcBef>
                <a:spcPts val="0"/>
              </a:spcBef>
              <a:spcAft>
                <a:spcPts val="0"/>
              </a:spcAft>
              <a:buNone/>
            </a:pPr>
            <a:r>
              <a:rPr lang="en-US" sz="2400" b="1">
                <a:solidFill>
                  <a:srgbClr val="4285F4"/>
                </a:solidFill>
                <a:latin typeface="Times New Roman"/>
                <a:ea typeface="Times New Roman"/>
                <a:cs typeface="Times New Roman"/>
                <a:sym typeface="Times New Roman"/>
              </a:rPr>
              <a:t>Grant and Revoke </a:t>
            </a:r>
            <a:endParaRPr sz="240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                  Prof.  Bhargavi M &amp; Prof. Vidhyashree DM</a:t>
            </a:r>
            <a:endParaRPr sz="2000">
              <a:solidFill>
                <a:schemeClr val="dk1"/>
              </a:solidFill>
              <a:latin typeface="Times New Roman"/>
              <a:ea typeface="Times New Roman"/>
              <a:cs typeface="Times New Roman"/>
              <a:sym typeface="Times New Roman"/>
            </a:endParaRPr>
          </a:p>
          <a:p>
            <a:pPr marL="12700" marR="0" lvl="0" indent="0" algn="l" rtl="0">
              <a:lnSpc>
                <a:spcPct val="100000"/>
              </a:lnSpc>
              <a:spcBef>
                <a:spcPts val="550"/>
              </a:spcBef>
              <a:spcAft>
                <a:spcPts val="0"/>
              </a:spcAft>
              <a:buNone/>
            </a:pPr>
            <a:endParaRPr sz="2400">
              <a:solidFill>
                <a:schemeClr val="dk1"/>
              </a:solidFill>
              <a:latin typeface="Calibri"/>
              <a:ea typeface="Calibri"/>
              <a:cs typeface="Calibri"/>
              <a:sym typeface="Calibri"/>
            </a:endParaRPr>
          </a:p>
          <a:p>
            <a:pPr marL="12700" marR="0" lvl="0" indent="0" algn="l" rtl="0">
              <a:lnSpc>
                <a:spcPct val="100000"/>
              </a:lnSpc>
              <a:spcBef>
                <a:spcPts val="550"/>
              </a:spcBef>
              <a:spcAft>
                <a:spcPts val="0"/>
              </a:spcAft>
              <a:buNone/>
            </a:pPr>
            <a:r>
              <a:rPr lang="en-US" sz="2400">
                <a:solidFill>
                  <a:schemeClr val="dk1"/>
                </a:solidFill>
                <a:latin typeface="Calibri"/>
                <a:ea typeface="Calibri"/>
                <a:cs typeface="Calibri"/>
                <a:sym typeface="Calibri"/>
              </a:rPr>
              <a:t>Dept of Computer Science and Engineering</a:t>
            </a:r>
            <a:endParaRPr/>
          </a:p>
        </p:txBody>
      </p:sp>
      <p:sp>
        <p:nvSpPr>
          <p:cNvPr id="50" name="Google Shape;50;p1"/>
          <p:cNvSpPr/>
          <p:nvPr/>
        </p:nvSpPr>
        <p:spPr>
          <a:xfrm>
            <a:off x="7854696" y="158495"/>
            <a:ext cx="1066800" cy="1079500"/>
          </a:xfrm>
          <a:custGeom>
            <a:avLst/>
            <a:gdLst/>
            <a:ahLst/>
            <a:cxnLst/>
            <a:rect l="l" t="t" r="r" b="b"/>
            <a:pathLst>
              <a:path w="1066800" h="1079500" extrusionOk="0">
                <a:moveTo>
                  <a:pt x="1066800" y="0"/>
                </a:moveTo>
                <a:lnTo>
                  <a:pt x="0" y="0"/>
                </a:lnTo>
                <a:lnTo>
                  <a:pt x="0" y="45720"/>
                </a:lnTo>
                <a:lnTo>
                  <a:pt x="1021080" y="45720"/>
                </a:lnTo>
                <a:lnTo>
                  <a:pt x="1021080" y="1078992"/>
                </a:lnTo>
                <a:lnTo>
                  <a:pt x="1066800" y="1078992"/>
                </a:lnTo>
                <a:lnTo>
                  <a:pt x="1066800" y="45720"/>
                </a:lnTo>
                <a:lnTo>
                  <a:pt x="1066800" y="12192"/>
                </a:lnTo>
                <a:lnTo>
                  <a:pt x="1066800"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0D5657FA-EB09-072A-051C-02313F9FB115}"/>
                  </a:ext>
                </a:extLst>
              </p14:cNvPr>
              <p14:cNvContentPartPr/>
              <p14:nvPr/>
            </p14:nvContentPartPr>
            <p14:xfrm>
              <a:off x="-84666" y="1611982"/>
              <a:ext cx="10800" cy="5760"/>
            </p14:xfrm>
          </p:contentPart>
        </mc:Choice>
        <mc:Fallback>
          <p:pic>
            <p:nvPicPr>
              <p:cNvPr id="2" name="Ink 1">
                <a:extLst>
                  <a:ext uri="{FF2B5EF4-FFF2-40B4-BE49-F238E27FC236}">
                    <a16:creationId xmlns:a16="http://schemas.microsoft.com/office/drawing/2014/main" id="{0D5657FA-EB09-072A-051C-02313F9FB115}"/>
                  </a:ext>
                </a:extLst>
              </p:cNvPr>
              <p:cNvPicPr/>
              <p:nvPr/>
            </p:nvPicPr>
            <p:blipFill>
              <a:blip r:embed="rId5"/>
              <a:stretch>
                <a:fillRect/>
              </a:stretch>
            </p:blipFill>
            <p:spPr>
              <a:xfrm>
                <a:off x="-93306" y="1603342"/>
                <a:ext cx="28440" cy="23400"/>
              </a:xfrm>
              <a:prstGeom prst="rect">
                <a:avLst/>
              </a:prstGeom>
            </p:spPr>
          </p:pic>
        </mc:Fallback>
      </mc:AlternateContent>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Google Shape;44;p1"/>
          <p:cNvSpPr txBox="1">
            <a:spLocks noGrp="1"/>
          </p:cNvSpPr>
          <p:nvPr>
            <p:ph type="title"/>
          </p:nvPr>
        </p:nvSpPr>
        <p:spPr>
          <a:xfrm>
            <a:off x="168910" y="1391234"/>
            <a:ext cx="8806179" cy="574675"/>
          </a:xfrm>
          <a:prstGeom prst="rect">
            <a:avLst/>
          </a:prstGeom>
          <a:noFill/>
          <a:ln>
            <a:noFill/>
          </a:ln>
        </p:spPr>
        <p:txBody>
          <a:bodyPr spcFirstLastPara="1" wrap="square" lIns="0" tIns="12700" rIns="0" bIns="0" anchor="t" anchorCtr="0">
            <a:spAutoFit/>
          </a:bodyPr>
          <a:lstStyle/>
          <a:p>
            <a:pPr marL="2686685" lvl="0" indent="0" algn="l" rtl="0">
              <a:lnSpc>
                <a:spcPct val="100000"/>
              </a:lnSpc>
              <a:spcBef>
                <a:spcPts val="0"/>
              </a:spcBef>
              <a:spcAft>
                <a:spcPts val="0"/>
              </a:spcAft>
              <a:buSzPts val="1400"/>
              <a:buNone/>
            </a:pPr>
            <a:r>
              <a:rPr lang="en-US"/>
              <a:t>Database Management Systems</a:t>
            </a:r>
            <a:endParaRPr/>
          </a:p>
        </p:txBody>
      </p:sp>
      <p:grpSp>
        <p:nvGrpSpPr>
          <p:cNvPr id="45" name="Google Shape;45;p1"/>
          <p:cNvGrpSpPr/>
          <p:nvPr/>
        </p:nvGrpSpPr>
        <p:grpSpPr>
          <a:xfrm>
            <a:off x="228600" y="1319783"/>
            <a:ext cx="2225040" cy="3539236"/>
            <a:chOff x="228600" y="1319783"/>
            <a:chExt cx="2225040" cy="3539236"/>
          </a:xfrm>
        </p:grpSpPr>
        <p:sp>
          <p:nvSpPr>
            <p:cNvPr id="46" name="Google Shape;46;p1"/>
            <p:cNvSpPr/>
            <p:nvPr/>
          </p:nvSpPr>
          <p:spPr>
            <a:xfrm>
              <a:off x="228600" y="3779519"/>
              <a:ext cx="1066800" cy="1079500"/>
            </a:xfrm>
            <a:custGeom>
              <a:avLst/>
              <a:gdLst/>
              <a:ahLst/>
              <a:cxnLst/>
              <a:rect l="l" t="t" r="r" b="b"/>
              <a:pathLst>
                <a:path w="1066800" h="1079500" extrusionOk="0">
                  <a:moveTo>
                    <a:pt x="1066800" y="1033272"/>
                  </a:moveTo>
                  <a:lnTo>
                    <a:pt x="45707" y="1033272"/>
                  </a:lnTo>
                  <a:lnTo>
                    <a:pt x="45707" y="0"/>
                  </a:lnTo>
                  <a:lnTo>
                    <a:pt x="3048" y="0"/>
                  </a:lnTo>
                  <a:lnTo>
                    <a:pt x="3048" y="1033272"/>
                  </a:lnTo>
                  <a:lnTo>
                    <a:pt x="0" y="1033272"/>
                  </a:lnTo>
                  <a:lnTo>
                    <a:pt x="0" y="1078992"/>
                  </a:lnTo>
                  <a:lnTo>
                    <a:pt x="1066800" y="1078992"/>
                  </a:lnTo>
                  <a:lnTo>
                    <a:pt x="1066800" y="1033272"/>
                  </a:lnTo>
                  <a:close/>
                </a:path>
              </a:pathLst>
            </a:custGeom>
            <a:solidFill>
              <a:srgbClr val="C55A11"/>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47" name="Google Shape;47;p1"/>
            <p:cNvPicPr preferRelativeResize="0"/>
            <p:nvPr/>
          </p:nvPicPr>
          <p:blipFill rotWithShape="1">
            <a:blip r:embed="rId3">
              <a:alphaModFix/>
            </a:blip>
            <a:srcRect/>
            <a:stretch/>
          </p:blipFill>
          <p:spPr>
            <a:xfrm>
              <a:off x="451104" y="1319783"/>
              <a:ext cx="2002536" cy="2999231"/>
            </a:xfrm>
            <a:prstGeom prst="rect">
              <a:avLst/>
            </a:prstGeom>
            <a:noFill/>
            <a:ln>
              <a:noFill/>
            </a:ln>
          </p:spPr>
        </p:pic>
      </p:grpSp>
      <p:sp>
        <p:nvSpPr>
          <p:cNvPr id="48" name="Google Shape;48;p1"/>
          <p:cNvSpPr/>
          <p:nvPr/>
        </p:nvSpPr>
        <p:spPr>
          <a:xfrm>
            <a:off x="2851404" y="3110483"/>
            <a:ext cx="6069965" cy="0"/>
          </a:xfrm>
          <a:custGeom>
            <a:avLst/>
            <a:gdLst/>
            <a:ahLst/>
            <a:cxnLst/>
            <a:rect l="l" t="t" r="r" b="b"/>
            <a:pathLst>
              <a:path w="6069965" h="120000" extrusionOk="0">
                <a:moveTo>
                  <a:pt x="0" y="0"/>
                </a:moveTo>
                <a:lnTo>
                  <a:pt x="6069838" y="0"/>
                </a:lnTo>
              </a:path>
            </a:pathLst>
          </a:custGeom>
          <a:noFill/>
          <a:ln w="39600" cap="flat" cmpd="sng">
            <a:solidFill>
              <a:srgbClr val="C55A1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 name="Google Shape;49;p1"/>
          <p:cNvSpPr txBox="1"/>
          <p:nvPr/>
        </p:nvSpPr>
        <p:spPr>
          <a:xfrm>
            <a:off x="2969196" y="1916485"/>
            <a:ext cx="5834380" cy="1567096"/>
          </a:xfrm>
          <a:prstGeom prst="rect">
            <a:avLst/>
          </a:prstGeom>
          <a:noFill/>
          <a:ln>
            <a:noFill/>
          </a:ln>
        </p:spPr>
        <p:txBody>
          <a:bodyPr spcFirstLastPara="1" wrap="square" lIns="0" tIns="12700" rIns="0" bIns="0" anchor="t" anchorCtr="0">
            <a:spAutoFit/>
          </a:bodyPr>
          <a:lstStyle/>
          <a:p>
            <a:pPr marL="12065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rgbClr val="4285F4"/>
                </a:solidFill>
                <a:latin typeface="Arial"/>
                <a:ea typeface="Arial"/>
                <a:cs typeface="Arial"/>
                <a:sym typeface="Arial"/>
              </a:rPr>
              <a:t>Introduction to Transaction Processing</a:t>
            </a:r>
            <a:endParaRPr sz="2400" b="0" i="0" u="none" strike="noStrike" cap="none">
              <a:solidFill>
                <a:schemeClr val="dk1"/>
              </a:solidFill>
              <a:latin typeface="Arial"/>
              <a:ea typeface="Arial"/>
              <a:cs typeface="Arial"/>
              <a:sym typeface="Arial"/>
            </a:endParaRPr>
          </a:p>
          <a:p>
            <a:pPr marL="133350" marR="0" lvl="0" indent="0" algn="ctr" rtl="0">
              <a:lnSpc>
                <a:spcPct val="100000"/>
              </a:lnSpc>
              <a:spcBef>
                <a:spcPts val="5"/>
              </a:spcBef>
              <a:spcAft>
                <a:spcPts val="0"/>
              </a:spcAft>
              <a:buClr>
                <a:srgbClr val="000000"/>
              </a:buClr>
              <a:buSzPts val="2400"/>
              <a:buFont typeface="Arial"/>
              <a:buNone/>
            </a:pPr>
            <a:r>
              <a:rPr lang="en-US" sz="2400" b="1" i="0" u="none" strike="noStrike" cap="none">
                <a:solidFill>
                  <a:srgbClr val="4285F4"/>
                </a:solidFill>
                <a:latin typeface="Arial"/>
                <a:ea typeface="Arial"/>
                <a:cs typeface="Arial"/>
                <a:sym typeface="Arial"/>
              </a:rPr>
              <a:t>Concepts and Theory</a:t>
            </a:r>
            <a:endParaRPr/>
          </a:p>
          <a:p>
            <a:pPr marL="133350" marR="0" lvl="0" indent="0" algn="ctr" rtl="0">
              <a:lnSpc>
                <a:spcPct val="100000"/>
              </a:lnSpc>
              <a:spcBef>
                <a:spcPts val="5"/>
              </a:spcBef>
              <a:spcAft>
                <a:spcPts val="0"/>
              </a:spcAft>
              <a:buClr>
                <a:srgbClr val="000000"/>
              </a:buClr>
              <a:buSzPts val="2400"/>
              <a:buFont typeface="Arial"/>
              <a:buNone/>
            </a:pPr>
            <a:endParaRPr sz="2400" b="0" i="0" u="none" strike="noStrike" cap="none">
              <a:solidFill>
                <a:schemeClr val="dk1"/>
              </a:solidFill>
              <a:latin typeface="Arial"/>
              <a:ea typeface="Arial"/>
              <a:cs typeface="Arial"/>
              <a:sym typeface="Arial"/>
            </a:endParaRPr>
          </a:p>
          <a:p>
            <a:pPr marL="12700" marR="0" lvl="0" indent="0" algn="l" rtl="0">
              <a:lnSpc>
                <a:spcPct val="100000"/>
              </a:lnSpc>
              <a:spcBef>
                <a:spcPts val="55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Dept of Computer Science and Engineering</a:t>
            </a:r>
            <a:endParaRPr/>
          </a:p>
        </p:txBody>
      </p:sp>
      <p:sp>
        <p:nvSpPr>
          <p:cNvPr id="50" name="Google Shape;50;p1"/>
          <p:cNvSpPr/>
          <p:nvPr/>
        </p:nvSpPr>
        <p:spPr>
          <a:xfrm>
            <a:off x="7854696" y="158495"/>
            <a:ext cx="1066800" cy="1079500"/>
          </a:xfrm>
          <a:custGeom>
            <a:avLst/>
            <a:gdLst/>
            <a:ahLst/>
            <a:cxnLst/>
            <a:rect l="l" t="t" r="r" b="b"/>
            <a:pathLst>
              <a:path w="1066800" h="1079500" extrusionOk="0">
                <a:moveTo>
                  <a:pt x="1066800" y="0"/>
                </a:moveTo>
                <a:lnTo>
                  <a:pt x="0" y="0"/>
                </a:lnTo>
                <a:lnTo>
                  <a:pt x="0" y="45720"/>
                </a:lnTo>
                <a:lnTo>
                  <a:pt x="1021080" y="45720"/>
                </a:lnTo>
                <a:lnTo>
                  <a:pt x="1021080" y="1078992"/>
                </a:lnTo>
                <a:lnTo>
                  <a:pt x="1066800" y="1078992"/>
                </a:lnTo>
                <a:lnTo>
                  <a:pt x="1066800" y="45720"/>
                </a:lnTo>
                <a:lnTo>
                  <a:pt x="1066800" y="12192"/>
                </a:lnTo>
                <a:lnTo>
                  <a:pt x="1066800" y="0"/>
                </a:lnTo>
                <a:close/>
              </a:path>
            </a:pathLst>
          </a:custGeom>
          <a:solidFill>
            <a:srgbClr val="C55A11"/>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1" name="Google Shape;51;p1"/>
          <p:cNvSpPr txBox="1"/>
          <p:nvPr/>
        </p:nvSpPr>
        <p:spPr>
          <a:xfrm>
            <a:off x="3130010" y="2651569"/>
            <a:ext cx="4572000" cy="75405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a:solidFill>
                  <a:srgbClr val="000000"/>
                </a:solidFill>
                <a:latin typeface="Times New Roman"/>
                <a:ea typeface="Times New Roman"/>
                <a:cs typeface="Times New Roman"/>
                <a:sym typeface="Times New Roman"/>
              </a:rPr>
              <a:t>Prof.  Bhargavi M &amp; Prof. Vidhyashree DM</a:t>
            </a:r>
            <a:endParaRPr/>
          </a:p>
          <a:p>
            <a:pPr marL="12700" marR="0" lvl="0" indent="0" algn="l" rtl="0">
              <a:lnSpc>
                <a:spcPct val="100000"/>
              </a:lnSpc>
              <a:spcBef>
                <a:spcPts val="550"/>
              </a:spcBef>
              <a:spcAft>
                <a:spcPts val="0"/>
              </a:spcAft>
              <a:buNone/>
            </a:pPr>
            <a:endParaRPr sz="2000" b="0" i="0" u="none" strike="noStrike" cap="none">
              <a:solidFill>
                <a:srgbClr val="000000"/>
              </a:solidFill>
              <a:latin typeface="Calibri"/>
              <a:ea typeface="Calibri"/>
              <a:cs typeface="Calibri"/>
              <a:sym typeface="Calibri"/>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6"/>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Differences between RDBMS and NoSQL Databases</a:t>
            </a:r>
            <a:endParaRPr sz="1800" b="1">
              <a:solidFill>
                <a:srgbClr val="C55A11"/>
              </a:solidFill>
              <a:latin typeface="Calibri"/>
              <a:ea typeface="Calibri"/>
              <a:cs typeface="Calibri"/>
              <a:sym typeface="Calibri"/>
            </a:endParaRPr>
          </a:p>
        </p:txBody>
      </p:sp>
      <p:cxnSp>
        <p:nvCxnSpPr>
          <p:cNvPr id="243" name="Google Shape;243;p16"/>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44" name="Google Shape;244;p16"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45" name="Google Shape;245;p16"/>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246" name="Google Shape;246;p16"/>
          <p:cNvSpPr txBox="1">
            <a:spLocks noGrp="1"/>
          </p:cNvSpPr>
          <p:nvPr>
            <p:ph type="body" idx="1"/>
          </p:nvPr>
        </p:nvSpPr>
        <p:spPr>
          <a:xfrm>
            <a:off x="628650" y="1372394"/>
            <a:ext cx="7886700" cy="3263504"/>
          </a:xfrm>
          <a:prstGeom prst="rect">
            <a:avLst/>
          </a:prstGeom>
          <a:noFill/>
          <a:ln>
            <a:noFill/>
          </a:ln>
        </p:spPr>
        <p:txBody>
          <a:bodyPr spcFirstLastPara="1" wrap="square" lIns="68569" tIns="34275" rIns="68569" bIns="34275" anchor="t" anchorCtr="0">
            <a:noAutofit/>
          </a:bodyPr>
          <a:lstStyle/>
          <a:p>
            <a:pPr marL="0" indent="0">
              <a:lnSpc>
                <a:spcPct val="90000"/>
              </a:lnSpc>
              <a:buClr>
                <a:schemeClr val="dk1"/>
              </a:buClr>
              <a:buSzPts val="2800"/>
            </a:pPr>
            <a:endParaRPr/>
          </a:p>
          <a:p>
            <a:pPr marL="0" indent="0">
              <a:lnSpc>
                <a:spcPct val="90000"/>
              </a:lnSpc>
              <a:spcBef>
                <a:spcPts val="750"/>
              </a:spcBef>
              <a:buClr>
                <a:schemeClr val="dk1"/>
              </a:buClr>
              <a:buSzPts val="2800"/>
            </a:pPr>
            <a:endParaRPr/>
          </a:p>
        </p:txBody>
      </p:sp>
      <p:sp>
        <p:nvSpPr>
          <p:cNvPr id="247" name="Google Shape;247;p16"/>
          <p:cNvSpPr/>
          <p:nvPr/>
        </p:nvSpPr>
        <p:spPr>
          <a:xfrm>
            <a:off x="1148953" y="2659535"/>
            <a:ext cx="7614047" cy="2054378"/>
          </a:xfrm>
          <a:prstGeom prst="rect">
            <a:avLst/>
          </a:prstGeom>
          <a:noFill/>
          <a:ln>
            <a:noFill/>
          </a:ln>
        </p:spPr>
        <p:txBody>
          <a:bodyPr spcFirstLastPara="1" wrap="square" lIns="68569" tIns="34275" rIns="68569" bIns="34275" anchor="t" anchorCtr="0">
            <a:spAutoFit/>
          </a:bodyPr>
          <a:lstStyle/>
          <a:p>
            <a:endParaRPr sz="1050">
              <a:solidFill>
                <a:schemeClr val="dk1"/>
              </a:solidFill>
              <a:latin typeface="Times New Roman"/>
              <a:ea typeface="Times New Roman"/>
              <a:cs typeface="Times New Roman"/>
              <a:sym typeface="Times New Roman"/>
            </a:endParaRPr>
          </a:p>
          <a:p>
            <a:endParaRPr sz="1050">
              <a:solidFill>
                <a:schemeClr val="dk1"/>
              </a:solidFill>
              <a:latin typeface="Times New Roman"/>
              <a:ea typeface="Times New Roman"/>
              <a:cs typeface="Times New Roman"/>
              <a:sym typeface="Times New Roman"/>
            </a:endParaRPr>
          </a:p>
          <a:p>
            <a:r>
              <a:rPr lang="en-US" sz="1350">
                <a:solidFill>
                  <a:schemeClr val="dk1"/>
                </a:solidFill>
                <a:latin typeface="Times New Roman"/>
                <a:ea typeface="Times New Roman"/>
                <a:cs typeface="Times New Roman"/>
                <a:sym typeface="Times New Roman"/>
              </a:rPr>
              <a:t>In order to retrieve all of the information about a user and their hobbies, a single document can be retrieved from the database. No joins are required, resulting in faster queries in MongoDB.</a:t>
            </a:r>
            <a:endParaRPr sz="1350">
              <a:solidFill>
                <a:schemeClr val="dk1"/>
              </a:solidFill>
              <a:latin typeface="Times New Roman"/>
              <a:ea typeface="Times New Roman"/>
              <a:cs typeface="Times New Roman"/>
              <a:sym typeface="Times New Roman"/>
            </a:endParaRPr>
          </a:p>
          <a:p>
            <a:r>
              <a:rPr lang="en-US" sz="1050">
                <a:solidFill>
                  <a:schemeClr val="dk1"/>
                </a:solidFill>
                <a:latin typeface="Times New Roman"/>
                <a:ea typeface="Times New Roman"/>
                <a:cs typeface="Times New Roman"/>
                <a:sym typeface="Times New Roman"/>
              </a:rPr>
              <a:t>{ </a:t>
            </a:r>
            <a:r>
              <a:rPr lang="en-US" sz="1350">
                <a:solidFill>
                  <a:schemeClr val="dk1"/>
                </a:solidFill>
                <a:latin typeface="Times New Roman"/>
                <a:ea typeface="Times New Roman"/>
                <a:cs typeface="Times New Roman"/>
                <a:sym typeface="Times New Roman"/>
              </a:rPr>
              <a:t>"_id": 1, </a:t>
            </a:r>
            <a:endParaRPr sz="1050"/>
          </a:p>
          <a:p>
            <a:r>
              <a:rPr lang="en-US" sz="1350">
                <a:solidFill>
                  <a:schemeClr val="dk1"/>
                </a:solidFill>
                <a:latin typeface="Times New Roman"/>
                <a:ea typeface="Times New Roman"/>
                <a:cs typeface="Times New Roman"/>
                <a:sym typeface="Times New Roman"/>
              </a:rPr>
              <a:t>"first_name": "Leslie", </a:t>
            </a:r>
            <a:endParaRPr sz="1050"/>
          </a:p>
          <a:p>
            <a:r>
              <a:rPr lang="en-US" sz="1350">
                <a:solidFill>
                  <a:schemeClr val="dk1"/>
                </a:solidFill>
                <a:latin typeface="Times New Roman"/>
                <a:ea typeface="Times New Roman"/>
                <a:cs typeface="Times New Roman"/>
                <a:sym typeface="Times New Roman"/>
              </a:rPr>
              <a:t>"last_name": "Yepp",</a:t>
            </a:r>
            <a:endParaRPr sz="1050"/>
          </a:p>
          <a:p>
            <a:r>
              <a:rPr lang="en-US" sz="1350">
                <a:solidFill>
                  <a:schemeClr val="dk1"/>
                </a:solidFill>
                <a:latin typeface="Times New Roman"/>
                <a:ea typeface="Times New Roman"/>
                <a:cs typeface="Times New Roman"/>
                <a:sym typeface="Times New Roman"/>
              </a:rPr>
              <a:t> "cell": "8125552344", </a:t>
            </a:r>
            <a:endParaRPr sz="1050"/>
          </a:p>
          <a:p>
            <a:r>
              <a:rPr lang="en-US" sz="1350">
                <a:solidFill>
                  <a:schemeClr val="dk1"/>
                </a:solidFill>
                <a:latin typeface="Times New Roman"/>
                <a:ea typeface="Times New Roman"/>
                <a:cs typeface="Times New Roman"/>
                <a:sym typeface="Times New Roman"/>
              </a:rPr>
              <a:t>"city": "Pawnee", </a:t>
            </a:r>
            <a:endParaRPr sz="1050"/>
          </a:p>
          <a:p>
            <a:r>
              <a:rPr lang="en-US" sz="1350">
                <a:solidFill>
                  <a:schemeClr val="dk1"/>
                </a:solidFill>
                <a:latin typeface="Times New Roman"/>
                <a:ea typeface="Times New Roman"/>
                <a:cs typeface="Times New Roman"/>
                <a:sym typeface="Times New Roman"/>
              </a:rPr>
              <a:t>"hobbies": ["scrapbooking", "eating waffles", "working"] }</a:t>
            </a:r>
            <a:endParaRPr sz="1350">
              <a:solidFill>
                <a:schemeClr val="dk1"/>
              </a:solidFill>
              <a:latin typeface="Times New Roman"/>
              <a:ea typeface="Times New Roman"/>
              <a:cs typeface="Times New Roman"/>
              <a:sym typeface="Times New Roman"/>
            </a:endParaRPr>
          </a:p>
        </p:txBody>
      </p:sp>
      <p:sp>
        <p:nvSpPr>
          <p:cNvPr id="248" name="Google Shape;248;p16"/>
          <p:cNvSpPr txBox="1"/>
          <p:nvPr/>
        </p:nvSpPr>
        <p:spPr>
          <a:xfrm>
            <a:off x="1395889" y="3802155"/>
            <a:ext cx="6599159" cy="692467"/>
          </a:xfrm>
          <a:prstGeom prst="rect">
            <a:avLst/>
          </a:prstGeom>
          <a:noFill/>
          <a:ln>
            <a:noFill/>
          </a:ln>
        </p:spPr>
        <p:txBody>
          <a:bodyPr spcFirstLastPara="1" wrap="square" lIns="68569" tIns="34275" rIns="68569" bIns="34275" anchor="t" anchorCtr="0">
            <a:spAutoFit/>
          </a:bodyPr>
          <a:lstStyle/>
          <a:p>
            <a:endParaRPr sz="1350">
              <a:solidFill>
                <a:srgbClr val="42494F"/>
              </a:solidFill>
            </a:endParaRPr>
          </a:p>
          <a:p>
            <a:endParaRPr sz="1350">
              <a:solidFill>
                <a:srgbClr val="42494F"/>
              </a:solidFill>
            </a:endParaRPr>
          </a:p>
          <a:p>
            <a:endParaRPr sz="1350">
              <a:solidFill>
                <a:srgbClr val="42494F"/>
              </a:solidFill>
            </a:endParaRPr>
          </a:p>
        </p:txBody>
      </p:sp>
      <p:pic>
        <p:nvPicPr>
          <p:cNvPr id="249" name="Google Shape;249;p16"/>
          <p:cNvPicPr preferRelativeResize="0"/>
          <p:nvPr/>
        </p:nvPicPr>
        <p:blipFill rotWithShape="1">
          <a:blip r:embed="rId4">
            <a:alphaModFix/>
          </a:blip>
          <a:srcRect/>
          <a:stretch/>
        </p:blipFill>
        <p:spPr>
          <a:xfrm>
            <a:off x="1116806" y="1137841"/>
            <a:ext cx="6224588" cy="1884113"/>
          </a:xfrm>
          <a:prstGeom prst="rect">
            <a:avLst/>
          </a:prstGeom>
          <a:noFill/>
          <a:ln>
            <a:noFill/>
          </a:ln>
        </p:spPr>
      </p:pic>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17"/>
          <p:cNvSpPr/>
          <p:nvPr/>
        </p:nvSpPr>
        <p:spPr>
          <a:xfrm>
            <a:off x="278606" y="492523"/>
            <a:ext cx="6259116"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Categories of NoSQL Databases</a:t>
            </a:r>
            <a:endParaRPr sz="1050"/>
          </a:p>
        </p:txBody>
      </p:sp>
      <p:cxnSp>
        <p:nvCxnSpPr>
          <p:cNvPr id="255" name="Google Shape;255;p17"/>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56" name="Google Shape;256;p17"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57" name="Google Shape;257;p17"/>
          <p:cNvSpPr/>
          <p:nvPr/>
        </p:nvSpPr>
        <p:spPr>
          <a:xfrm>
            <a:off x="295276"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pic>
        <p:nvPicPr>
          <p:cNvPr id="258" name="Google Shape;258;p17"/>
          <p:cNvPicPr preferRelativeResize="0">
            <a:picLocks noGrp="1"/>
          </p:cNvPicPr>
          <p:nvPr>
            <p:ph type="body" idx="1"/>
          </p:nvPr>
        </p:nvPicPr>
        <p:blipFill rotWithShape="1">
          <a:blip r:embed="rId4">
            <a:alphaModFix/>
          </a:blip>
          <a:srcRect/>
          <a:stretch/>
        </p:blipFill>
        <p:spPr>
          <a:xfrm>
            <a:off x="190132" y="1732558"/>
            <a:ext cx="8743950" cy="3051810"/>
          </a:xfrm>
          <a:prstGeom prst="rect">
            <a:avLst/>
          </a:prstGeom>
          <a:noFill/>
          <a:ln>
            <a:noFill/>
          </a:ln>
        </p:spPr>
      </p:pic>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18"/>
          <p:cNvSpPr/>
          <p:nvPr/>
        </p:nvSpPr>
        <p:spPr>
          <a:xfrm>
            <a:off x="278607"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Comparison of Features of NoSQL Databases</a:t>
            </a:r>
            <a:endParaRPr sz="1050"/>
          </a:p>
        </p:txBody>
      </p:sp>
      <p:cxnSp>
        <p:nvCxnSpPr>
          <p:cNvPr id="264" name="Google Shape;264;p18"/>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65" name="Google Shape;265;p18"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66" name="Google Shape;266;p18"/>
          <p:cNvSpPr/>
          <p:nvPr/>
        </p:nvSpPr>
        <p:spPr>
          <a:xfrm>
            <a:off x="295276"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pic>
        <p:nvPicPr>
          <p:cNvPr id="267" name="Google Shape;267;p18"/>
          <p:cNvPicPr preferRelativeResize="0">
            <a:picLocks noGrp="1"/>
          </p:cNvPicPr>
          <p:nvPr>
            <p:ph type="body" idx="1"/>
          </p:nvPr>
        </p:nvPicPr>
        <p:blipFill rotWithShape="1">
          <a:blip r:embed="rId4">
            <a:alphaModFix/>
          </a:blip>
          <a:srcRect/>
          <a:stretch/>
        </p:blipFill>
        <p:spPr>
          <a:xfrm>
            <a:off x="126445" y="1951435"/>
            <a:ext cx="8891111" cy="2310289"/>
          </a:xfrm>
          <a:prstGeom prst="rect">
            <a:avLst/>
          </a:prstGeom>
          <a:noFill/>
          <a:ln>
            <a:noFill/>
          </a:ln>
        </p:spPr>
      </p:pic>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19"/>
          <p:cNvSpPr/>
          <p:nvPr/>
        </p:nvSpPr>
        <p:spPr>
          <a:xfrm>
            <a:off x="278606" y="492523"/>
            <a:ext cx="6259116"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When to use which database </a:t>
            </a:r>
            <a:endParaRPr sz="1800" b="1">
              <a:solidFill>
                <a:srgbClr val="C55A11"/>
              </a:solidFill>
              <a:latin typeface="Calibri"/>
              <a:ea typeface="Calibri"/>
              <a:cs typeface="Calibri"/>
              <a:sym typeface="Calibri"/>
            </a:endParaRPr>
          </a:p>
        </p:txBody>
      </p:sp>
      <p:cxnSp>
        <p:nvCxnSpPr>
          <p:cNvPr id="274" name="Google Shape;274;p19"/>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75" name="Google Shape;275;p19"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76" name="Google Shape;276;p19"/>
          <p:cNvSpPr/>
          <p:nvPr/>
        </p:nvSpPr>
        <p:spPr>
          <a:xfrm>
            <a:off x="278607"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277" name="Google Shape;277;p19"/>
          <p:cNvSpPr/>
          <p:nvPr/>
        </p:nvSpPr>
        <p:spPr>
          <a:xfrm>
            <a:off x="278606" y="1178322"/>
            <a:ext cx="2921160" cy="3531706"/>
          </a:xfrm>
          <a:prstGeom prst="rect">
            <a:avLst/>
          </a:prstGeom>
          <a:noFill/>
          <a:ln>
            <a:noFill/>
          </a:ln>
        </p:spPr>
        <p:txBody>
          <a:bodyPr spcFirstLastPara="1" wrap="square" lIns="68569" tIns="34275" rIns="68569" bIns="34275" anchor="t" anchorCtr="0">
            <a:spAutoFit/>
          </a:bodyPr>
          <a:lstStyle/>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Calculating average income</a:t>
            </a:r>
            <a:endParaRPr sz="1050"/>
          </a:p>
          <a:p>
            <a:pPr marL="557213" lvl="1" indent="-214313" algn="just">
              <a:lnSpc>
                <a:spcPct val="150000"/>
              </a:lnSpc>
            </a:pPr>
            <a:r>
              <a:rPr lang="en-US" sz="1500">
                <a:solidFill>
                  <a:schemeClr val="dk1"/>
                </a:solidFill>
                <a:latin typeface="Calibri"/>
                <a:ea typeface="Calibri"/>
                <a:cs typeface="Calibri"/>
                <a:sym typeface="Calibri"/>
              </a:rPr>
              <a:t>- Use a</a:t>
            </a:r>
            <a:r>
              <a:rPr lang="en-US" sz="1500" b="1">
                <a:solidFill>
                  <a:schemeClr val="dk1"/>
                </a:solidFill>
                <a:latin typeface="Calibri"/>
                <a:ea typeface="Calibri"/>
                <a:cs typeface="Calibri"/>
                <a:sym typeface="Calibri"/>
              </a:rPr>
              <a:t> Relational </a:t>
            </a:r>
            <a:r>
              <a:rPr lang="en-US" sz="1500">
                <a:solidFill>
                  <a:schemeClr val="dk1"/>
                </a:solidFill>
                <a:latin typeface="Calibri"/>
                <a:ea typeface="Calibri"/>
                <a:cs typeface="Calibri"/>
                <a:sym typeface="Calibri"/>
              </a:rPr>
              <a:t>database.</a:t>
            </a:r>
            <a:endParaRPr sz="1050"/>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Building a shopping cart</a:t>
            </a:r>
            <a:endParaRPr sz="1050"/>
          </a:p>
          <a:p>
            <a:pPr marL="557213" lvl="1" indent="-214313" algn="just">
              <a:lnSpc>
                <a:spcPct val="150000"/>
              </a:lnSpc>
            </a:pPr>
            <a:r>
              <a:rPr lang="en-US" sz="1500">
                <a:solidFill>
                  <a:schemeClr val="dk1"/>
                </a:solidFill>
                <a:latin typeface="Calibri"/>
                <a:ea typeface="Calibri"/>
                <a:cs typeface="Calibri"/>
                <a:sym typeface="Calibri"/>
              </a:rPr>
              <a:t>- Use a </a:t>
            </a:r>
            <a:r>
              <a:rPr lang="en-US" sz="1500" b="1">
                <a:solidFill>
                  <a:schemeClr val="dk1"/>
                </a:solidFill>
                <a:latin typeface="Calibri"/>
                <a:ea typeface="Calibri"/>
                <a:cs typeface="Calibri"/>
                <a:sym typeface="Calibri"/>
              </a:rPr>
              <a:t>key-value </a:t>
            </a:r>
            <a:r>
              <a:rPr lang="en-US" sz="1500">
                <a:solidFill>
                  <a:schemeClr val="dk1"/>
                </a:solidFill>
                <a:latin typeface="Calibri"/>
                <a:ea typeface="Calibri"/>
                <a:cs typeface="Calibri"/>
                <a:sym typeface="Calibri"/>
              </a:rPr>
              <a:t>Store.</a:t>
            </a:r>
            <a:endParaRPr sz="1050"/>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Storing structured product information</a:t>
            </a:r>
            <a:endParaRPr sz="1050"/>
          </a:p>
          <a:p>
            <a:pPr marL="557213" lvl="1" indent="-214313" algn="just">
              <a:lnSpc>
                <a:spcPct val="150000"/>
              </a:lnSpc>
            </a:pPr>
            <a:r>
              <a:rPr lang="en-US" sz="1500">
                <a:solidFill>
                  <a:schemeClr val="dk1"/>
                </a:solidFill>
                <a:latin typeface="Calibri"/>
                <a:ea typeface="Calibri"/>
                <a:cs typeface="Calibri"/>
                <a:sym typeface="Calibri"/>
              </a:rPr>
              <a:t>- Use a </a:t>
            </a:r>
            <a:r>
              <a:rPr lang="en-US" sz="1500" b="1">
                <a:solidFill>
                  <a:schemeClr val="dk1"/>
                </a:solidFill>
                <a:latin typeface="Calibri"/>
                <a:ea typeface="Calibri"/>
                <a:cs typeface="Calibri"/>
                <a:sym typeface="Calibri"/>
              </a:rPr>
              <a:t>document</a:t>
            </a:r>
            <a:r>
              <a:rPr lang="en-US" sz="1500">
                <a:solidFill>
                  <a:schemeClr val="dk1"/>
                </a:solidFill>
                <a:latin typeface="Calibri"/>
                <a:ea typeface="Calibri"/>
                <a:cs typeface="Calibri"/>
                <a:sym typeface="Calibri"/>
              </a:rPr>
              <a:t> data store</a:t>
            </a:r>
            <a:endParaRPr sz="1050"/>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Describing how a user got from point A to point B</a:t>
            </a:r>
            <a:endParaRPr sz="1050"/>
          </a:p>
          <a:p>
            <a:pPr marL="557213" lvl="1" indent="-214313" algn="just">
              <a:lnSpc>
                <a:spcPct val="150000"/>
              </a:lnSpc>
            </a:pPr>
            <a:r>
              <a:rPr lang="en-US" sz="1500">
                <a:solidFill>
                  <a:schemeClr val="dk1"/>
                </a:solidFill>
                <a:latin typeface="Calibri"/>
                <a:ea typeface="Calibri"/>
                <a:cs typeface="Calibri"/>
                <a:sym typeface="Calibri"/>
              </a:rPr>
              <a:t>- Use a </a:t>
            </a:r>
            <a:r>
              <a:rPr lang="en-US" sz="1500" b="1">
                <a:solidFill>
                  <a:schemeClr val="dk1"/>
                </a:solidFill>
                <a:latin typeface="Calibri"/>
                <a:ea typeface="Calibri"/>
                <a:cs typeface="Calibri"/>
                <a:sym typeface="Calibri"/>
              </a:rPr>
              <a:t>graph </a:t>
            </a:r>
            <a:r>
              <a:rPr lang="en-US" sz="1500">
                <a:solidFill>
                  <a:schemeClr val="dk1"/>
                </a:solidFill>
                <a:latin typeface="Calibri"/>
                <a:ea typeface="Calibri"/>
                <a:cs typeface="Calibri"/>
                <a:sym typeface="Calibri"/>
              </a:rPr>
              <a:t>database.</a:t>
            </a:r>
            <a:endParaRPr sz="1050"/>
          </a:p>
        </p:txBody>
      </p:sp>
      <p:sp>
        <p:nvSpPr>
          <p:cNvPr id="278" name="Google Shape;278;p19"/>
          <p:cNvSpPr/>
          <p:nvPr/>
        </p:nvSpPr>
        <p:spPr>
          <a:xfrm>
            <a:off x="3981104" y="1295003"/>
            <a:ext cx="3687365" cy="484718"/>
          </a:xfrm>
          <a:prstGeom prst="rect">
            <a:avLst/>
          </a:prstGeom>
          <a:noFill/>
          <a:ln>
            <a:noFill/>
          </a:ln>
        </p:spPr>
        <p:txBody>
          <a:bodyPr spcFirstLastPara="1" wrap="square" lIns="68569" tIns="34275" rIns="68569" bIns="34275" anchor="t" anchorCtr="0">
            <a:spAutoFit/>
          </a:bodyPr>
          <a:lstStyle/>
          <a:p>
            <a:r>
              <a:rPr lang="en-US" sz="1350">
                <a:solidFill>
                  <a:schemeClr val="dk1"/>
                </a:solidFill>
                <a:latin typeface="Calibri"/>
                <a:ea typeface="Calibri"/>
                <a:cs typeface="Calibri"/>
                <a:sym typeface="Calibri"/>
              </a:rPr>
              <a:t>Database type stacks wrt  measuring depth and size</a:t>
            </a:r>
            <a:endParaRPr sz="1050"/>
          </a:p>
        </p:txBody>
      </p:sp>
      <p:pic>
        <p:nvPicPr>
          <p:cNvPr id="279" name="Google Shape;279;p19"/>
          <p:cNvPicPr preferRelativeResize="0"/>
          <p:nvPr/>
        </p:nvPicPr>
        <p:blipFill rotWithShape="1">
          <a:blip r:embed="rId4">
            <a:alphaModFix/>
          </a:blip>
          <a:srcRect/>
          <a:stretch/>
        </p:blipFill>
        <p:spPr>
          <a:xfrm>
            <a:off x="4221610" y="1836738"/>
            <a:ext cx="3371850" cy="2971800"/>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cxnSp>
        <p:nvCxnSpPr>
          <p:cNvPr id="284" name="Google Shape;284;p20"/>
          <p:cNvCxnSpPr/>
          <p:nvPr/>
        </p:nvCxnSpPr>
        <p:spPr>
          <a:xfrm>
            <a:off x="4086225" y="2168922"/>
            <a:ext cx="3436144" cy="0"/>
          </a:xfrm>
          <a:prstGeom prst="straightConnector1">
            <a:avLst/>
          </a:prstGeom>
          <a:noFill/>
          <a:ln w="38100" cap="flat" cmpd="sng">
            <a:solidFill>
              <a:srgbClr val="C55A11"/>
            </a:solidFill>
            <a:prstDash val="solid"/>
            <a:miter lim="800000"/>
            <a:headEnd type="none" w="sm" len="sm"/>
            <a:tailEnd type="none" w="sm" len="sm"/>
          </a:ln>
        </p:spPr>
      </p:cxnSp>
      <p:grpSp>
        <p:nvGrpSpPr>
          <p:cNvPr id="285" name="Google Shape;285;p20"/>
          <p:cNvGrpSpPr/>
          <p:nvPr/>
        </p:nvGrpSpPr>
        <p:grpSpPr>
          <a:xfrm>
            <a:off x="235384" y="265275"/>
            <a:ext cx="8638805" cy="4663791"/>
            <a:chOff x="313844" y="349466"/>
            <a:chExt cx="11518407" cy="6218388"/>
          </a:xfrm>
        </p:grpSpPr>
        <p:sp>
          <p:nvSpPr>
            <p:cNvPr id="286" name="Google Shape;286;p20"/>
            <p:cNvSpPr/>
            <p:nvPr/>
          </p:nvSpPr>
          <p:spPr>
            <a:xfrm>
              <a:off x="11786532" y="360726"/>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287" name="Google Shape;287;p20"/>
            <p:cNvSpPr/>
            <p:nvPr/>
          </p:nvSpPr>
          <p:spPr>
            <a:xfrm rot="5400000">
              <a:off x="11275944" y="-161122"/>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288" name="Google Shape;288;p20"/>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289" name="Google Shape;289;p20"/>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pic>
        <p:nvPicPr>
          <p:cNvPr id="290" name="Google Shape;290;p20" descr="A close up of a logo&#10;&#10;Description automatically generated"/>
          <p:cNvPicPr preferRelativeResize="0"/>
          <p:nvPr/>
        </p:nvPicPr>
        <p:blipFill rotWithShape="1">
          <a:blip r:embed="rId3">
            <a:alphaModFix/>
          </a:blip>
          <a:srcRect/>
          <a:stretch/>
        </p:blipFill>
        <p:spPr>
          <a:xfrm>
            <a:off x="1808560" y="1208087"/>
            <a:ext cx="1777603" cy="2662238"/>
          </a:xfrm>
          <a:prstGeom prst="rect">
            <a:avLst/>
          </a:prstGeom>
          <a:noFill/>
          <a:ln>
            <a:noFill/>
          </a:ln>
        </p:spPr>
      </p:pic>
      <p:sp>
        <p:nvSpPr>
          <p:cNvPr id="291" name="Google Shape;291;p20"/>
          <p:cNvSpPr/>
          <p:nvPr/>
        </p:nvSpPr>
        <p:spPr>
          <a:xfrm>
            <a:off x="4086225" y="1540273"/>
            <a:ext cx="3452813" cy="484718"/>
          </a:xfrm>
          <a:prstGeom prst="rect">
            <a:avLst/>
          </a:prstGeom>
          <a:noFill/>
          <a:ln>
            <a:noFill/>
          </a:ln>
        </p:spPr>
        <p:txBody>
          <a:bodyPr spcFirstLastPara="1" wrap="square" lIns="68569" tIns="34275" rIns="68569" bIns="34275" anchor="t" anchorCtr="0">
            <a:spAutoFit/>
          </a:bodyPr>
          <a:lstStyle/>
          <a:p>
            <a:r>
              <a:rPr lang="en-US" sz="2700" b="1">
                <a:solidFill>
                  <a:srgbClr val="C55A11"/>
                </a:solidFill>
                <a:latin typeface="Calibri"/>
                <a:ea typeface="Calibri"/>
                <a:cs typeface="Calibri"/>
                <a:sym typeface="Calibri"/>
              </a:rPr>
              <a:t>THANK YOU</a:t>
            </a:r>
            <a:endParaRPr sz="1050"/>
          </a:p>
        </p:txBody>
      </p:sp>
      <p:sp>
        <p:nvSpPr>
          <p:cNvPr id="292" name="Google Shape;292;p20"/>
          <p:cNvSpPr/>
          <p:nvPr/>
        </p:nvSpPr>
        <p:spPr>
          <a:xfrm>
            <a:off x="4086226" y="2647554"/>
            <a:ext cx="5623322" cy="346218"/>
          </a:xfrm>
          <a:prstGeom prst="rect">
            <a:avLst/>
          </a:prstGeom>
          <a:noFill/>
          <a:ln>
            <a:noFill/>
          </a:ln>
        </p:spPr>
        <p:txBody>
          <a:bodyPr spcFirstLastPara="1" wrap="square" lIns="68569" tIns="34275" rIns="68569" bIns="34275" anchor="t" anchorCtr="0">
            <a:spAutoFit/>
          </a:bodyPr>
          <a:lstStyle/>
          <a:p>
            <a:r>
              <a:rPr lang="en-US" sz="1800">
                <a:solidFill>
                  <a:schemeClr val="dk1"/>
                </a:solidFill>
                <a:latin typeface="Calibri"/>
                <a:ea typeface="Calibri"/>
                <a:cs typeface="Calibri"/>
                <a:sym typeface="Calibri"/>
              </a:rPr>
              <a:t>Department of Computer Science and Engineering</a:t>
            </a:r>
            <a:endParaRPr sz="1800">
              <a:solidFill>
                <a:schemeClr val="dk1"/>
              </a:solidFill>
              <a:latin typeface="Calibri"/>
              <a:ea typeface="Calibri"/>
              <a:cs typeface="Calibri"/>
              <a:sym typeface="Calibri"/>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p:nvPr/>
        </p:nvSpPr>
        <p:spPr>
          <a:xfrm>
            <a:off x="3586163" y="1268810"/>
            <a:ext cx="5623322" cy="900216"/>
          </a:xfrm>
          <a:prstGeom prst="rect">
            <a:avLst/>
          </a:prstGeom>
          <a:noFill/>
          <a:ln>
            <a:noFill/>
          </a:ln>
        </p:spPr>
        <p:txBody>
          <a:bodyPr spcFirstLastPara="1" wrap="square" lIns="68569" tIns="34275" rIns="68569" bIns="34275" anchor="t" anchorCtr="0">
            <a:spAutoFit/>
          </a:bodyPr>
          <a:lstStyle/>
          <a:p>
            <a:r>
              <a:rPr lang="en-US" sz="2700" b="1">
                <a:solidFill>
                  <a:srgbClr val="C55A11"/>
                </a:solidFill>
                <a:latin typeface="Calibri"/>
                <a:ea typeface="Calibri"/>
                <a:cs typeface="Calibri"/>
                <a:sym typeface="Calibri"/>
              </a:rPr>
              <a:t>DATABASE </a:t>
            </a:r>
            <a:endParaRPr sz="1050"/>
          </a:p>
          <a:p>
            <a:r>
              <a:rPr lang="en-US" sz="2700" b="1">
                <a:solidFill>
                  <a:srgbClr val="C55A11"/>
                </a:solidFill>
                <a:latin typeface="Calibri"/>
                <a:ea typeface="Calibri"/>
                <a:cs typeface="Calibri"/>
                <a:sym typeface="Calibri"/>
              </a:rPr>
              <a:t>TECHNOLOGIES </a:t>
            </a:r>
            <a:endParaRPr sz="1050"/>
          </a:p>
        </p:txBody>
      </p:sp>
      <p:sp>
        <p:nvSpPr>
          <p:cNvPr id="89" name="Google Shape;89;p1"/>
          <p:cNvSpPr/>
          <p:nvPr/>
        </p:nvSpPr>
        <p:spPr>
          <a:xfrm>
            <a:off x="3586163" y="2134394"/>
            <a:ext cx="5623322" cy="484718"/>
          </a:xfrm>
          <a:prstGeom prst="rect">
            <a:avLst/>
          </a:prstGeom>
          <a:noFill/>
          <a:ln>
            <a:noFill/>
          </a:ln>
        </p:spPr>
        <p:txBody>
          <a:bodyPr spcFirstLastPara="1" wrap="square" lIns="68569" tIns="34275" rIns="68569" bIns="34275" anchor="t" anchorCtr="0">
            <a:spAutoFit/>
          </a:bodyPr>
          <a:lstStyle/>
          <a:p>
            <a:r>
              <a:rPr lang="en-US" sz="2700" b="1">
                <a:solidFill>
                  <a:srgbClr val="2F5496"/>
                </a:solidFill>
                <a:latin typeface="Calibri"/>
                <a:ea typeface="Calibri"/>
                <a:cs typeface="Calibri"/>
                <a:sym typeface="Calibri"/>
              </a:rPr>
              <a:t>NoSQL Databases - DocumentDB</a:t>
            </a:r>
            <a:endParaRPr sz="2700" b="1">
              <a:solidFill>
                <a:srgbClr val="2F5496"/>
              </a:solidFill>
              <a:latin typeface="Calibri"/>
              <a:ea typeface="Calibri"/>
              <a:cs typeface="Calibri"/>
              <a:sym typeface="Calibri"/>
            </a:endParaRPr>
          </a:p>
        </p:txBody>
      </p:sp>
      <p:sp>
        <p:nvSpPr>
          <p:cNvPr id="90" name="Google Shape;90;p1"/>
          <p:cNvSpPr/>
          <p:nvPr/>
        </p:nvSpPr>
        <p:spPr>
          <a:xfrm>
            <a:off x="3586163" y="3314304"/>
            <a:ext cx="5623322" cy="346218"/>
          </a:xfrm>
          <a:prstGeom prst="rect">
            <a:avLst/>
          </a:prstGeom>
          <a:noFill/>
          <a:ln>
            <a:noFill/>
          </a:ln>
        </p:spPr>
        <p:txBody>
          <a:bodyPr spcFirstLastPara="1" wrap="square" lIns="68569" tIns="34275" rIns="68569" bIns="34275" anchor="t" anchorCtr="0">
            <a:spAutoFit/>
          </a:bodyPr>
          <a:lstStyle/>
          <a:p>
            <a:r>
              <a:rPr lang="en-US" sz="1800" b="1">
                <a:solidFill>
                  <a:schemeClr val="dk1"/>
                </a:solidFill>
                <a:latin typeface="Calibri"/>
                <a:ea typeface="Calibri"/>
                <a:cs typeface="Calibri"/>
                <a:sym typeface="Calibri"/>
              </a:rPr>
              <a:t>Mahitha G</a:t>
            </a:r>
            <a:endParaRPr sz="1800" b="1">
              <a:solidFill>
                <a:schemeClr val="dk1"/>
              </a:solidFill>
              <a:latin typeface="Calibri"/>
              <a:ea typeface="Calibri"/>
              <a:cs typeface="Calibri"/>
              <a:sym typeface="Calibri"/>
            </a:endParaRPr>
          </a:p>
        </p:txBody>
      </p:sp>
      <p:sp>
        <p:nvSpPr>
          <p:cNvPr id="91" name="Google Shape;91;p1"/>
          <p:cNvSpPr/>
          <p:nvPr/>
        </p:nvSpPr>
        <p:spPr>
          <a:xfrm>
            <a:off x="3586163" y="3622675"/>
            <a:ext cx="5623322" cy="623217"/>
          </a:xfrm>
          <a:prstGeom prst="rect">
            <a:avLst/>
          </a:prstGeom>
          <a:noFill/>
          <a:ln>
            <a:noFill/>
          </a:ln>
        </p:spPr>
        <p:txBody>
          <a:bodyPr spcFirstLastPara="1" wrap="square" lIns="68569" tIns="34275" rIns="68569" bIns="34275" anchor="t" anchorCtr="0">
            <a:spAutoFit/>
          </a:bodyPr>
          <a:lstStyle/>
          <a:p>
            <a:r>
              <a:rPr lang="en-US" sz="1800">
                <a:solidFill>
                  <a:schemeClr val="dk1"/>
                </a:solidFill>
                <a:latin typeface="Calibri"/>
                <a:ea typeface="Calibri"/>
                <a:cs typeface="Calibri"/>
                <a:sym typeface="Calibri"/>
              </a:rPr>
              <a:t>Department of Computer Science</a:t>
            </a:r>
            <a:endParaRPr sz="1050"/>
          </a:p>
          <a:p>
            <a:r>
              <a:rPr lang="en-US" sz="1800">
                <a:solidFill>
                  <a:schemeClr val="dk1"/>
                </a:solidFill>
                <a:latin typeface="Calibri"/>
                <a:ea typeface="Calibri"/>
                <a:cs typeface="Calibri"/>
                <a:sym typeface="Calibri"/>
              </a:rPr>
              <a:t>and Engineering</a:t>
            </a:r>
            <a:endParaRPr sz="1800">
              <a:solidFill>
                <a:schemeClr val="dk1"/>
              </a:solidFill>
              <a:latin typeface="Calibri"/>
              <a:ea typeface="Calibri"/>
              <a:cs typeface="Calibri"/>
              <a:sym typeface="Calibri"/>
            </a:endParaRPr>
          </a:p>
        </p:txBody>
      </p:sp>
      <p:grpSp>
        <p:nvGrpSpPr>
          <p:cNvPr id="92" name="Google Shape;92;p1"/>
          <p:cNvGrpSpPr/>
          <p:nvPr/>
        </p:nvGrpSpPr>
        <p:grpSpPr>
          <a:xfrm>
            <a:off x="235384" y="4120450"/>
            <a:ext cx="800171" cy="808616"/>
            <a:chOff x="313844" y="5489699"/>
            <a:chExt cx="1066895" cy="1078155"/>
          </a:xfrm>
        </p:grpSpPr>
        <p:sp>
          <p:nvSpPr>
            <p:cNvPr id="93" name="Google Shape;93;p1"/>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94" name="Google Shape;94;p1"/>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cxnSp>
        <p:nvCxnSpPr>
          <p:cNvPr id="95" name="Google Shape;95;p1"/>
          <p:cNvCxnSpPr/>
          <p:nvPr/>
        </p:nvCxnSpPr>
        <p:spPr>
          <a:xfrm>
            <a:off x="3586163" y="3088085"/>
            <a:ext cx="3436144" cy="0"/>
          </a:xfrm>
          <a:prstGeom prst="straightConnector1">
            <a:avLst/>
          </a:prstGeom>
          <a:noFill/>
          <a:ln w="38100" cap="flat" cmpd="sng">
            <a:solidFill>
              <a:srgbClr val="C55A11"/>
            </a:solidFill>
            <a:prstDash val="solid"/>
            <a:miter lim="800000"/>
            <a:headEnd type="none" w="sm" len="sm"/>
            <a:tailEnd type="none" w="sm" len="sm"/>
          </a:ln>
        </p:spPr>
      </p:cxnSp>
      <p:pic>
        <p:nvPicPr>
          <p:cNvPr id="96" name="Google Shape;96;p1" descr="A close up of a logo&#10;&#10;Description automatically generated"/>
          <p:cNvPicPr preferRelativeResize="0"/>
          <p:nvPr/>
        </p:nvPicPr>
        <p:blipFill rotWithShape="1">
          <a:blip r:embed="rId3">
            <a:alphaModFix/>
          </a:blip>
          <a:srcRect/>
          <a:stretch/>
        </p:blipFill>
        <p:spPr>
          <a:xfrm>
            <a:off x="1309687" y="1208087"/>
            <a:ext cx="1776413" cy="2662238"/>
          </a:xfrm>
          <a:prstGeom prst="rect">
            <a:avLst/>
          </a:prstGeom>
          <a:noFill/>
          <a:ln>
            <a:noFill/>
          </a:ln>
        </p:spPr>
      </p:pic>
      <p:grpSp>
        <p:nvGrpSpPr>
          <p:cNvPr id="97" name="Google Shape;97;p1"/>
          <p:cNvGrpSpPr/>
          <p:nvPr/>
        </p:nvGrpSpPr>
        <p:grpSpPr>
          <a:xfrm rot="10800000">
            <a:off x="8141777" y="202727"/>
            <a:ext cx="800171" cy="808616"/>
            <a:chOff x="313844" y="5489699"/>
            <a:chExt cx="1066895" cy="1078155"/>
          </a:xfrm>
        </p:grpSpPr>
        <p:sp>
          <p:nvSpPr>
            <p:cNvPr id="98" name="Google Shape;98;p1"/>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99" name="Google Shape;99;p1"/>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
          <p:cNvSpPr/>
          <p:nvPr/>
        </p:nvSpPr>
        <p:spPr>
          <a:xfrm>
            <a:off x="448866" y="1390254"/>
            <a:ext cx="5623322" cy="484718"/>
          </a:xfrm>
          <a:prstGeom prst="rect">
            <a:avLst/>
          </a:prstGeom>
          <a:noFill/>
          <a:ln>
            <a:noFill/>
          </a:ln>
        </p:spPr>
        <p:txBody>
          <a:bodyPr spcFirstLastPara="1" wrap="square" lIns="68569" tIns="34275" rIns="68569" bIns="34275" anchor="t" anchorCtr="0">
            <a:spAutoFit/>
          </a:bodyPr>
          <a:lstStyle/>
          <a:p>
            <a:r>
              <a:rPr lang="en-US" sz="2700" b="1">
                <a:solidFill>
                  <a:schemeClr val="dk1"/>
                </a:solidFill>
                <a:latin typeface="Calibri"/>
                <a:ea typeface="Calibri"/>
                <a:cs typeface="Calibri"/>
                <a:sym typeface="Calibri"/>
              </a:rPr>
              <a:t>DATABASE TECHNOLOGIES</a:t>
            </a:r>
            <a:endParaRPr sz="1050"/>
          </a:p>
        </p:txBody>
      </p:sp>
      <p:sp>
        <p:nvSpPr>
          <p:cNvPr id="105" name="Google Shape;105;p2"/>
          <p:cNvSpPr/>
          <p:nvPr/>
        </p:nvSpPr>
        <p:spPr>
          <a:xfrm>
            <a:off x="448866" y="2170113"/>
            <a:ext cx="5623322" cy="484718"/>
          </a:xfrm>
          <a:prstGeom prst="rect">
            <a:avLst/>
          </a:prstGeom>
          <a:noFill/>
          <a:ln>
            <a:noFill/>
          </a:ln>
        </p:spPr>
        <p:txBody>
          <a:bodyPr spcFirstLastPara="1" wrap="square" lIns="68569" tIns="34275" rIns="68569" bIns="34275" anchor="t" anchorCtr="0">
            <a:spAutoFit/>
          </a:bodyPr>
          <a:lstStyle/>
          <a:p>
            <a:r>
              <a:rPr lang="en-US" sz="2700" b="1">
                <a:solidFill>
                  <a:srgbClr val="2F5496"/>
                </a:solidFill>
                <a:latin typeface="Calibri"/>
                <a:ea typeface="Calibri"/>
                <a:cs typeface="Calibri"/>
                <a:sym typeface="Calibri"/>
              </a:rPr>
              <a:t>Document Database - MongoDB</a:t>
            </a:r>
            <a:endParaRPr sz="2700" b="1">
              <a:solidFill>
                <a:srgbClr val="2F5496"/>
              </a:solidFill>
              <a:latin typeface="Calibri"/>
              <a:ea typeface="Calibri"/>
              <a:cs typeface="Calibri"/>
              <a:sym typeface="Calibri"/>
            </a:endParaRPr>
          </a:p>
        </p:txBody>
      </p:sp>
      <p:sp>
        <p:nvSpPr>
          <p:cNvPr id="106" name="Google Shape;106;p2"/>
          <p:cNvSpPr/>
          <p:nvPr/>
        </p:nvSpPr>
        <p:spPr>
          <a:xfrm>
            <a:off x="448866" y="4120357"/>
            <a:ext cx="5623322" cy="346218"/>
          </a:xfrm>
          <a:prstGeom prst="rect">
            <a:avLst/>
          </a:prstGeom>
          <a:noFill/>
          <a:ln>
            <a:noFill/>
          </a:ln>
        </p:spPr>
        <p:txBody>
          <a:bodyPr spcFirstLastPara="1" wrap="square" lIns="68569" tIns="34275" rIns="68569" bIns="34275" anchor="t" anchorCtr="0">
            <a:spAutoFit/>
          </a:bodyPr>
          <a:lstStyle/>
          <a:p>
            <a:r>
              <a:rPr lang="en-US" sz="1800" b="1">
                <a:solidFill>
                  <a:schemeClr val="dk1"/>
                </a:solidFill>
                <a:latin typeface="Calibri"/>
                <a:ea typeface="Calibri"/>
                <a:cs typeface="Calibri"/>
                <a:sym typeface="Calibri"/>
              </a:rPr>
              <a:t>Mahitha G</a:t>
            </a:r>
            <a:endParaRPr sz="1800" b="1">
              <a:solidFill>
                <a:schemeClr val="dk1"/>
              </a:solidFill>
              <a:latin typeface="Calibri"/>
              <a:ea typeface="Calibri"/>
              <a:cs typeface="Calibri"/>
              <a:sym typeface="Calibri"/>
            </a:endParaRPr>
          </a:p>
        </p:txBody>
      </p:sp>
      <p:sp>
        <p:nvSpPr>
          <p:cNvPr id="107" name="Google Shape;107;p2"/>
          <p:cNvSpPr/>
          <p:nvPr/>
        </p:nvSpPr>
        <p:spPr>
          <a:xfrm>
            <a:off x="448866" y="4419204"/>
            <a:ext cx="5623322" cy="300052"/>
          </a:xfrm>
          <a:prstGeom prst="rect">
            <a:avLst/>
          </a:prstGeom>
          <a:noFill/>
          <a:ln>
            <a:noFill/>
          </a:ln>
        </p:spPr>
        <p:txBody>
          <a:bodyPr spcFirstLastPara="1" wrap="square" lIns="68569" tIns="34275" rIns="68569" bIns="34275" anchor="t" anchorCtr="0">
            <a:spAutoFit/>
          </a:bodyPr>
          <a:lstStyle/>
          <a:p>
            <a:r>
              <a:rPr lang="en-US" sz="1500">
                <a:solidFill>
                  <a:schemeClr val="dk1"/>
                </a:solidFill>
                <a:latin typeface="Calibri"/>
                <a:ea typeface="Calibri"/>
                <a:cs typeface="Calibri"/>
                <a:sym typeface="Calibri"/>
              </a:rPr>
              <a:t>Department of Computer Science and Engineering</a:t>
            </a:r>
            <a:endParaRPr sz="1500">
              <a:solidFill>
                <a:schemeClr val="dk1"/>
              </a:solidFill>
              <a:latin typeface="Calibri"/>
              <a:ea typeface="Calibri"/>
              <a:cs typeface="Calibri"/>
              <a:sym typeface="Calibri"/>
            </a:endParaRPr>
          </a:p>
        </p:txBody>
      </p:sp>
      <p:grpSp>
        <p:nvGrpSpPr>
          <p:cNvPr id="108" name="Google Shape;108;p2"/>
          <p:cNvGrpSpPr/>
          <p:nvPr/>
        </p:nvGrpSpPr>
        <p:grpSpPr>
          <a:xfrm>
            <a:off x="235384" y="4120450"/>
            <a:ext cx="800171" cy="808616"/>
            <a:chOff x="313844" y="5489699"/>
            <a:chExt cx="1066895" cy="1078155"/>
          </a:xfrm>
        </p:grpSpPr>
        <p:sp>
          <p:nvSpPr>
            <p:cNvPr id="109" name="Google Shape;109;p2"/>
            <p:cNvSpPr/>
            <p:nvPr/>
          </p:nvSpPr>
          <p:spPr>
            <a:xfrm rot="5400000">
              <a:off x="824432" y="6011547"/>
              <a:ext cx="45719" cy="1066895"/>
            </a:xfrm>
            <a:prstGeom prst="rect">
              <a:avLst/>
            </a:prstGeom>
            <a:solidFill>
              <a:srgbClr val="F4B08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110" name="Google Shape;110;p2"/>
            <p:cNvSpPr/>
            <p:nvPr/>
          </p:nvSpPr>
          <p:spPr>
            <a:xfrm rot="10800000">
              <a:off x="313844" y="5489699"/>
              <a:ext cx="45719" cy="1066895"/>
            </a:xfrm>
            <a:prstGeom prst="rect">
              <a:avLst/>
            </a:prstGeom>
            <a:solidFill>
              <a:srgbClr val="F4B08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cxnSp>
        <p:nvCxnSpPr>
          <p:cNvPr id="111" name="Google Shape;111;p2"/>
          <p:cNvCxnSpPr/>
          <p:nvPr/>
        </p:nvCxnSpPr>
        <p:spPr>
          <a:xfrm rot="10800000" flipH="1">
            <a:off x="1" y="1951038"/>
            <a:ext cx="5928122" cy="51197"/>
          </a:xfrm>
          <a:prstGeom prst="straightConnector1">
            <a:avLst/>
          </a:prstGeom>
          <a:noFill/>
          <a:ln w="38100" cap="flat" cmpd="sng">
            <a:solidFill>
              <a:srgbClr val="DFA267"/>
            </a:solidFill>
            <a:prstDash val="solid"/>
            <a:miter lim="800000"/>
            <a:headEnd type="none" w="sm" len="sm"/>
            <a:tailEnd type="none" w="sm" len="sm"/>
          </a:ln>
        </p:spPr>
      </p:cxnSp>
      <p:pic>
        <p:nvPicPr>
          <p:cNvPr id="112" name="Google Shape;112;p2"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p:nvPr/>
        </p:nvSpPr>
        <p:spPr>
          <a:xfrm>
            <a:off x="228600" y="492522"/>
            <a:ext cx="5999560" cy="623217"/>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 Hu(mongo)us</a:t>
            </a:r>
            <a:endParaRPr sz="1800" b="1">
              <a:solidFill>
                <a:srgbClr val="C55A11"/>
              </a:solidFill>
              <a:latin typeface="Calibri"/>
              <a:ea typeface="Calibri"/>
              <a:cs typeface="Calibri"/>
              <a:sym typeface="Calibri"/>
            </a:endParaRPr>
          </a:p>
          <a:p>
            <a:endParaRPr sz="1800" b="1">
              <a:solidFill>
                <a:srgbClr val="C55A11"/>
              </a:solidFill>
              <a:latin typeface="Calibri"/>
              <a:ea typeface="Calibri"/>
              <a:cs typeface="Calibri"/>
              <a:sym typeface="Calibri"/>
            </a:endParaRPr>
          </a:p>
        </p:txBody>
      </p:sp>
      <p:cxnSp>
        <p:nvCxnSpPr>
          <p:cNvPr id="118" name="Google Shape;118;p3"/>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19" name="Google Shape;119;p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20" name="Google Shape;120;p3"/>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121" name="Google Shape;121;p3"/>
          <p:cNvSpPr txBox="1"/>
          <p:nvPr/>
        </p:nvSpPr>
        <p:spPr>
          <a:xfrm>
            <a:off x="228600" y="1098353"/>
            <a:ext cx="7680366" cy="3531706"/>
          </a:xfrm>
          <a:prstGeom prst="rect">
            <a:avLst/>
          </a:prstGeom>
          <a:noFill/>
          <a:ln>
            <a:noFill/>
          </a:ln>
        </p:spPr>
        <p:txBody>
          <a:bodyPr spcFirstLastPara="1" wrap="square" lIns="68569" tIns="34275" rIns="68569" bIns="34275" anchor="t" anchorCtr="0">
            <a:spAutoFit/>
          </a:bodyPr>
          <a:lstStyle/>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MongoDB was designed as a scalable database - the name Mongo comes from “humongous”- with performance and easy data access as core design goals.</a:t>
            </a:r>
            <a:endParaRPr sz="1050"/>
          </a:p>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It is a document database, which allows you to store objects nested to whichever depth you’d like and you can query that nested data in an ad-hoc fashion.</a:t>
            </a:r>
            <a:endParaRPr sz="1050"/>
          </a:p>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It enforces no schema, so documents can contain fields or types that no other document in the collection contains</a:t>
            </a:r>
            <a:endParaRPr sz="1050"/>
          </a:p>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MongoDB hits a sweet spot between the powerful query ability of a relational database and the distributed nature of other databases</a:t>
            </a:r>
            <a:endParaRPr sz="1050"/>
          </a:p>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Mongo is a JSON document database. A Mongo document is similar to a relational table row without a schema, whose values can nest to an arbitrary depth</a:t>
            </a:r>
            <a:endParaRPr sz="1500" b="1">
              <a:solidFill>
                <a:schemeClr val="dk1"/>
              </a:solidFill>
              <a:latin typeface="Calibri"/>
              <a:ea typeface="Calibri"/>
              <a:cs typeface="Calibri"/>
              <a:sym typeface="Calibri"/>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4"/>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127" name="Google Shape;127;p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28" name="Google Shape;128;p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29" name="Google Shape;129;p4"/>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130" name="Google Shape;130;p4"/>
          <p:cNvSpPr txBox="1"/>
          <p:nvPr/>
        </p:nvSpPr>
        <p:spPr>
          <a:xfrm>
            <a:off x="228600" y="1098353"/>
            <a:ext cx="7680366" cy="3185457"/>
          </a:xfrm>
          <a:prstGeom prst="rect">
            <a:avLst/>
          </a:prstGeom>
          <a:noFill/>
          <a:ln>
            <a:noFill/>
          </a:ln>
        </p:spPr>
        <p:txBody>
          <a:bodyPr spcFirstLastPara="1" wrap="square" lIns="68569" tIns="34275" rIns="68569" bIns="34275" anchor="t" anchorCtr="0">
            <a:spAutoFit/>
          </a:bodyPr>
          <a:lstStyle/>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Document-Oriented storage </a:t>
            </a:r>
            <a:endParaRPr sz="1050"/>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Full Index Support </a:t>
            </a:r>
            <a:endParaRPr sz="1050"/>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Replication &amp; High Availability </a:t>
            </a:r>
            <a:endParaRPr sz="1050"/>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Auto-Sharding </a:t>
            </a:r>
            <a:endParaRPr sz="1050"/>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Querying </a:t>
            </a:r>
            <a:endParaRPr sz="1500">
              <a:solidFill>
                <a:schemeClr val="dk1"/>
              </a:solidFill>
              <a:latin typeface="Calibri"/>
              <a:ea typeface="Calibri"/>
              <a:cs typeface="Calibri"/>
              <a:sym typeface="Calibri"/>
            </a:endParaRPr>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Fast In-Place Updates </a:t>
            </a:r>
            <a:endParaRPr sz="1050"/>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Map/Reduce functionality</a:t>
            </a:r>
            <a:endParaRPr sz="1050"/>
          </a:p>
          <a:p>
            <a:pPr>
              <a:lnSpc>
                <a:spcPct val="150000"/>
              </a:lnSpc>
            </a:pPr>
            <a:endParaRPr sz="1500">
              <a:solidFill>
                <a:schemeClr val="dk1"/>
              </a:solidFill>
              <a:latin typeface="Calibri"/>
              <a:ea typeface="Calibri"/>
              <a:cs typeface="Calibri"/>
              <a:sym typeface="Calibri"/>
            </a:endParaRPr>
          </a:p>
          <a:p>
            <a:pPr marL="257175" indent="-161925">
              <a:lnSpc>
                <a:spcPct val="150000"/>
              </a:lnSpc>
              <a:buClr>
                <a:schemeClr val="dk1"/>
              </a:buClr>
              <a:buSzPts val="2000"/>
            </a:pPr>
            <a:endParaRPr sz="1500">
              <a:solidFill>
                <a:schemeClr val="dk1"/>
              </a:solidFill>
              <a:latin typeface="Calibri"/>
              <a:ea typeface="Calibri"/>
              <a:cs typeface="Calibri"/>
              <a:sym typeface="Calibri"/>
            </a:endParaRPr>
          </a:p>
        </p:txBody>
      </p:sp>
      <p:pic>
        <p:nvPicPr>
          <p:cNvPr id="131" name="Google Shape;131;p4"/>
          <p:cNvPicPr preferRelativeResize="0"/>
          <p:nvPr/>
        </p:nvPicPr>
        <p:blipFill rotWithShape="1">
          <a:blip r:embed="rId4">
            <a:alphaModFix/>
          </a:blip>
          <a:srcRect/>
          <a:stretch/>
        </p:blipFill>
        <p:spPr>
          <a:xfrm>
            <a:off x="3389059" y="1741312"/>
            <a:ext cx="5089922" cy="2164556"/>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5"/>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137" name="Google Shape;137;p5"/>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38" name="Google Shape;138;p5"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39" name="Google Shape;139;p5"/>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140" name="Google Shape;140;p5"/>
          <p:cNvSpPr/>
          <p:nvPr/>
        </p:nvSpPr>
        <p:spPr>
          <a:xfrm>
            <a:off x="188463" y="1289051"/>
            <a:ext cx="7341359" cy="2839208"/>
          </a:xfrm>
          <a:prstGeom prst="rect">
            <a:avLst/>
          </a:prstGeom>
          <a:noFill/>
          <a:ln>
            <a:noFill/>
          </a:ln>
        </p:spPr>
        <p:txBody>
          <a:bodyPr spcFirstLastPara="1" wrap="square" lIns="68569" tIns="34275" rIns="68569" bIns="34275" anchor="t" anchorCtr="0">
            <a:spAutoFit/>
          </a:bodyPr>
          <a:lstStyle/>
          <a:p>
            <a:pPr>
              <a:lnSpc>
                <a:spcPct val="150000"/>
              </a:lnSpc>
            </a:pPr>
            <a:r>
              <a:rPr lang="en-US" sz="1500">
                <a:solidFill>
                  <a:schemeClr val="dk1"/>
                </a:solidFill>
                <a:latin typeface="Calibri"/>
                <a:ea typeface="Calibri"/>
                <a:cs typeface="Calibri"/>
                <a:sym typeface="Calibri"/>
              </a:rPr>
              <a:t>MongoDB stores data as documents.</a:t>
            </a:r>
            <a:endParaRPr sz="1050"/>
          </a:p>
          <a:p>
            <a:pPr>
              <a:lnSpc>
                <a:spcPct val="150000"/>
              </a:lnSpc>
            </a:pPr>
            <a:endParaRPr sz="1500">
              <a:solidFill>
                <a:schemeClr val="dk1"/>
              </a:solidFill>
              <a:latin typeface="Calibri"/>
              <a:ea typeface="Calibri"/>
              <a:cs typeface="Calibri"/>
              <a:sym typeface="Calibri"/>
            </a:endParaRPr>
          </a:p>
          <a:p>
            <a:pPr>
              <a:lnSpc>
                <a:spcPct val="150000"/>
              </a:lnSpc>
            </a:pPr>
            <a:r>
              <a:rPr lang="en-US" sz="1500">
                <a:solidFill>
                  <a:schemeClr val="dk1"/>
                </a:solidFill>
                <a:latin typeface="Calibri"/>
                <a:ea typeface="Calibri"/>
                <a:cs typeface="Calibri"/>
                <a:sym typeface="Calibri"/>
              </a:rPr>
              <a:t>A document in MongoDB consists of field-value pairs. </a:t>
            </a:r>
            <a:endParaRPr sz="1050"/>
          </a:p>
          <a:p>
            <a:pPr>
              <a:lnSpc>
                <a:spcPct val="150000"/>
              </a:lnSpc>
            </a:pPr>
            <a:endParaRPr sz="1500">
              <a:solidFill>
                <a:schemeClr val="dk1"/>
              </a:solidFill>
              <a:latin typeface="Calibri"/>
              <a:ea typeface="Calibri"/>
              <a:cs typeface="Calibri"/>
              <a:sym typeface="Calibri"/>
            </a:endParaRPr>
          </a:p>
          <a:p>
            <a:pPr>
              <a:lnSpc>
                <a:spcPct val="150000"/>
              </a:lnSpc>
            </a:pPr>
            <a:r>
              <a:rPr lang="en-US" sz="1500">
                <a:solidFill>
                  <a:schemeClr val="dk1"/>
                </a:solidFill>
                <a:latin typeface="Calibri"/>
                <a:ea typeface="Calibri"/>
                <a:cs typeface="Calibri"/>
                <a:sym typeface="Calibri"/>
              </a:rPr>
              <a:t>Documents are organized in a structure called collection. </a:t>
            </a:r>
            <a:endParaRPr sz="1050"/>
          </a:p>
          <a:p>
            <a:pPr>
              <a:lnSpc>
                <a:spcPct val="150000"/>
              </a:lnSpc>
            </a:pPr>
            <a:endParaRPr sz="1500">
              <a:solidFill>
                <a:schemeClr val="dk1"/>
              </a:solidFill>
              <a:latin typeface="Calibri"/>
              <a:ea typeface="Calibri"/>
              <a:cs typeface="Calibri"/>
              <a:sym typeface="Calibri"/>
            </a:endParaRPr>
          </a:p>
          <a:p>
            <a:pPr>
              <a:lnSpc>
                <a:spcPct val="150000"/>
              </a:lnSpc>
            </a:pPr>
            <a:r>
              <a:rPr lang="en-US" sz="1500">
                <a:solidFill>
                  <a:schemeClr val="dk1"/>
                </a:solidFill>
                <a:latin typeface="Calibri"/>
                <a:ea typeface="Calibri"/>
                <a:cs typeface="Calibri"/>
                <a:sym typeface="Calibri"/>
              </a:rPr>
              <a:t>To make an analogy, document can be considered as a row in a table and collection can be considered as an entire table.</a:t>
            </a:r>
            <a:endParaRPr sz="15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2"/>
          <p:cNvSpPr txBox="1"/>
          <p:nvPr/>
        </p:nvSpPr>
        <p:spPr>
          <a:xfrm>
            <a:off x="268224" y="713421"/>
            <a:ext cx="7423017" cy="301877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9F5800"/>
                </a:solidFill>
                <a:latin typeface="Arial"/>
                <a:ea typeface="Arial"/>
                <a:cs typeface="Arial"/>
                <a:sym typeface="Arial"/>
              </a:rPr>
              <a:t>Transaction Management and Database Security</a:t>
            </a:r>
            <a:endParaRPr sz="2400" b="0" i="0" u="none" strike="noStrike" cap="none">
              <a:solidFill>
                <a:schemeClr val="dk1"/>
              </a:solidFill>
              <a:latin typeface="Arial"/>
              <a:ea typeface="Arial"/>
              <a:cs typeface="Arial"/>
              <a:sym typeface="Arial"/>
            </a:endParaRPr>
          </a:p>
          <a:p>
            <a:pPr marL="0" marR="0" lvl="0" indent="0" algn="l" rtl="0">
              <a:lnSpc>
                <a:spcPct val="100000"/>
              </a:lnSpc>
              <a:spcBef>
                <a:spcPts val="15"/>
              </a:spcBef>
              <a:spcAft>
                <a:spcPts val="0"/>
              </a:spcAft>
              <a:buClr>
                <a:srgbClr val="000000"/>
              </a:buClr>
              <a:buSzPts val="2550"/>
              <a:buFont typeface="Arial"/>
              <a:buNone/>
            </a:pPr>
            <a:endParaRPr sz="2550" b="0" i="0" u="none" strike="noStrike" cap="none">
              <a:solidFill>
                <a:schemeClr val="dk1"/>
              </a:solidFill>
              <a:latin typeface="Arial"/>
              <a:ea typeface="Arial"/>
              <a:cs typeface="Arial"/>
              <a:sym typeface="Arial"/>
            </a:endParaRPr>
          </a:p>
          <a:p>
            <a:pPr marL="248284" marR="0" lvl="0" indent="0" algn="l" rtl="0">
              <a:lnSpc>
                <a:spcPct val="100000"/>
              </a:lnSpc>
              <a:spcBef>
                <a:spcPts val="5"/>
              </a:spcBef>
              <a:spcAft>
                <a:spcPts val="0"/>
              </a:spcAft>
              <a:buClr>
                <a:srgbClr val="000000"/>
              </a:buClr>
              <a:buSzPts val="2000"/>
              <a:buFont typeface="Arial"/>
              <a:buNone/>
            </a:pPr>
            <a:r>
              <a:rPr lang="en-US" sz="2000" b="1" i="0" u="none" strike="noStrike" cap="none">
                <a:solidFill>
                  <a:srgbClr val="C55A11"/>
                </a:solidFill>
                <a:latin typeface="Times New Roman"/>
                <a:ea typeface="Times New Roman"/>
                <a:cs typeface="Times New Roman"/>
                <a:sym typeface="Times New Roman"/>
              </a:rPr>
              <a:t>Chapter Outline:</a:t>
            </a:r>
            <a:endParaRPr sz="2000" b="0" i="0" u="none" strike="noStrike" cap="none">
              <a:solidFill>
                <a:schemeClr val="dk1"/>
              </a:solidFill>
              <a:latin typeface="Times New Roman"/>
              <a:ea typeface="Times New Roman"/>
              <a:cs typeface="Times New Roman"/>
              <a:sym typeface="Times New Roman"/>
            </a:endParaRPr>
          </a:p>
          <a:p>
            <a:pPr marL="463550" marR="0" lvl="0" indent="-287020" algn="l" rtl="0">
              <a:lnSpc>
                <a:spcPct val="100000"/>
              </a:lnSpc>
              <a:spcBef>
                <a:spcPts val="700"/>
              </a:spcBef>
              <a:spcAft>
                <a:spcPts val="0"/>
              </a:spcAft>
              <a:buClr>
                <a:schemeClr val="dk1"/>
              </a:buClr>
              <a:buSzPts val="1800"/>
              <a:buFont typeface="Tahoma"/>
              <a:buChar char="•"/>
            </a:pPr>
            <a:r>
              <a:rPr lang="en-US" sz="2000" b="0" i="0" u="none" strike="noStrike" cap="none">
                <a:solidFill>
                  <a:schemeClr val="dk1"/>
                </a:solidFill>
                <a:latin typeface="Times New Roman"/>
                <a:ea typeface="Times New Roman"/>
                <a:cs typeface="Times New Roman"/>
                <a:sym typeface="Times New Roman"/>
              </a:rPr>
              <a:t>Introduction to Transaction Processing</a:t>
            </a:r>
            <a:endParaRPr sz="2000" b="0" i="0" u="none" strike="noStrike" cap="none">
              <a:solidFill>
                <a:schemeClr val="dk1"/>
              </a:solidFill>
              <a:latin typeface="Times New Roman"/>
              <a:ea typeface="Times New Roman"/>
              <a:cs typeface="Times New Roman"/>
              <a:sym typeface="Times New Roman"/>
            </a:endParaRPr>
          </a:p>
          <a:p>
            <a:pPr marL="463550" marR="0" lvl="0" indent="-287020" algn="l" rtl="0">
              <a:lnSpc>
                <a:spcPct val="100000"/>
              </a:lnSpc>
              <a:spcBef>
                <a:spcPts val="0"/>
              </a:spcBef>
              <a:spcAft>
                <a:spcPts val="0"/>
              </a:spcAft>
              <a:buClr>
                <a:schemeClr val="dk1"/>
              </a:buClr>
              <a:buSzPts val="1800"/>
              <a:buFont typeface="Tahoma"/>
              <a:buChar char="•"/>
            </a:pPr>
            <a:r>
              <a:rPr lang="en-US" sz="2000" b="0" i="0" u="none" strike="noStrike" cap="none">
                <a:solidFill>
                  <a:schemeClr val="dk1"/>
                </a:solidFill>
                <a:latin typeface="Times New Roman"/>
                <a:ea typeface="Times New Roman"/>
                <a:cs typeface="Times New Roman"/>
                <a:sym typeface="Times New Roman"/>
              </a:rPr>
              <a:t>Transaction and System Concepts</a:t>
            </a:r>
            <a:endParaRPr sz="2000" b="0" i="0" u="none" strike="noStrike" cap="none">
              <a:solidFill>
                <a:schemeClr val="dk1"/>
              </a:solidFill>
              <a:latin typeface="Times New Roman"/>
              <a:ea typeface="Times New Roman"/>
              <a:cs typeface="Times New Roman"/>
              <a:sym typeface="Times New Roman"/>
            </a:endParaRPr>
          </a:p>
          <a:p>
            <a:pPr marL="463550" marR="0" lvl="0" indent="-287020" algn="l" rtl="0">
              <a:lnSpc>
                <a:spcPct val="100000"/>
              </a:lnSpc>
              <a:spcBef>
                <a:spcPts val="0"/>
              </a:spcBef>
              <a:spcAft>
                <a:spcPts val="0"/>
              </a:spcAft>
              <a:buClr>
                <a:schemeClr val="dk1"/>
              </a:buClr>
              <a:buSzPts val="1800"/>
              <a:buFont typeface="Tahoma"/>
              <a:buChar char="•"/>
            </a:pPr>
            <a:r>
              <a:rPr lang="en-US" sz="2000" b="0" i="0" u="none" strike="noStrike" cap="none">
                <a:solidFill>
                  <a:schemeClr val="dk1"/>
                </a:solidFill>
                <a:latin typeface="Times New Roman"/>
                <a:ea typeface="Times New Roman"/>
                <a:cs typeface="Times New Roman"/>
                <a:sym typeface="Times New Roman"/>
              </a:rPr>
              <a:t>Desirable Properties of Transactions</a:t>
            </a:r>
            <a:endParaRPr sz="2000" b="0" i="0" u="none" strike="noStrike" cap="none">
              <a:solidFill>
                <a:schemeClr val="dk1"/>
              </a:solidFill>
              <a:latin typeface="Times New Roman"/>
              <a:ea typeface="Times New Roman"/>
              <a:cs typeface="Times New Roman"/>
              <a:sym typeface="Times New Roman"/>
            </a:endParaRPr>
          </a:p>
          <a:p>
            <a:pPr marL="463550" marR="0" lvl="0" indent="-287020" algn="l" rtl="0">
              <a:lnSpc>
                <a:spcPct val="100000"/>
              </a:lnSpc>
              <a:spcBef>
                <a:spcPts val="0"/>
              </a:spcBef>
              <a:spcAft>
                <a:spcPts val="0"/>
              </a:spcAft>
              <a:buClr>
                <a:schemeClr val="dk1"/>
              </a:buClr>
              <a:buSzPts val="1800"/>
              <a:buFont typeface="Tahoma"/>
              <a:buChar char="•"/>
            </a:pPr>
            <a:r>
              <a:rPr lang="en-US" sz="2000" b="0" i="0" u="none" strike="noStrike" cap="none">
                <a:solidFill>
                  <a:schemeClr val="dk1"/>
                </a:solidFill>
                <a:latin typeface="Times New Roman"/>
                <a:ea typeface="Times New Roman"/>
                <a:cs typeface="Times New Roman"/>
                <a:sym typeface="Times New Roman"/>
              </a:rPr>
              <a:t>Characterizing Schedules Based on Recoverability</a:t>
            </a:r>
            <a:endParaRPr sz="2000" b="0" i="0" u="none" strike="noStrike" cap="none">
              <a:solidFill>
                <a:schemeClr val="dk1"/>
              </a:solidFill>
              <a:latin typeface="Times New Roman"/>
              <a:ea typeface="Times New Roman"/>
              <a:cs typeface="Times New Roman"/>
              <a:sym typeface="Times New Roman"/>
            </a:endParaRPr>
          </a:p>
          <a:p>
            <a:pPr marL="463550" marR="0" lvl="0" indent="-287020" algn="l" rtl="0">
              <a:lnSpc>
                <a:spcPct val="100000"/>
              </a:lnSpc>
              <a:spcBef>
                <a:spcPts val="5"/>
              </a:spcBef>
              <a:spcAft>
                <a:spcPts val="0"/>
              </a:spcAft>
              <a:buClr>
                <a:schemeClr val="dk1"/>
              </a:buClr>
              <a:buSzPts val="1800"/>
              <a:buFont typeface="Tahoma"/>
              <a:buChar char="•"/>
            </a:pPr>
            <a:r>
              <a:rPr lang="en-US" sz="2000" b="0" i="0" u="none" strike="noStrike" cap="none">
                <a:solidFill>
                  <a:schemeClr val="dk1"/>
                </a:solidFill>
                <a:latin typeface="Times New Roman"/>
                <a:ea typeface="Times New Roman"/>
                <a:cs typeface="Times New Roman"/>
                <a:sym typeface="Times New Roman"/>
              </a:rPr>
              <a:t>Characterizing Schedules Based on Serializability</a:t>
            </a:r>
            <a:endParaRPr sz="2000" b="0" i="0" u="none" strike="noStrike" cap="none">
              <a:solidFill>
                <a:schemeClr val="dk1"/>
              </a:solidFill>
              <a:latin typeface="Times New Roman"/>
              <a:ea typeface="Times New Roman"/>
              <a:cs typeface="Times New Roman"/>
              <a:sym typeface="Times New Roman"/>
            </a:endParaRPr>
          </a:p>
          <a:p>
            <a:pPr marL="463550" marR="0" lvl="0" indent="-287020" algn="l" rtl="0">
              <a:lnSpc>
                <a:spcPct val="100000"/>
              </a:lnSpc>
              <a:spcBef>
                <a:spcPts val="0"/>
              </a:spcBef>
              <a:spcAft>
                <a:spcPts val="0"/>
              </a:spcAft>
              <a:buClr>
                <a:schemeClr val="dk1"/>
              </a:buClr>
              <a:buSzPts val="1800"/>
              <a:buFont typeface="Tahoma"/>
              <a:buChar char="•"/>
            </a:pPr>
            <a:r>
              <a:rPr lang="en-US" sz="2000" b="0" i="0" u="none" strike="noStrike" cap="none">
                <a:solidFill>
                  <a:schemeClr val="dk1"/>
                </a:solidFill>
                <a:latin typeface="Times New Roman"/>
                <a:ea typeface="Times New Roman"/>
                <a:cs typeface="Times New Roman"/>
                <a:sym typeface="Times New Roman"/>
              </a:rPr>
              <a:t>Transaction Support in SQL</a:t>
            </a:r>
            <a:endParaRPr sz="2000" b="0" i="0" u="none" strike="noStrike" cap="none">
              <a:solidFill>
                <a:schemeClr val="dk1"/>
              </a:solidFill>
              <a:latin typeface="Times New Roman"/>
              <a:ea typeface="Times New Roman"/>
              <a:cs typeface="Times New Roman"/>
              <a:sym typeface="Times New Roman"/>
            </a:endParaRPr>
          </a:p>
        </p:txBody>
      </p:sp>
      <p:pic>
        <p:nvPicPr>
          <p:cNvPr id="57" name="Google Shape;57;p2"/>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58" name="Google Shape;58;p2"/>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6"/>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 Who uses????</a:t>
            </a:r>
            <a:endParaRPr sz="1800" b="1">
              <a:solidFill>
                <a:srgbClr val="C55A11"/>
              </a:solidFill>
              <a:latin typeface="Calibri"/>
              <a:ea typeface="Calibri"/>
              <a:cs typeface="Calibri"/>
              <a:sym typeface="Calibri"/>
            </a:endParaRPr>
          </a:p>
        </p:txBody>
      </p:sp>
      <p:cxnSp>
        <p:nvCxnSpPr>
          <p:cNvPr id="147" name="Google Shape;147;p6"/>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48" name="Google Shape;148;p6"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49" name="Google Shape;149;p6"/>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pic>
        <p:nvPicPr>
          <p:cNvPr id="150" name="Google Shape;150;p6"/>
          <p:cNvPicPr preferRelativeResize="0"/>
          <p:nvPr/>
        </p:nvPicPr>
        <p:blipFill rotWithShape="1">
          <a:blip r:embed="rId4">
            <a:alphaModFix/>
          </a:blip>
          <a:srcRect/>
          <a:stretch/>
        </p:blipFill>
        <p:spPr>
          <a:xfrm>
            <a:off x="71515" y="1137841"/>
            <a:ext cx="7358063" cy="871538"/>
          </a:xfrm>
          <a:prstGeom prst="rect">
            <a:avLst/>
          </a:prstGeom>
          <a:noFill/>
          <a:ln>
            <a:noFill/>
          </a:ln>
        </p:spPr>
      </p:pic>
      <p:pic>
        <p:nvPicPr>
          <p:cNvPr id="151" name="Google Shape;151;p6"/>
          <p:cNvPicPr preferRelativeResize="0"/>
          <p:nvPr/>
        </p:nvPicPr>
        <p:blipFill rotWithShape="1">
          <a:blip r:embed="rId5">
            <a:alphaModFix/>
          </a:blip>
          <a:srcRect/>
          <a:stretch/>
        </p:blipFill>
        <p:spPr>
          <a:xfrm>
            <a:off x="186929" y="2452391"/>
            <a:ext cx="8396928" cy="601952"/>
          </a:xfrm>
          <a:prstGeom prst="rect">
            <a:avLst/>
          </a:prstGeom>
          <a:noFill/>
          <a:ln>
            <a:noFill/>
          </a:ln>
        </p:spPr>
      </p:pic>
      <p:pic>
        <p:nvPicPr>
          <p:cNvPr id="152" name="Google Shape;152;p6"/>
          <p:cNvPicPr preferRelativeResize="0"/>
          <p:nvPr/>
        </p:nvPicPr>
        <p:blipFill rotWithShape="1">
          <a:blip r:embed="rId6">
            <a:alphaModFix/>
          </a:blip>
          <a:srcRect/>
          <a:stretch/>
        </p:blipFill>
        <p:spPr>
          <a:xfrm>
            <a:off x="3228380" y="4401728"/>
            <a:ext cx="1507331" cy="650081"/>
          </a:xfrm>
          <a:prstGeom prst="rect">
            <a:avLst/>
          </a:prstGeom>
          <a:noFill/>
          <a:ln>
            <a:noFill/>
          </a:ln>
        </p:spPr>
      </p:pic>
      <p:pic>
        <p:nvPicPr>
          <p:cNvPr id="153" name="Google Shape;153;p6"/>
          <p:cNvPicPr preferRelativeResize="0"/>
          <p:nvPr/>
        </p:nvPicPr>
        <p:blipFill rotWithShape="1">
          <a:blip r:embed="rId7">
            <a:alphaModFix/>
          </a:blip>
          <a:srcRect/>
          <a:stretch/>
        </p:blipFill>
        <p:spPr>
          <a:xfrm>
            <a:off x="186929" y="3520765"/>
            <a:ext cx="7808119" cy="550069"/>
          </a:xfrm>
          <a:prstGeom prst="rect">
            <a:avLst/>
          </a:prstGeom>
          <a:noFill/>
          <a:ln>
            <a:noFill/>
          </a:ln>
        </p:spPr>
      </p:pic>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7"/>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use case  </a:t>
            </a:r>
            <a:endParaRPr sz="1800" b="1">
              <a:solidFill>
                <a:srgbClr val="C55A11"/>
              </a:solidFill>
              <a:latin typeface="Calibri"/>
              <a:ea typeface="Calibri"/>
              <a:cs typeface="Calibri"/>
              <a:sym typeface="Calibri"/>
            </a:endParaRPr>
          </a:p>
        </p:txBody>
      </p:sp>
      <p:cxnSp>
        <p:nvCxnSpPr>
          <p:cNvPr id="160" name="Google Shape;160;p7"/>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61" name="Google Shape;161;p7"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62" name="Google Shape;162;p7"/>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163" name="Google Shape;163;p7"/>
          <p:cNvSpPr/>
          <p:nvPr/>
        </p:nvSpPr>
        <p:spPr>
          <a:xfrm>
            <a:off x="605413" y="1281293"/>
            <a:ext cx="6448530" cy="1938962"/>
          </a:xfrm>
          <a:prstGeom prst="rect">
            <a:avLst/>
          </a:prstGeom>
          <a:noFill/>
          <a:ln>
            <a:noFill/>
          </a:ln>
        </p:spPr>
        <p:txBody>
          <a:bodyPr spcFirstLastPara="1" wrap="square" lIns="68569" tIns="34275" rIns="68569" bIns="34275" anchor="t" anchorCtr="0">
            <a:spAutoFit/>
          </a:bodyPr>
          <a:lstStyle/>
          <a:p>
            <a:pPr marL="81000" indent="-85725" algn="just">
              <a:lnSpc>
                <a:spcPct val="150000"/>
              </a:lnSpc>
              <a:buClr>
                <a:schemeClr val="dk1"/>
              </a:buClr>
              <a:buSzPts val="1800"/>
              <a:buFont typeface="Arial"/>
              <a:buChar char="•"/>
            </a:pPr>
            <a:r>
              <a:rPr lang="en-US" sz="1350" b="1">
                <a:solidFill>
                  <a:schemeClr val="dk1"/>
                </a:solidFill>
              </a:rPr>
              <a:t> SEGA</a:t>
            </a:r>
            <a:r>
              <a:rPr lang="en-US" sz="1350">
                <a:solidFill>
                  <a:schemeClr val="dk1"/>
                </a:solidFill>
              </a:rPr>
              <a:t> uses MongoDB for handling 11 million in-game accounts.</a:t>
            </a:r>
            <a:endParaRPr sz="1050"/>
          </a:p>
          <a:p>
            <a:pPr marL="81000" indent="-85725" algn="just">
              <a:lnSpc>
                <a:spcPct val="150000"/>
              </a:lnSpc>
              <a:buClr>
                <a:schemeClr val="dk1"/>
              </a:buClr>
              <a:buSzPts val="1800"/>
              <a:buFont typeface="Arial"/>
              <a:buChar char="•"/>
            </a:pPr>
            <a:r>
              <a:rPr lang="en-US" sz="1350">
                <a:solidFill>
                  <a:schemeClr val="dk1"/>
                </a:solidFill>
              </a:rPr>
              <a:t>  </a:t>
            </a:r>
            <a:r>
              <a:rPr lang="en-US" sz="1350" b="1">
                <a:solidFill>
                  <a:schemeClr val="dk1"/>
                </a:solidFill>
              </a:rPr>
              <a:t>Cisco</a:t>
            </a:r>
            <a:r>
              <a:rPr lang="en-US" sz="1350">
                <a:solidFill>
                  <a:schemeClr val="dk1"/>
                </a:solidFill>
              </a:rPr>
              <a:t> moved its VSRM (video session and research manager) platform to Couchbase to achieve greater scalability.</a:t>
            </a:r>
            <a:endParaRPr sz="1050"/>
          </a:p>
          <a:p>
            <a:pPr marL="81000" indent="-85725" algn="just">
              <a:lnSpc>
                <a:spcPct val="150000"/>
              </a:lnSpc>
              <a:buClr>
                <a:schemeClr val="dk1"/>
              </a:buClr>
              <a:buSzPts val="1800"/>
              <a:buFont typeface="Arial"/>
              <a:buChar char="•"/>
            </a:pPr>
            <a:r>
              <a:rPr lang="en-US" sz="1350">
                <a:solidFill>
                  <a:schemeClr val="dk1"/>
                </a:solidFill>
              </a:rPr>
              <a:t>  </a:t>
            </a:r>
            <a:r>
              <a:rPr lang="en-US" sz="1350" b="1">
                <a:solidFill>
                  <a:schemeClr val="dk1"/>
                </a:solidFill>
              </a:rPr>
              <a:t>Aer Lingus</a:t>
            </a:r>
            <a:r>
              <a:rPr lang="en-US" sz="1350">
                <a:solidFill>
                  <a:schemeClr val="dk1"/>
                </a:solidFill>
              </a:rPr>
              <a:t> uses MongoDB with Studio 3T to handle ticketing and internal apps.</a:t>
            </a:r>
            <a:endParaRPr sz="1050"/>
          </a:p>
          <a:p>
            <a:pPr marL="81000" indent="-85725" algn="just">
              <a:lnSpc>
                <a:spcPct val="150000"/>
              </a:lnSpc>
              <a:buClr>
                <a:schemeClr val="dk1"/>
              </a:buClr>
              <a:buSzPts val="1800"/>
              <a:buFont typeface="Arial"/>
              <a:buChar char="•"/>
            </a:pPr>
            <a:r>
              <a:rPr lang="en-US" sz="1350">
                <a:solidFill>
                  <a:schemeClr val="dk1"/>
                </a:solidFill>
              </a:rPr>
              <a:t> Built on MongoDB, The Weather Channel’s iOS and Android apps deliver weather alerts to 40 million users in real-time.</a:t>
            </a:r>
            <a:endParaRPr sz="1050"/>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8"/>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 Data model</a:t>
            </a:r>
            <a:endParaRPr sz="1800" b="1">
              <a:solidFill>
                <a:srgbClr val="C55A11"/>
              </a:solidFill>
              <a:latin typeface="Calibri"/>
              <a:ea typeface="Calibri"/>
              <a:cs typeface="Calibri"/>
              <a:sym typeface="Calibri"/>
            </a:endParaRPr>
          </a:p>
        </p:txBody>
      </p:sp>
      <p:cxnSp>
        <p:nvCxnSpPr>
          <p:cNvPr id="169" name="Google Shape;169;p8"/>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70" name="Google Shape;170;p8"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71" name="Google Shape;171;p8"/>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172" name="Google Shape;172;p8"/>
          <p:cNvSpPr/>
          <p:nvPr/>
        </p:nvSpPr>
        <p:spPr>
          <a:xfrm>
            <a:off x="283922" y="1289051"/>
            <a:ext cx="7341359" cy="1938962"/>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MongoDB provides two types of data models</a:t>
            </a:r>
            <a:r>
              <a:rPr lang="en-US" sz="1350">
                <a:solidFill>
                  <a:schemeClr val="dk1"/>
                </a:solidFill>
              </a:rPr>
              <a:t>: —</a:t>
            </a:r>
            <a:endParaRPr sz="1050"/>
          </a:p>
          <a:p>
            <a:endParaRPr sz="1350">
              <a:solidFill>
                <a:schemeClr val="dk1"/>
              </a:solidFill>
            </a:endParaRPr>
          </a:p>
          <a:p>
            <a:r>
              <a:rPr lang="en-US" sz="1350">
                <a:solidFill>
                  <a:schemeClr val="dk1"/>
                </a:solidFill>
              </a:rPr>
              <a:t> Embedded data model </a:t>
            </a:r>
            <a:endParaRPr sz="1050"/>
          </a:p>
          <a:p>
            <a:endParaRPr sz="1350">
              <a:solidFill>
                <a:schemeClr val="dk1"/>
              </a:solidFill>
            </a:endParaRPr>
          </a:p>
          <a:p>
            <a:r>
              <a:rPr lang="en-US" sz="1350">
                <a:solidFill>
                  <a:schemeClr val="dk1"/>
                </a:solidFill>
              </a:rPr>
              <a:t> Normalized data model. </a:t>
            </a:r>
            <a:endParaRPr sz="1350">
              <a:solidFill>
                <a:schemeClr val="dk1"/>
              </a:solidFill>
            </a:endParaRPr>
          </a:p>
          <a:p>
            <a:endParaRPr sz="1350">
              <a:solidFill>
                <a:schemeClr val="dk1"/>
              </a:solidFill>
            </a:endParaRPr>
          </a:p>
          <a:p>
            <a:endParaRPr sz="1350">
              <a:solidFill>
                <a:schemeClr val="dk1"/>
              </a:solidFill>
            </a:endParaRPr>
          </a:p>
          <a:p>
            <a:r>
              <a:rPr lang="en-US" sz="1350">
                <a:solidFill>
                  <a:schemeClr val="dk1"/>
                </a:solidFill>
              </a:rPr>
              <a:t>Based on the requirement, use either of the models</a:t>
            </a:r>
            <a:endParaRPr sz="1050"/>
          </a:p>
          <a:p>
            <a:endParaRPr sz="1350">
              <a:solidFill>
                <a:schemeClr val="dk1"/>
              </a:solidFill>
            </a:endParaRPr>
          </a:p>
        </p:txBody>
      </p:sp>
      <p:grpSp>
        <p:nvGrpSpPr>
          <p:cNvPr id="18" name="Group 17">
            <a:extLst>
              <a:ext uri="{FF2B5EF4-FFF2-40B4-BE49-F238E27FC236}">
                <a16:creationId xmlns:a16="http://schemas.microsoft.com/office/drawing/2014/main" id="{539E3EDD-A10F-6E3F-A093-9215113D7327}"/>
              </a:ext>
            </a:extLst>
          </p:cNvPr>
          <p:cNvGrpSpPr/>
          <p:nvPr/>
        </p:nvGrpSpPr>
        <p:grpSpPr>
          <a:xfrm>
            <a:off x="2175632" y="1671742"/>
            <a:ext cx="4010040" cy="383400"/>
            <a:chOff x="2175632" y="1671742"/>
            <a:chExt cx="4010040" cy="383400"/>
          </a:xfrm>
        </p:grpSpPr>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2E3CA069-64DD-528C-91EC-259665B5709E}"/>
                    </a:ext>
                  </a:extLst>
                </p14:cNvPr>
                <p14:cNvContentPartPr/>
                <p14:nvPr/>
              </p14:nvContentPartPr>
              <p14:xfrm>
                <a:off x="2175632" y="1830502"/>
                <a:ext cx="138600" cy="21600"/>
              </p14:xfrm>
            </p:contentPart>
          </mc:Choice>
          <mc:Fallback>
            <p:pic>
              <p:nvPicPr>
                <p:cNvPr id="2" name="Ink 1">
                  <a:extLst>
                    <a:ext uri="{FF2B5EF4-FFF2-40B4-BE49-F238E27FC236}">
                      <a16:creationId xmlns:a16="http://schemas.microsoft.com/office/drawing/2014/main" id="{2E3CA069-64DD-528C-91EC-259665B5709E}"/>
                    </a:ext>
                  </a:extLst>
                </p:cNvPr>
                <p:cNvPicPr/>
                <p:nvPr/>
              </p:nvPicPr>
              <p:blipFill>
                <a:blip r:embed="rId5"/>
                <a:stretch>
                  <a:fillRect/>
                </a:stretch>
              </p:blipFill>
              <p:spPr>
                <a:xfrm>
                  <a:off x="2166632" y="1821862"/>
                  <a:ext cx="156240" cy="392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CF0D3AA1-C668-B920-44CF-E2BFCA14A45C}"/>
                    </a:ext>
                  </a:extLst>
                </p14:cNvPr>
                <p14:cNvContentPartPr/>
                <p14:nvPr/>
              </p14:nvContentPartPr>
              <p14:xfrm>
                <a:off x="2475512" y="1751662"/>
                <a:ext cx="335880" cy="157320"/>
              </p14:xfrm>
            </p:contentPart>
          </mc:Choice>
          <mc:Fallback>
            <p:pic>
              <p:nvPicPr>
                <p:cNvPr id="3" name="Ink 2">
                  <a:extLst>
                    <a:ext uri="{FF2B5EF4-FFF2-40B4-BE49-F238E27FC236}">
                      <a16:creationId xmlns:a16="http://schemas.microsoft.com/office/drawing/2014/main" id="{CF0D3AA1-C668-B920-44CF-E2BFCA14A45C}"/>
                    </a:ext>
                  </a:extLst>
                </p:cNvPr>
                <p:cNvPicPr/>
                <p:nvPr/>
              </p:nvPicPr>
              <p:blipFill>
                <a:blip r:embed="rId7"/>
                <a:stretch>
                  <a:fillRect/>
                </a:stretch>
              </p:blipFill>
              <p:spPr>
                <a:xfrm>
                  <a:off x="2466872" y="1742662"/>
                  <a:ext cx="353520" cy="17496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 name="Ink 3">
                  <a:extLst>
                    <a:ext uri="{FF2B5EF4-FFF2-40B4-BE49-F238E27FC236}">
                      <a16:creationId xmlns:a16="http://schemas.microsoft.com/office/drawing/2014/main" id="{767DC4D4-783A-9AED-9441-97C6896C7813}"/>
                    </a:ext>
                  </a:extLst>
                </p14:cNvPr>
                <p14:cNvContentPartPr/>
                <p14:nvPr/>
              </p14:nvContentPartPr>
              <p14:xfrm>
                <a:off x="2905712" y="1754902"/>
                <a:ext cx="367200" cy="137520"/>
              </p14:xfrm>
            </p:contentPart>
          </mc:Choice>
          <mc:Fallback>
            <p:pic>
              <p:nvPicPr>
                <p:cNvPr id="4" name="Ink 3">
                  <a:extLst>
                    <a:ext uri="{FF2B5EF4-FFF2-40B4-BE49-F238E27FC236}">
                      <a16:creationId xmlns:a16="http://schemas.microsoft.com/office/drawing/2014/main" id="{767DC4D4-783A-9AED-9441-97C6896C7813}"/>
                    </a:ext>
                  </a:extLst>
                </p:cNvPr>
                <p:cNvPicPr/>
                <p:nvPr/>
              </p:nvPicPr>
              <p:blipFill>
                <a:blip r:embed="rId9"/>
                <a:stretch>
                  <a:fillRect/>
                </a:stretch>
              </p:blipFill>
              <p:spPr>
                <a:xfrm>
                  <a:off x="2896712" y="1745902"/>
                  <a:ext cx="384840" cy="15516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5" name="Ink 4">
                  <a:extLst>
                    <a:ext uri="{FF2B5EF4-FFF2-40B4-BE49-F238E27FC236}">
                      <a16:creationId xmlns:a16="http://schemas.microsoft.com/office/drawing/2014/main" id="{F033B979-0026-6F5F-01ED-A9A629814ED3}"/>
                    </a:ext>
                  </a:extLst>
                </p14:cNvPr>
                <p14:cNvContentPartPr/>
                <p14:nvPr/>
              </p14:nvContentPartPr>
              <p14:xfrm>
                <a:off x="3285512" y="1756702"/>
                <a:ext cx="203760" cy="114480"/>
              </p14:xfrm>
            </p:contentPart>
          </mc:Choice>
          <mc:Fallback>
            <p:pic>
              <p:nvPicPr>
                <p:cNvPr id="5" name="Ink 4">
                  <a:extLst>
                    <a:ext uri="{FF2B5EF4-FFF2-40B4-BE49-F238E27FC236}">
                      <a16:creationId xmlns:a16="http://schemas.microsoft.com/office/drawing/2014/main" id="{F033B979-0026-6F5F-01ED-A9A629814ED3}"/>
                    </a:ext>
                  </a:extLst>
                </p:cNvPr>
                <p:cNvPicPr/>
                <p:nvPr/>
              </p:nvPicPr>
              <p:blipFill>
                <a:blip r:embed="rId11"/>
                <a:stretch>
                  <a:fillRect/>
                </a:stretch>
              </p:blipFill>
              <p:spPr>
                <a:xfrm>
                  <a:off x="3276512" y="1747702"/>
                  <a:ext cx="221400" cy="1321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6" name="Ink 5">
                  <a:extLst>
                    <a:ext uri="{FF2B5EF4-FFF2-40B4-BE49-F238E27FC236}">
                      <a16:creationId xmlns:a16="http://schemas.microsoft.com/office/drawing/2014/main" id="{247023CA-1B8A-9291-A1ED-18CEB439B91C}"/>
                    </a:ext>
                  </a:extLst>
                </p14:cNvPr>
                <p14:cNvContentPartPr/>
                <p14:nvPr/>
              </p14:nvContentPartPr>
              <p14:xfrm>
                <a:off x="3397112" y="1684702"/>
                <a:ext cx="397800" cy="195120"/>
              </p14:xfrm>
            </p:contentPart>
          </mc:Choice>
          <mc:Fallback>
            <p:pic>
              <p:nvPicPr>
                <p:cNvPr id="6" name="Ink 5">
                  <a:extLst>
                    <a:ext uri="{FF2B5EF4-FFF2-40B4-BE49-F238E27FC236}">
                      <a16:creationId xmlns:a16="http://schemas.microsoft.com/office/drawing/2014/main" id="{247023CA-1B8A-9291-A1ED-18CEB439B91C}"/>
                    </a:ext>
                  </a:extLst>
                </p:cNvPr>
                <p:cNvPicPr/>
                <p:nvPr/>
              </p:nvPicPr>
              <p:blipFill>
                <a:blip r:embed="rId13"/>
                <a:stretch>
                  <a:fillRect/>
                </a:stretch>
              </p:blipFill>
              <p:spPr>
                <a:xfrm>
                  <a:off x="3388472" y="1675702"/>
                  <a:ext cx="415440" cy="21276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7" name="Ink 6">
                  <a:extLst>
                    <a:ext uri="{FF2B5EF4-FFF2-40B4-BE49-F238E27FC236}">
                      <a16:creationId xmlns:a16="http://schemas.microsoft.com/office/drawing/2014/main" id="{25A53EA7-6175-63EC-29D0-E26045E84DBE}"/>
                    </a:ext>
                  </a:extLst>
                </p14:cNvPr>
                <p14:cNvContentPartPr/>
                <p14:nvPr/>
              </p14:nvContentPartPr>
              <p14:xfrm>
                <a:off x="3987152" y="1719262"/>
                <a:ext cx="306720" cy="182520"/>
              </p14:xfrm>
            </p:contentPart>
          </mc:Choice>
          <mc:Fallback>
            <p:pic>
              <p:nvPicPr>
                <p:cNvPr id="7" name="Ink 6">
                  <a:extLst>
                    <a:ext uri="{FF2B5EF4-FFF2-40B4-BE49-F238E27FC236}">
                      <a16:creationId xmlns:a16="http://schemas.microsoft.com/office/drawing/2014/main" id="{25A53EA7-6175-63EC-29D0-E26045E84DBE}"/>
                    </a:ext>
                  </a:extLst>
                </p:cNvPr>
                <p:cNvPicPr/>
                <p:nvPr/>
              </p:nvPicPr>
              <p:blipFill>
                <a:blip r:embed="rId15"/>
                <a:stretch>
                  <a:fillRect/>
                </a:stretch>
              </p:blipFill>
              <p:spPr>
                <a:xfrm>
                  <a:off x="3978152" y="1710622"/>
                  <a:ext cx="324360" cy="20016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8" name="Ink 7">
                  <a:extLst>
                    <a:ext uri="{FF2B5EF4-FFF2-40B4-BE49-F238E27FC236}">
                      <a16:creationId xmlns:a16="http://schemas.microsoft.com/office/drawing/2014/main" id="{F7943964-11D2-2066-F22A-170F5DA34DAB}"/>
                    </a:ext>
                  </a:extLst>
                </p14:cNvPr>
                <p14:cNvContentPartPr/>
                <p14:nvPr/>
              </p14:nvContentPartPr>
              <p14:xfrm>
                <a:off x="4180832" y="1800982"/>
                <a:ext cx="298800" cy="94680"/>
              </p14:xfrm>
            </p:contentPart>
          </mc:Choice>
          <mc:Fallback>
            <p:pic>
              <p:nvPicPr>
                <p:cNvPr id="8" name="Ink 7">
                  <a:extLst>
                    <a:ext uri="{FF2B5EF4-FFF2-40B4-BE49-F238E27FC236}">
                      <a16:creationId xmlns:a16="http://schemas.microsoft.com/office/drawing/2014/main" id="{F7943964-11D2-2066-F22A-170F5DA34DAB}"/>
                    </a:ext>
                  </a:extLst>
                </p:cNvPr>
                <p:cNvPicPr/>
                <p:nvPr/>
              </p:nvPicPr>
              <p:blipFill>
                <a:blip r:embed="rId17"/>
                <a:stretch>
                  <a:fillRect/>
                </a:stretch>
              </p:blipFill>
              <p:spPr>
                <a:xfrm>
                  <a:off x="4172192" y="1792342"/>
                  <a:ext cx="316440" cy="11232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0" name="Ink 9">
                  <a:extLst>
                    <a:ext uri="{FF2B5EF4-FFF2-40B4-BE49-F238E27FC236}">
                      <a16:creationId xmlns:a16="http://schemas.microsoft.com/office/drawing/2014/main" id="{EDC79EC2-C1C2-AD1D-9374-73F14572E963}"/>
                    </a:ext>
                  </a:extLst>
                </p14:cNvPr>
                <p14:cNvContentPartPr/>
                <p14:nvPr/>
              </p14:nvContentPartPr>
              <p14:xfrm>
                <a:off x="4669712" y="1826902"/>
                <a:ext cx="14040" cy="92880"/>
              </p14:xfrm>
            </p:contentPart>
          </mc:Choice>
          <mc:Fallback>
            <p:pic>
              <p:nvPicPr>
                <p:cNvPr id="10" name="Ink 9">
                  <a:extLst>
                    <a:ext uri="{FF2B5EF4-FFF2-40B4-BE49-F238E27FC236}">
                      <a16:creationId xmlns:a16="http://schemas.microsoft.com/office/drawing/2014/main" id="{EDC79EC2-C1C2-AD1D-9374-73F14572E963}"/>
                    </a:ext>
                  </a:extLst>
                </p:cNvPr>
                <p:cNvPicPr/>
                <p:nvPr/>
              </p:nvPicPr>
              <p:blipFill>
                <a:blip r:embed="rId19"/>
                <a:stretch>
                  <a:fillRect/>
                </a:stretch>
              </p:blipFill>
              <p:spPr>
                <a:xfrm>
                  <a:off x="4660712" y="1817902"/>
                  <a:ext cx="31680" cy="11052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11" name="Ink 10">
                  <a:extLst>
                    <a:ext uri="{FF2B5EF4-FFF2-40B4-BE49-F238E27FC236}">
                      <a16:creationId xmlns:a16="http://schemas.microsoft.com/office/drawing/2014/main" id="{7D34CA7F-87F6-F5CE-EF48-9D0875A2F5AD}"/>
                    </a:ext>
                  </a:extLst>
                </p14:cNvPr>
                <p14:cNvContentPartPr/>
                <p14:nvPr/>
              </p14:nvContentPartPr>
              <p14:xfrm>
                <a:off x="4636592" y="1698382"/>
                <a:ext cx="25560" cy="41760"/>
              </p14:xfrm>
            </p:contentPart>
          </mc:Choice>
          <mc:Fallback>
            <p:pic>
              <p:nvPicPr>
                <p:cNvPr id="11" name="Ink 10">
                  <a:extLst>
                    <a:ext uri="{FF2B5EF4-FFF2-40B4-BE49-F238E27FC236}">
                      <a16:creationId xmlns:a16="http://schemas.microsoft.com/office/drawing/2014/main" id="{7D34CA7F-87F6-F5CE-EF48-9D0875A2F5AD}"/>
                    </a:ext>
                  </a:extLst>
                </p:cNvPr>
                <p:cNvPicPr/>
                <p:nvPr/>
              </p:nvPicPr>
              <p:blipFill>
                <a:blip r:embed="rId21"/>
                <a:stretch>
                  <a:fillRect/>
                </a:stretch>
              </p:blipFill>
              <p:spPr>
                <a:xfrm>
                  <a:off x="4627952" y="1689382"/>
                  <a:ext cx="43200" cy="5940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12" name="Ink 11">
                  <a:extLst>
                    <a:ext uri="{FF2B5EF4-FFF2-40B4-BE49-F238E27FC236}">
                      <a16:creationId xmlns:a16="http://schemas.microsoft.com/office/drawing/2014/main" id="{3245AF86-CC24-4967-5004-6C1EA0EA60D6}"/>
                    </a:ext>
                  </a:extLst>
                </p14:cNvPr>
                <p14:cNvContentPartPr/>
                <p14:nvPr/>
              </p14:nvContentPartPr>
              <p14:xfrm>
                <a:off x="4731992" y="1816102"/>
                <a:ext cx="90720" cy="97200"/>
              </p14:xfrm>
            </p:contentPart>
          </mc:Choice>
          <mc:Fallback>
            <p:pic>
              <p:nvPicPr>
                <p:cNvPr id="12" name="Ink 11">
                  <a:extLst>
                    <a:ext uri="{FF2B5EF4-FFF2-40B4-BE49-F238E27FC236}">
                      <a16:creationId xmlns:a16="http://schemas.microsoft.com/office/drawing/2014/main" id="{3245AF86-CC24-4967-5004-6C1EA0EA60D6}"/>
                    </a:ext>
                  </a:extLst>
                </p:cNvPr>
                <p:cNvPicPr/>
                <p:nvPr/>
              </p:nvPicPr>
              <p:blipFill>
                <a:blip r:embed="rId23"/>
                <a:stretch>
                  <a:fillRect/>
                </a:stretch>
              </p:blipFill>
              <p:spPr>
                <a:xfrm>
                  <a:off x="4722992" y="1807462"/>
                  <a:ext cx="108360" cy="11484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13" name="Ink 12">
                  <a:extLst>
                    <a:ext uri="{FF2B5EF4-FFF2-40B4-BE49-F238E27FC236}">
                      <a16:creationId xmlns:a16="http://schemas.microsoft.com/office/drawing/2014/main" id="{4E1FAF7C-8D4C-6D60-BD4B-0861E03BC553}"/>
                    </a:ext>
                  </a:extLst>
                </p14:cNvPr>
                <p14:cNvContentPartPr/>
                <p14:nvPr/>
              </p14:nvContentPartPr>
              <p14:xfrm>
                <a:off x="5025752" y="1769662"/>
                <a:ext cx="246600" cy="126000"/>
              </p14:xfrm>
            </p:contentPart>
          </mc:Choice>
          <mc:Fallback>
            <p:pic>
              <p:nvPicPr>
                <p:cNvPr id="13" name="Ink 12">
                  <a:extLst>
                    <a:ext uri="{FF2B5EF4-FFF2-40B4-BE49-F238E27FC236}">
                      <a16:creationId xmlns:a16="http://schemas.microsoft.com/office/drawing/2014/main" id="{4E1FAF7C-8D4C-6D60-BD4B-0861E03BC553}"/>
                    </a:ext>
                  </a:extLst>
                </p:cNvPr>
                <p:cNvPicPr/>
                <p:nvPr/>
              </p:nvPicPr>
              <p:blipFill>
                <a:blip r:embed="rId25"/>
                <a:stretch>
                  <a:fillRect/>
                </a:stretch>
              </p:blipFill>
              <p:spPr>
                <a:xfrm>
                  <a:off x="5017112" y="1760662"/>
                  <a:ext cx="264240" cy="14364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14" name="Ink 13">
                  <a:extLst>
                    <a:ext uri="{FF2B5EF4-FFF2-40B4-BE49-F238E27FC236}">
                      <a16:creationId xmlns:a16="http://schemas.microsoft.com/office/drawing/2014/main" id="{4BD1CE12-6878-D97E-8BCF-F8A67CDEFDC3}"/>
                    </a:ext>
                  </a:extLst>
                </p14:cNvPr>
                <p14:cNvContentPartPr/>
                <p14:nvPr/>
              </p14:nvContentPartPr>
              <p14:xfrm>
                <a:off x="5249312" y="1671742"/>
                <a:ext cx="17280" cy="14760"/>
              </p14:xfrm>
            </p:contentPart>
          </mc:Choice>
          <mc:Fallback>
            <p:pic>
              <p:nvPicPr>
                <p:cNvPr id="14" name="Ink 13">
                  <a:extLst>
                    <a:ext uri="{FF2B5EF4-FFF2-40B4-BE49-F238E27FC236}">
                      <a16:creationId xmlns:a16="http://schemas.microsoft.com/office/drawing/2014/main" id="{4BD1CE12-6878-D97E-8BCF-F8A67CDEFDC3}"/>
                    </a:ext>
                  </a:extLst>
                </p:cNvPr>
                <p:cNvPicPr/>
                <p:nvPr/>
              </p:nvPicPr>
              <p:blipFill>
                <a:blip r:embed="rId27"/>
                <a:stretch>
                  <a:fillRect/>
                </a:stretch>
              </p:blipFill>
              <p:spPr>
                <a:xfrm>
                  <a:off x="5240312" y="1663102"/>
                  <a:ext cx="34920" cy="3240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15" name="Ink 14">
                  <a:extLst>
                    <a:ext uri="{FF2B5EF4-FFF2-40B4-BE49-F238E27FC236}">
                      <a16:creationId xmlns:a16="http://schemas.microsoft.com/office/drawing/2014/main" id="{5753E697-C30C-FA5E-2EC6-98C4088CC198}"/>
                    </a:ext>
                  </a:extLst>
                </p14:cNvPr>
                <p14:cNvContentPartPr/>
                <p14:nvPr/>
              </p14:nvContentPartPr>
              <p14:xfrm>
                <a:off x="5300792" y="1741222"/>
                <a:ext cx="396720" cy="313920"/>
              </p14:xfrm>
            </p:contentPart>
          </mc:Choice>
          <mc:Fallback>
            <p:pic>
              <p:nvPicPr>
                <p:cNvPr id="15" name="Ink 14">
                  <a:extLst>
                    <a:ext uri="{FF2B5EF4-FFF2-40B4-BE49-F238E27FC236}">
                      <a16:creationId xmlns:a16="http://schemas.microsoft.com/office/drawing/2014/main" id="{5753E697-C30C-FA5E-2EC6-98C4088CC198}"/>
                    </a:ext>
                  </a:extLst>
                </p:cNvPr>
                <p:cNvPicPr/>
                <p:nvPr/>
              </p:nvPicPr>
              <p:blipFill>
                <a:blip r:embed="rId29"/>
                <a:stretch>
                  <a:fillRect/>
                </a:stretch>
              </p:blipFill>
              <p:spPr>
                <a:xfrm>
                  <a:off x="5292152" y="1732582"/>
                  <a:ext cx="414360" cy="33156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16" name="Ink 15">
                  <a:extLst>
                    <a:ext uri="{FF2B5EF4-FFF2-40B4-BE49-F238E27FC236}">
                      <a16:creationId xmlns:a16="http://schemas.microsoft.com/office/drawing/2014/main" id="{2B2DBFFC-8833-84B5-6917-8F9DAFA9952E}"/>
                    </a:ext>
                  </a:extLst>
                </p14:cNvPr>
                <p14:cNvContentPartPr/>
                <p14:nvPr/>
              </p14:nvContentPartPr>
              <p14:xfrm>
                <a:off x="5828552" y="1712062"/>
                <a:ext cx="256320" cy="168120"/>
              </p14:xfrm>
            </p:contentPart>
          </mc:Choice>
          <mc:Fallback>
            <p:pic>
              <p:nvPicPr>
                <p:cNvPr id="16" name="Ink 15">
                  <a:extLst>
                    <a:ext uri="{FF2B5EF4-FFF2-40B4-BE49-F238E27FC236}">
                      <a16:creationId xmlns:a16="http://schemas.microsoft.com/office/drawing/2014/main" id="{2B2DBFFC-8833-84B5-6917-8F9DAFA9952E}"/>
                    </a:ext>
                  </a:extLst>
                </p:cNvPr>
                <p:cNvPicPr/>
                <p:nvPr/>
              </p:nvPicPr>
              <p:blipFill>
                <a:blip r:embed="rId31"/>
                <a:stretch>
                  <a:fillRect/>
                </a:stretch>
              </p:blipFill>
              <p:spPr>
                <a:xfrm>
                  <a:off x="5819552" y="1703422"/>
                  <a:ext cx="273960" cy="18576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17" name="Ink 16">
                  <a:extLst>
                    <a:ext uri="{FF2B5EF4-FFF2-40B4-BE49-F238E27FC236}">
                      <a16:creationId xmlns:a16="http://schemas.microsoft.com/office/drawing/2014/main" id="{DF828A52-6E2E-AFD7-5805-1B0FA6B9DDFC}"/>
                    </a:ext>
                  </a:extLst>
                </p14:cNvPr>
                <p14:cNvContentPartPr/>
                <p14:nvPr/>
              </p14:nvContentPartPr>
              <p14:xfrm>
                <a:off x="6117272" y="1750582"/>
                <a:ext cx="68400" cy="107640"/>
              </p14:xfrm>
            </p:contentPart>
          </mc:Choice>
          <mc:Fallback>
            <p:pic>
              <p:nvPicPr>
                <p:cNvPr id="17" name="Ink 16">
                  <a:extLst>
                    <a:ext uri="{FF2B5EF4-FFF2-40B4-BE49-F238E27FC236}">
                      <a16:creationId xmlns:a16="http://schemas.microsoft.com/office/drawing/2014/main" id="{DF828A52-6E2E-AFD7-5805-1B0FA6B9DDFC}"/>
                    </a:ext>
                  </a:extLst>
                </p:cNvPr>
                <p:cNvPicPr/>
                <p:nvPr/>
              </p:nvPicPr>
              <p:blipFill>
                <a:blip r:embed="rId33"/>
                <a:stretch>
                  <a:fillRect/>
                </a:stretch>
              </p:blipFill>
              <p:spPr>
                <a:xfrm>
                  <a:off x="6108632" y="1741582"/>
                  <a:ext cx="86040" cy="125280"/>
                </a:xfrm>
                <a:prstGeom prst="rect">
                  <a:avLst/>
                </a:prstGeom>
              </p:spPr>
            </p:pic>
          </mc:Fallback>
        </mc:AlternateContent>
      </p:grpSp>
      <p:grpSp>
        <p:nvGrpSpPr>
          <p:cNvPr id="27" name="Group 26">
            <a:extLst>
              <a:ext uri="{FF2B5EF4-FFF2-40B4-BE49-F238E27FC236}">
                <a16:creationId xmlns:a16="http://schemas.microsoft.com/office/drawing/2014/main" id="{0BAF79A4-6D4C-24EF-3D32-76BD6FFF9521}"/>
              </a:ext>
            </a:extLst>
          </p:cNvPr>
          <p:cNvGrpSpPr/>
          <p:nvPr/>
        </p:nvGrpSpPr>
        <p:grpSpPr>
          <a:xfrm>
            <a:off x="2199752" y="2127502"/>
            <a:ext cx="1039320" cy="221040"/>
            <a:chOff x="2199752" y="2127502"/>
            <a:chExt cx="1039320" cy="221040"/>
          </a:xfrm>
        </p:grpSpPr>
        <mc:AlternateContent xmlns:mc="http://schemas.openxmlformats.org/markup-compatibility/2006">
          <mc:Choice xmlns:p14="http://schemas.microsoft.com/office/powerpoint/2010/main" Requires="p14">
            <p:contentPart p14:bwMode="auto" r:id="rId34">
              <p14:nvContentPartPr>
                <p14:cNvPr id="19" name="Ink 18">
                  <a:extLst>
                    <a:ext uri="{FF2B5EF4-FFF2-40B4-BE49-F238E27FC236}">
                      <a16:creationId xmlns:a16="http://schemas.microsoft.com/office/drawing/2014/main" id="{FB436B52-2413-7518-DFAC-FF30665980F4}"/>
                    </a:ext>
                  </a:extLst>
                </p14:cNvPr>
                <p14:cNvContentPartPr/>
                <p14:nvPr/>
              </p14:nvContentPartPr>
              <p14:xfrm>
                <a:off x="2199752" y="2197702"/>
                <a:ext cx="130680" cy="35640"/>
              </p14:xfrm>
            </p:contentPart>
          </mc:Choice>
          <mc:Fallback>
            <p:pic>
              <p:nvPicPr>
                <p:cNvPr id="19" name="Ink 18">
                  <a:extLst>
                    <a:ext uri="{FF2B5EF4-FFF2-40B4-BE49-F238E27FC236}">
                      <a16:creationId xmlns:a16="http://schemas.microsoft.com/office/drawing/2014/main" id="{FB436B52-2413-7518-DFAC-FF30665980F4}"/>
                    </a:ext>
                  </a:extLst>
                </p:cNvPr>
                <p:cNvPicPr/>
                <p:nvPr/>
              </p:nvPicPr>
              <p:blipFill>
                <a:blip r:embed="rId35"/>
                <a:stretch>
                  <a:fillRect/>
                </a:stretch>
              </p:blipFill>
              <p:spPr>
                <a:xfrm>
                  <a:off x="2190752" y="2188702"/>
                  <a:ext cx="148320" cy="53280"/>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20" name="Ink 19">
                  <a:extLst>
                    <a:ext uri="{FF2B5EF4-FFF2-40B4-BE49-F238E27FC236}">
                      <a16:creationId xmlns:a16="http://schemas.microsoft.com/office/drawing/2014/main" id="{49618F49-831F-5DE9-0FD5-02042CA4DB65}"/>
                    </a:ext>
                  </a:extLst>
                </p14:cNvPr>
                <p14:cNvContentPartPr/>
                <p14:nvPr/>
              </p14:nvContentPartPr>
              <p14:xfrm>
                <a:off x="2492432" y="2176822"/>
                <a:ext cx="226440" cy="162720"/>
              </p14:xfrm>
            </p:contentPart>
          </mc:Choice>
          <mc:Fallback>
            <p:pic>
              <p:nvPicPr>
                <p:cNvPr id="20" name="Ink 19">
                  <a:extLst>
                    <a:ext uri="{FF2B5EF4-FFF2-40B4-BE49-F238E27FC236}">
                      <a16:creationId xmlns:a16="http://schemas.microsoft.com/office/drawing/2014/main" id="{49618F49-831F-5DE9-0FD5-02042CA4DB65}"/>
                    </a:ext>
                  </a:extLst>
                </p:cNvPr>
                <p:cNvPicPr/>
                <p:nvPr/>
              </p:nvPicPr>
              <p:blipFill>
                <a:blip r:embed="rId37"/>
                <a:stretch>
                  <a:fillRect/>
                </a:stretch>
              </p:blipFill>
              <p:spPr>
                <a:xfrm>
                  <a:off x="2483432" y="2167822"/>
                  <a:ext cx="244080" cy="18036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21" name="Ink 20">
                  <a:extLst>
                    <a:ext uri="{FF2B5EF4-FFF2-40B4-BE49-F238E27FC236}">
                      <a16:creationId xmlns:a16="http://schemas.microsoft.com/office/drawing/2014/main" id="{EF7ED44A-5066-5878-52D8-C9409D9209A0}"/>
                    </a:ext>
                  </a:extLst>
                </p14:cNvPr>
                <p14:cNvContentPartPr/>
                <p14:nvPr/>
              </p14:nvContentPartPr>
              <p14:xfrm>
                <a:off x="2641112" y="2139382"/>
                <a:ext cx="30600" cy="12600"/>
              </p14:xfrm>
            </p:contentPart>
          </mc:Choice>
          <mc:Fallback>
            <p:pic>
              <p:nvPicPr>
                <p:cNvPr id="21" name="Ink 20">
                  <a:extLst>
                    <a:ext uri="{FF2B5EF4-FFF2-40B4-BE49-F238E27FC236}">
                      <a16:creationId xmlns:a16="http://schemas.microsoft.com/office/drawing/2014/main" id="{EF7ED44A-5066-5878-52D8-C9409D9209A0}"/>
                    </a:ext>
                  </a:extLst>
                </p:cNvPr>
                <p:cNvPicPr/>
                <p:nvPr/>
              </p:nvPicPr>
              <p:blipFill>
                <a:blip r:embed="rId39"/>
                <a:stretch>
                  <a:fillRect/>
                </a:stretch>
              </p:blipFill>
              <p:spPr>
                <a:xfrm>
                  <a:off x="2632112" y="2130382"/>
                  <a:ext cx="48240" cy="30240"/>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22" name="Ink 21">
                  <a:extLst>
                    <a:ext uri="{FF2B5EF4-FFF2-40B4-BE49-F238E27FC236}">
                      <a16:creationId xmlns:a16="http://schemas.microsoft.com/office/drawing/2014/main" id="{A85AD6C9-FB91-8EAE-4CC7-553DE599D9EB}"/>
                    </a:ext>
                  </a:extLst>
                </p14:cNvPr>
                <p14:cNvContentPartPr/>
                <p14:nvPr/>
              </p14:nvContentPartPr>
              <p14:xfrm>
                <a:off x="2720672" y="2224702"/>
                <a:ext cx="73800" cy="99720"/>
              </p14:xfrm>
            </p:contentPart>
          </mc:Choice>
          <mc:Fallback>
            <p:pic>
              <p:nvPicPr>
                <p:cNvPr id="22" name="Ink 21">
                  <a:extLst>
                    <a:ext uri="{FF2B5EF4-FFF2-40B4-BE49-F238E27FC236}">
                      <a16:creationId xmlns:a16="http://schemas.microsoft.com/office/drawing/2014/main" id="{A85AD6C9-FB91-8EAE-4CC7-553DE599D9EB}"/>
                    </a:ext>
                  </a:extLst>
                </p:cNvPr>
                <p:cNvPicPr/>
                <p:nvPr/>
              </p:nvPicPr>
              <p:blipFill>
                <a:blip r:embed="rId41"/>
                <a:stretch>
                  <a:fillRect/>
                </a:stretch>
              </p:blipFill>
              <p:spPr>
                <a:xfrm>
                  <a:off x="2712032" y="2216062"/>
                  <a:ext cx="91440" cy="117360"/>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23" name="Ink 22">
                  <a:extLst>
                    <a:ext uri="{FF2B5EF4-FFF2-40B4-BE49-F238E27FC236}">
                      <a16:creationId xmlns:a16="http://schemas.microsoft.com/office/drawing/2014/main" id="{90901E3B-0A6E-B15D-A18E-B9A80323B6B0}"/>
                    </a:ext>
                  </a:extLst>
                </p14:cNvPr>
                <p14:cNvContentPartPr/>
                <p14:nvPr/>
              </p14:nvContentPartPr>
              <p14:xfrm>
                <a:off x="2782952" y="2151262"/>
                <a:ext cx="45720" cy="172080"/>
              </p14:xfrm>
            </p:contentPart>
          </mc:Choice>
          <mc:Fallback>
            <p:pic>
              <p:nvPicPr>
                <p:cNvPr id="23" name="Ink 22">
                  <a:extLst>
                    <a:ext uri="{FF2B5EF4-FFF2-40B4-BE49-F238E27FC236}">
                      <a16:creationId xmlns:a16="http://schemas.microsoft.com/office/drawing/2014/main" id="{90901E3B-0A6E-B15D-A18E-B9A80323B6B0}"/>
                    </a:ext>
                  </a:extLst>
                </p:cNvPr>
                <p:cNvPicPr/>
                <p:nvPr/>
              </p:nvPicPr>
              <p:blipFill>
                <a:blip r:embed="rId43"/>
                <a:stretch>
                  <a:fillRect/>
                </a:stretch>
              </p:blipFill>
              <p:spPr>
                <a:xfrm>
                  <a:off x="2774312" y="2142622"/>
                  <a:ext cx="63360" cy="189720"/>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24" name="Ink 23">
                  <a:extLst>
                    <a:ext uri="{FF2B5EF4-FFF2-40B4-BE49-F238E27FC236}">
                      <a16:creationId xmlns:a16="http://schemas.microsoft.com/office/drawing/2014/main" id="{C73DE3A5-DAE8-019D-CB6F-D9FFDAAFF10F}"/>
                    </a:ext>
                  </a:extLst>
                </p14:cNvPr>
                <p14:cNvContentPartPr/>
                <p14:nvPr/>
              </p14:nvContentPartPr>
              <p14:xfrm>
                <a:off x="2882312" y="2167822"/>
                <a:ext cx="100440" cy="180720"/>
              </p14:xfrm>
            </p:contentPart>
          </mc:Choice>
          <mc:Fallback>
            <p:pic>
              <p:nvPicPr>
                <p:cNvPr id="24" name="Ink 23">
                  <a:extLst>
                    <a:ext uri="{FF2B5EF4-FFF2-40B4-BE49-F238E27FC236}">
                      <a16:creationId xmlns:a16="http://schemas.microsoft.com/office/drawing/2014/main" id="{C73DE3A5-DAE8-019D-CB6F-D9FFDAAFF10F}"/>
                    </a:ext>
                  </a:extLst>
                </p:cNvPr>
                <p:cNvPicPr/>
                <p:nvPr/>
              </p:nvPicPr>
              <p:blipFill>
                <a:blip r:embed="rId45"/>
                <a:stretch>
                  <a:fillRect/>
                </a:stretch>
              </p:blipFill>
              <p:spPr>
                <a:xfrm>
                  <a:off x="2873312" y="2158822"/>
                  <a:ext cx="118080" cy="198360"/>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25" name="Ink 24">
                  <a:extLst>
                    <a:ext uri="{FF2B5EF4-FFF2-40B4-BE49-F238E27FC236}">
                      <a16:creationId xmlns:a16="http://schemas.microsoft.com/office/drawing/2014/main" id="{E07BE4D8-AA03-775D-BE08-07B92E67B301}"/>
                    </a:ext>
                  </a:extLst>
                </p14:cNvPr>
                <p14:cNvContentPartPr/>
                <p14:nvPr/>
              </p14:nvContentPartPr>
              <p14:xfrm>
                <a:off x="3012992" y="2215702"/>
                <a:ext cx="84240" cy="114120"/>
              </p14:xfrm>
            </p:contentPart>
          </mc:Choice>
          <mc:Fallback>
            <p:pic>
              <p:nvPicPr>
                <p:cNvPr id="25" name="Ink 24">
                  <a:extLst>
                    <a:ext uri="{FF2B5EF4-FFF2-40B4-BE49-F238E27FC236}">
                      <a16:creationId xmlns:a16="http://schemas.microsoft.com/office/drawing/2014/main" id="{E07BE4D8-AA03-775D-BE08-07B92E67B301}"/>
                    </a:ext>
                  </a:extLst>
                </p:cNvPr>
                <p:cNvPicPr/>
                <p:nvPr/>
              </p:nvPicPr>
              <p:blipFill>
                <a:blip r:embed="rId47"/>
                <a:stretch>
                  <a:fillRect/>
                </a:stretch>
              </p:blipFill>
              <p:spPr>
                <a:xfrm>
                  <a:off x="3004352" y="2206702"/>
                  <a:ext cx="101880" cy="13176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26" name="Ink 25">
                  <a:extLst>
                    <a:ext uri="{FF2B5EF4-FFF2-40B4-BE49-F238E27FC236}">
                      <a16:creationId xmlns:a16="http://schemas.microsoft.com/office/drawing/2014/main" id="{0EA6B341-A792-48CE-2E6F-8BB95451AF46}"/>
                    </a:ext>
                  </a:extLst>
                </p14:cNvPr>
                <p14:cNvContentPartPr/>
                <p14:nvPr/>
              </p14:nvContentPartPr>
              <p14:xfrm>
                <a:off x="3102272" y="2127502"/>
                <a:ext cx="136800" cy="193320"/>
              </p14:xfrm>
            </p:contentPart>
          </mc:Choice>
          <mc:Fallback>
            <p:pic>
              <p:nvPicPr>
                <p:cNvPr id="26" name="Ink 25">
                  <a:extLst>
                    <a:ext uri="{FF2B5EF4-FFF2-40B4-BE49-F238E27FC236}">
                      <a16:creationId xmlns:a16="http://schemas.microsoft.com/office/drawing/2014/main" id="{0EA6B341-A792-48CE-2E6F-8BB95451AF46}"/>
                    </a:ext>
                  </a:extLst>
                </p:cNvPr>
                <p:cNvPicPr/>
                <p:nvPr/>
              </p:nvPicPr>
              <p:blipFill>
                <a:blip r:embed="rId49"/>
                <a:stretch>
                  <a:fillRect/>
                </a:stretch>
              </p:blipFill>
              <p:spPr>
                <a:xfrm>
                  <a:off x="3093272" y="2118862"/>
                  <a:ext cx="154440" cy="210960"/>
                </a:xfrm>
                <a:prstGeom prst="rect">
                  <a:avLst/>
                </a:prstGeom>
              </p:spPr>
            </p:pic>
          </mc:Fallback>
        </mc:AlternateContent>
      </p:grpSp>
      <p:grpSp>
        <p:nvGrpSpPr>
          <p:cNvPr id="44" name="Group 43">
            <a:extLst>
              <a:ext uri="{FF2B5EF4-FFF2-40B4-BE49-F238E27FC236}">
                <a16:creationId xmlns:a16="http://schemas.microsoft.com/office/drawing/2014/main" id="{7E1EB238-DE58-DEB6-4EEA-D9B98720E10F}"/>
              </a:ext>
            </a:extLst>
          </p:cNvPr>
          <p:cNvGrpSpPr/>
          <p:nvPr/>
        </p:nvGrpSpPr>
        <p:grpSpPr>
          <a:xfrm>
            <a:off x="3383792" y="2061982"/>
            <a:ext cx="1541160" cy="241560"/>
            <a:chOff x="3383792" y="2061982"/>
            <a:chExt cx="1541160" cy="241560"/>
          </a:xfrm>
        </p:grpSpPr>
        <mc:AlternateContent xmlns:mc="http://schemas.openxmlformats.org/markup-compatibility/2006">
          <mc:Choice xmlns:p14="http://schemas.microsoft.com/office/powerpoint/2010/main" Requires="p14">
            <p:contentPart p14:bwMode="auto" r:id="rId50">
              <p14:nvContentPartPr>
                <p14:cNvPr id="28" name="Ink 27">
                  <a:extLst>
                    <a:ext uri="{FF2B5EF4-FFF2-40B4-BE49-F238E27FC236}">
                      <a16:creationId xmlns:a16="http://schemas.microsoft.com/office/drawing/2014/main" id="{AF9758BF-D5B3-57DA-B9FA-29E97BA4905F}"/>
                    </a:ext>
                  </a:extLst>
                </p14:cNvPr>
                <p14:cNvContentPartPr/>
                <p14:nvPr/>
              </p14:nvContentPartPr>
              <p14:xfrm>
                <a:off x="3383792" y="2133622"/>
                <a:ext cx="415440" cy="168480"/>
              </p14:xfrm>
            </p:contentPart>
          </mc:Choice>
          <mc:Fallback>
            <p:pic>
              <p:nvPicPr>
                <p:cNvPr id="28" name="Ink 27">
                  <a:extLst>
                    <a:ext uri="{FF2B5EF4-FFF2-40B4-BE49-F238E27FC236}">
                      <a16:creationId xmlns:a16="http://schemas.microsoft.com/office/drawing/2014/main" id="{AF9758BF-D5B3-57DA-B9FA-29E97BA4905F}"/>
                    </a:ext>
                  </a:extLst>
                </p:cNvPr>
                <p:cNvPicPr/>
                <p:nvPr/>
              </p:nvPicPr>
              <p:blipFill>
                <a:blip r:embed="rId51"/>
                <a:stretch>
                  <a:fillRect/>
                </a:stretch>
              </p:blipFill>
              <p:spPr>
                <a:xfrm>
                  <a:off x="3375152" y="2124982"/>
                  <a:ext cx="433080" cy="186120"/>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29" name="Ink 28">
                  <a:extLst>
                    <a:ext uri="{FF2B5EF4-FFF2-40B4-BE49-F238E27FC236}">
                      <a16:creationId xmlns:a16="http://schemas.microsoft.com/office/drawing/2014/main" id="{CC7FAC03-9FDA-82F1-A4F7-51CEA745E9DB}"/>
                    </a:ext>
                  </a:extLst>
                </p14:cNvPr>
                <p14:cNvContentPartPr/>
                <p14:nvPr/>
              </p14:nvContentPartPr>
              <p14:xfrm>
                <a:off x="3834872" y="2195182"/>
                <a:ext cx="89280" cy="108360"/>
              </p14:xfrm>
            </p:contentPart>
          </mc:Choice>
          <mc:Fallback>
            <p:pic>
              <p:nvPicPr>
                <p:cNvPr id="29" name="Ink 28">
                  <a:extLst>
                    <a:ext uri="{FF2B5EF4-FFF2-40B4-BE49-F238E27FC236}">
                      <a16:creationId xmlns:a16="http://schemas.microsoft.com/office/drawing/2014/main" id="{CC7FAC03-9FDA-82F1-A4F7-51CEA745E9DB}"/>
                    </a:ext>
                  </a:extLst>
                </p:cNvPr>
                <p:cNvPicPr/>
                <p:nvPr/>
              </p:nvPicPr>
              <p:blipFill>
                <a:blip r:embed="rId53"/>
                <a:stretch>
                  <a:fillRect/>
                </a:stretch>
              </p:blipFill>
              <p:spPr>
                <a:xfrm>
                  <a:off x="3826232" y="2186542"/>
                  <a:ext cx="10692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54">
              <p14:nvContentPartPr>
                <p14:cNvPr id="30" name="Ink 29">
                  <a:extLst>
                    <a:ext uri="{FF2B5EF4-FFF2-40B4-BE49-F238E27FC236}">
                      <a16:creationId xmlns:a16="http://schemas.microsoft.com/office/drawing/2014/main" id="{B2BB93BE-6225-CA20-7EA4-3DCDB0780537}"/>
                    </a:ext>
                  </a:extLst>
                </p14:cNvPr>
                <p14:cNvContentPartPr/>
                <p14:nvPr/>
              </p14:nvContentPartPr>
              <p14:xfrm>
                <a:off x="3899672" y="2139382"/>
                <a:ext cx="156240" cy="156240"/>
              </p14:xfrm>
            </p:contentPart>
          </mc:Choice>
          <mc:Fallback>
            <p:pic>
              <p:nvPicPr>
                <p:cNvPr id="30" name="Ink 29">
                  <a:extLst>
                    <a:ext uri="{FF2B5EF4-FFF2-40B4-BE49-F238E27FC236}">
                      <a16:creationId xmlns:a16="http://schemas.microsoft.com/office/drawing/2014/main" id="{B2BB93BE-6225-CA20-7EA4-3DCDB0780537}"/>
                    </a:ext>
                  </a:extLst>
                </p:cNvPr>
                <p:cNvPicPr/>
                <p:nvPr/>
              </p:nvPicPr>
              <p:blipFill>
                <a:blip r:embed="rId55"/>
                <a:stretch>
                  <a:fillRect/>
                </a:stretch>
              </p:blipFill>
              <p:spPr>
                <a:xfrm>
                  <a:off x="3891032" y="2130742"/>
                  <a:ext cx="173880" cy="173880"/>
                </a:xfrm>
                <a:prstGeom prst="rect">
                  <a:avLst/>
                </a:prstGeom>
              </p:spPr>
            </p:pic>
          </mc:Fallback>
        </mc:AlternateContent>
        <mc:AlternateContent xmlns:mc="http://schemas.openxmlformats.org/markup-compatibility/2006">
          <mc:Choice xmlns:p14="http://schemas.microsoft.com/office/powerpoint/2010/main" Requires="p14">
            <p:contentPart p14:bwMode="auto" r:id="rId56">
              <p14:nvContentPartPr>
                <p14:cNvPr id="31" name="Ink 30">
                  <a:extLst>
                    <a:ext uri="{FF2B5EF4-FFF2-40B4-BE49-F238E27FC236}">
                      <a16:creationId xmlns:a16="http://schemas.microsoft.com/office/drawing/2014/main" id="{788C3B6D-C8EC-285A-B242-839534BB7EBD}"/>
                    </a:ext>
                  </a:extLst>
                </p14:cNvPr>
                <p14:cNvContentPartPr/>
                <p14:nvPr/>
              </p14:nvContentPartPr>
              <p14:xfrm>
                <a:off x="4031072" y="2094382"/>
                <a:ext cx="380160" cy="197640"/>
              </p14:xfrm>
            </p:contentPart>
          </mc:Choice>
          <mc:Fallback>
            <p:pic>
              <p:nvPicPr>
                <p:cNvPr id="31" name="Ink 30">
                  <a:extLst>
                    <a:ext uri="{FF2B5EF4-FFF2-40B4-BE49-F238E27FC236}">
                      <a16:creationId xmlns:a16="http://schemas.microsoft.com/office/drawing/2014/main" id="{788C3B6D-C8EC-285A-B242-839534BB7EBD}"/>
                    </a:ext>
                  </a:extLst>
                </p:cNvPr>
                <p:cNvPicPr/>
                <p:nvPr/>
              </p:nvPicPr>
              <p:blipFill>
                <a:blip r:embed="rId57"/>
                <a:stretch>
                  <a:fillRect/>
                </a:stretch>
              </p:blipFill>
              <p:spPr>
                <a:xfrm>
                  <a:off x="4022432" y="2085742"/>
                  <a:ext cx="397800" cy="215280"/>
                </a:xfrm>
                <a:prstGeom prst="rect">
                  <a:avLst/>
                </a:prstGeom>
              </p:spPr>
            </p:pic>
          </mc:Fallback>
        </mc:AlternateContent>
        <mc:AlternateContent xmlns:mc="http://schemas.openxmlformats.org/markup-compatibility/2006">
          <mc:Choice xmlns:p14="http://schemas.microsoft.com/office/powerpoint/2010/main" Requires="p14">
            <p:contentPart p14:bwMode="auto" r:id="rId58">
              <p14:nvContentPartPr>
                <p14:cNvPr id="32" name="Ink 31">
                  <a:extLst>
                    <a:ext uri="{FF2B5EF4-FFF2-40B4-BE49-F238E27FC236}">
                      <a16:creationId xmlns:a16="http://schemas.microsoft.com/office/drawing/2014/main" id="{702BB976-B23A-DD13-72AD-C94DE566DEC2}"/>
                    </a:ext>
                  </a:extLst>
                </p14:cNvPr>
                <p14:cNvContentPartPr/>
                <p14:nvPr/>
              </p14:nvContentPartPr>
              <p14:xfrm>
                <a:off x="4562432" y="2194462"/>
                <a:ext cx="20880" cy="72000"/>
              </p14:xfrm>
            </p:contentPart>
          </mc:Choice>
          <mc:Fallback>
            <p:pic>
              <p:nvPicPr>
                <p:cNvPr id="32" name="Ink 31">
                  <a:extLst>
                    <a:ext uri="{FF2B5EF4-FFF2-40B4-BE49-F238E27FC236}">
                      <a16:creationId xmlns:a16="http://schemas.microsoft.com/office/drawing/2014/main" id="{702BB976-B23A-DD13-72AD-C94DE566DEC2}"/>
                    </a:ext>
                  </a:extLst>
                </p:cNvPr>
                <p:cNvPicPr/>
                <p:nvPr/>
              </p:nvPicPr>
              <p:blipFill>
                <a:blip r:embed="rId59"/>
                <a:stretch>
                  <a:fillRect/>
                </a:stretch>
              </p:blipFill>
              <p:spPr>
                <a:xfrm>
                  <a:off x="4553432" y="2185822"/>
                  <a:ext cx="38520" cy="89640"/>
                </a:xfrm>
                <a:prstGeom prst="rect">
                  <a:avLst/>
                </a:prstGeom>
              </p:spPr>
            </p:pic>
          </mc:Fallback>
        </mc:AlternateContent>
        <mc:AlternateContent xmlns:mc="http://schemas.openxmlformats.org/markup-compatibility/2006">
          <mc:Choice xmlns:p14="http://schemas.microsoft.com/office/powerpoint/2010/main" Requires="p14">
            <p:contentPart p14:bwMode="auto" r:id="rId60">
              <p14:nvContentPartPr>
                <p14:cNvPr id="33" name="Ink 32">
                  <a:extLst>
                    <a:ext uri="{FF2B5EF4-FFF2-40B4-BE49-F238E27FC236}">
                      <a16:creationId xmlns:a16="http://schemas.microsoft.com/office/drawing/2014/main" id="{10FEE261-6E63-A05C-741C-29F830D0A611}"/>
                    </a:ext>
                  </a:extLst>
                </p14:cNvPr>
                <p14:cNvContentPartPr/>
                <p14:nvPr/>
              </p14:nvContentPartPr>
              <p14:xfrm>
                <a:off x="4556312" y="2061982"/>
                <a:ext cx="31320" cy="65160"/>
              </p14:xfrm>
            </p:contentPart>
          </mc:Choice>
          <mc:Fallback>
            <p:pic>
              <p:nvPicPr>
                <p:cNvPr id="33" name="Ink 32">
                  <a:extLst>
                    <a:ext uri="{FF2B5EF4-FFF2-40B4-BE49-F238E27FC236}">
                      <a16:creationId xmlns:a16="http://schemas.microsoft.com/office/drawing/2014/main" id="{10FEE261-6E63-A05C-741C-29F830D0A611}"/>
                    </a:ext>
                  </a:extLst>
                </p:cNvPr>
                <p:cNvPicPr/>
                <p:nvPr/>
              </p:nvPicPr>
              <p:blipFill>
                <a:blip r:embed="rId61"/>
                <a:stretch>
                  <a:fillRect/>
                </a:stretch>
              </p:blipFill>
              <p:spPr>
                <a:xfrm>
                  <a:off x="4547672" y="2052982"/>
                  <a:ext cx="48960" cy="82800"/>
                </a:xfrm>
                <a:prstGeom prst="rect">
                  <a:avLst/>
                </a:prstGeom>
              </p:spPr>
            </p:pic>
          </mc:Fallback>
        </mc:AlternateContent>
        <mc:AlternateContent xmlns:mc="http://schemas.openxmlformats.org/markup-compatibility/2006">
          <mc:Choice xmlns:p14="http://schemas.microsoft.com/office/powerpoint/2010/main" Requires="p14">
            <p:contentPart p14:bwMode="auto" r:id="rId62">
              <p14:nvContentPartPr>
                <p14:cNvPr id="34" name="Ink 33">
                  <a:extLst>
                    <a:ext uri="{FF2B5EF4-FFF2-40B4-BE49-F238E27FC236}">
                      <a16:creationId xmlns:a16="http://schemas.microsoft.com/office/drawing/2014/main" id="{6886447C-A442-E060-4DCD-D7525C2A1E5B}"/>
                    </a:ext>
                  </a:extLst>
                </p14:cNvPr>
                <p14:cNvContentPartPr/>
                <p14:nvPr/>
              </p14:nvContentPartPr>
              <p14:xfrm>
                <a:off x="4612832" y="2091502"/>
                <a:ext cx="312120" cy="192600"/>
              </p14:xfrm>
            </p:contentPart>
          </mc:Choice>
          <mc:Fallback>
            <p:pic>
              <p:nvPicPr>
                <p:cNvPr id="34" name="Ink 33">
                  <a:extLst>
                    <a:ext uri="{FF2B5EF4-FFF2-40B4-BE49-F238E27FC236}">
                      <a16:creationId xmlns:a16="http://schemas.microsoft.com/office/drawing/2014/main" id="{6886447C-A442-E060-4DCD-D7525C2A1E5B}"/>
                    </a:ext>
                  </a:extLst>
                </p:cNvPr>
                <p:cNvPicPr/>
                <p:nvPr/>
              </p:nvPicPr>
              <p:blipFill>
                <a:blip r:embed="rId63"/>
                <a:stretch>
                  <a:fillRect/>
                </a:stretch>
              </p:blipFill>
              <p:spPr>
                <a:xfrm>
                  <a:off x="4603832" y="2082502"/>
                  <a:ext cx="329760" cy="210240"/>
                </a:xfrm>
                <a:prstGeom prst="rect">
                  <a:avLst/>
                </a:prstGeom>
              </p:spPr>
            </p:pic>
          </mc:Fallback>
        </mc:AlternateContent>
      </p:grpSp>
      <p:grpSp>
        <p:nvGrpSpPr>
          <p:cNvPr id="43" name="Group 42">
            <a:extLst>
              <a:ext uri="{FF2B5EF4-FFF2-40B4-BE49-F238E27FC236}">
                <a16:creationId xmlns:a16="http://schemas.microsoft.com/office/drawing/2014/main" id="{9BB833C4-15FC-B72A-4AF5-66CF97B32ED8}"/>
              </a:ext>
            </a:extLst>
          </p:cNvPr>
          <p:cNvGrpSpPr/>
          <p:nvPr/>
        </p:nvGrpSpPr>
        <p:grpSpPr>
          <a:xfrm>
            <a:off x="5165792" y="2021662"/>
            <a:ext cx="2310120" cy="297720"/>
            <a:chOff x="5165792" y="2021662"/>
            <a:chExt cx="2310120" cy="297720"/>
          </a:xfrm>
        </p:grpSpPr>
        <mc:AlternateContent xmlns:mc="http://schemas.openxmlformats.org/markup-compatibility/2006">
          <mc:Choice xmlns:p14="http://schemas.microsoft.com/office/powerpoint/2010/main" Requires="p14">
            <p:contentPart p14:bwMode="auto" r:id="rId64">
              <p14:nvContentPartPr>
                <p14:cNvPr id="35" name="Ink 34">
                  <a:extLst>
                    <a:ext uri="{FF2B5EF4-FFF2-40B4-BE49-F238E27FC236}">
                      <a16:creationId xmlns:a16="http://schemas.microsoft.com/office/drawing/2014/main" id="{1BB7FDB6-24D3-0244-8BB4-3BAC309C3352}"/>
                    </a:ext>
                  </a:extLst>
                </p14:cNvPr>
                <p14:cNvContentPartPr/>
                <p14:nvPr/>
              </p14:nvContentPartPr>
              <p14:xfrm>
                <a:off x="5165792" y="2138662"/>
                <a:ext cx="401040" cy="180720"/>
              </p14:xfrm>
            </p:contentPart>
          </mc:Choice>
          <mc:Fallback>
            <p:pic>
              <p:nvPicPr>
                <p:cNvPr id="35" name="Ink 34">
                  <a:extLst>
                    <a:ext uri="{FF2B5EF4-FFF2-40B4-BE49-F238E27FC236}">
                      <a16:creationId xmlns:a16="http://schemas.microsoft.com/office/drawing/2014/main" id="{1BB7FDB6-24D3-0244-8BB4-3BAC309C3352}"/>
                    </a:ext>
                  </a:extLst>
                </p:cNvPr>
                <p:cNvPicPr/>
                <p:nvPr/>
              </p:nvPicPr>
              <p:blipFill>
                <a:blip r:embed="rId65"/>
                <a:stretch>
                  <a:fillRect/>
                </a:stretch>
              </p:blipFill>
              <p:spPr>
                <a:xfrm>
                  <a:off x="5157152" y="2129662"/>
                  <a:ext cx="418680" cy="198360"/>
                </a:xfrm>
                <a:prstGeom prst="rect">
                  <a:avLst/>
                </a:prstGeom>
              </p:spPr>
            </p:pic>
          </mc:Fallback>
        </mc:AlternateContent>
        <mc:AlternateContent xmlns:mc="http://schemas.openxmlformats.org/markup-compatibility/2006">
          <mc:Choice xmlns:p14="http://schemas.microsoft.com/office/powerpoint/2010/main" Requires="p14">
            <p:contentPart p14:bwMode="auto" r:id="rId66">
              <p14:nvContentPartPr>
                <p14:cNvPr id="36" name="Ink 35">
                  <a:extLst>
                    <a:ext uri="{FF2B5EF4-FFF2-40B4-BE49-F238E27FC236}">
                      <a16:creationId xmlns:a16="http://schemas.microsoft.com/office/drawing/2014/main" id="{5661A7DE-1D4E-7410-6E83-2070D5BD1F11}"/>
                    </a:ext>
                  </a:extLst>
                </p14:cNvPr>
                <p14:cNvContentPartPr/>
                <p14:nvPr/>
              </p14:nvContentPartPr>
              <p14:xfrm>
                <a:off x="5624072" y="2199862"/>
                <a:ext cx="194760" cy="97200"/>
              </p14:xfrm>
            </p:contentPart>
          </mc:Choice>
          <mc:Fallback>
            <p:pic>
              <p:nvPicPr>
                <p:cNvPr id="36" name="Ink 35">
                  <a:extLst>
                    <a:ext uri="{FF2B5EF4-FFF2-40B4-BE49-F238E27FC236}">
                      <a16:creationId xmlns:a16="http://schemas.microsoft.com/office/drawing/2014/main" id="{5661A7DE-1D4E-7410-6E83-2070D5BD1F11}"/>
                    </a:ext>
                  </a:extLst>
                </p:cNvPr>
                <p:cNvPicPr/>
                <p:nvPr/>
              </p:nvPicPr>
              <p:blipFill>
                <a:blip r:embed="rId67"/>
                <a:stretch>
                  <a:fillRect/>
                </a:stretch>
              </p:blipFill>
              <p:spPr>
                <a:xfrm>
                  <a:off x="5615432" y="2191222"/>
                  <a:ext cx="212400" cy="114840"/>
                </a:xfrm>
                <a:prstGeom prst="rect">
                  <a:avLst/>
                </a:prstGeom>
              </p:spPr>
            </p:pic>
          </mc:Fallback>
        </mc:AlternateContent>
        <mc:AlternateContent xmlns:mc="http://schemas.openxmlformats.org/markup-compatibility/2006">
          <mc:Choice xmlns:p14="http://schemas.microsoft.com/office/powerpoint/2010/main" Requires="p14">
            <p:contentPart p14:bwMode="auto" r:id="rId68">
              <p14:nvContentPartPr>
                <p14:cNvPr id="37" name="Ink 36">
                  <a:extLst>
                    <a:ext uri="{FF2B5EF4-FFF2-40B4-BE49-F238E27FC236}">
                      <a16:creationId xmlns:a16="http://schemas.microsoft.com/office/drawing/2014/main" id="{4E538D10-5965-C47C-99A8-356D8848A2BC}"/>
                    </a:ext>
                  </a:extLst>
                </p14:cNvPr>
                <p14:cNvContentPartPr/>
                <p14:nvPr/>
              </p14:nvContentPartPr>
              <p14:xfrm>
                <a:off x="5833952" y="2109502"/>
                <a:ext cx="244440" cy="185760"/>
              </p14:xfrm>
            </p:contentPart>
          </mc:Choice>
          <mc:Fallback>
            <p:pic>
              <p:nvPicPr>
                <p:cNvPr id="37" name="Ink 36">
                  <a:extLst>
                    <a:ext uri="{FF2B5EF4-FFF2-40B4-BE49-F238E27FC236}">
                      <a16:creationId xmlns:a16="http://schemas.microsoft.com/office/drawing/2014/main" id="{4E538D10-5965-C47C-99A8-356D8848A2BC}"/>
                    </a:ext>
                  </a:extLst>
                </p:cNvPr>
                <p:cNvPicPr/>
                <p:nvPr/>
              </p:nvPicPr>
              <p:blipFill>
                <a:blip r:embed="rId69"/>
                <a:stretch>
                  <a:fillRect/>
                </a:stretch>
              </p:blipFill>
              <p:spPr>
                <a:xfrm>
                  <a:off x="5825312" y="2100502"/>
                  <a:ext cx="262080" cy="203400"/>
                </a:xfrm>
                <a:prstGeom prst="rect">
                  <a:avLst/>
                </a:prstGeom>
              </p:spPr>
            </p:pic>
          </mc:Fallback>
        </mc:AlternateContent>
        <mc:AlternateContent xmlns:mc="http://schemas.openxmlformats.org/markup-compatibility/2006">
          <mc:Choice xmlns:p14="http://schemas.microsoft.com/office/powerpoint/2010/main" Requires="p14">
            <p:contentPart p14:bwMode="auto" r:id="rId70">
              <p14:nvContentPartPr>
                <p14:cNvPr id="38" name="Ink 37">
                  <a:extLst>
                    <a:ext uri="{FF2B5EF4-FFF2-40B4-BE49-F238E27FC236}">
                      <a16:creationId xmlns:a16="http://schemas.microsoft.com/office/drawing/2014/main" id="{9B880A19-04FC-5692-F3F6-0B3181F186AF}"/>
                    </a:ext>
                  </a:extLst>
                </p14:cNvPr>
                <p14:cNvContentPartPr/>
                <p14:nvPr/>
              </p14:nvContentPartPr>
              <p14:xfrm>
                <a:off x="6106472" y="2108782"/>
                <a:ext cx="211320" cy="157320"/>
              </p14:xfrm>
            </p:contentPart>
          </mc:Choice>
          <mc:Fallback>
            <p:pic>
              <p:nvPicPr>
                <p:cNvPr id="38" name="Ink 37">
                  <a:extLst>
                    <a:ext uri="{FF2B5EF4-FFF2-40B4-BE49-F238E27FC236}">
                      <a16:creationId xmlns:a16="http://schemas.microsoft.com/office/drawing/2014/main" id="{9B880A19-04FC-5692-F3F6-0B3181F186AF}"/>
                    </a:ext>
                  </a:extLst>
                </p:cNvPr>
                <p:cNvPicPr/>
                <p:nvPr/>
              </p:nvPicPr>
              <p:blipFill>
                <a:blip r:embed="rId71"/>
                <a:stretch>
                  <a:fillRect/>
                </a:stretch>
              </p:blipFill>
              <p:spPr>
                <a:xfrm>
                  <a:off x="6097832" y="2100142"/>
                  <a:ext cx="228960" cy="174960"/>
                </a:xfrm>
                <a:prstGeom prst="rect">
                  <a:avLst/>
                </a:prstGeom>
              </p:spPr>
            </p:pic>
          </mc:Fallback>
        </mc:AlternateContent>
        <mc:AlternateContent xmlns:mc="http://schemas.openxmlformats.org/markup-compatibility/2006">
          <mc:Choice xmlns:p14="http://schemas.microsoft.com/office/powerpoint/2010/main" Requires="p14">
            <p:contentPart p14:bwMode="auto" r:id="rId72">
              <p14:nvContentPartPr>
                <p14:cNvPr id="39" name="Ink 38">
                  <a:extLst>
                    <a:ext uri="{FF2B5EF4-FFF2-40B4-BE49-F238E27FC236}">
                      <a16:creationId xmlns:a16="http://schemas.microsoft.com/office/drawing/2014/main" id="{6C9386E0-07C6-D81F-7275-2AA93299D1AE}"/>
                    </a:ext>
                  </a:extLst>
                </p14:cNvPr>
                <p14:cNvContentPartPr/>
                <p14:nvPr/>
              </p14:nvContentPartPr>
              <p14:xfrm>
                <a:off x="6515432" y="2089342"/>
                <a:ext cx="173880" cy="150840"/>
              </p14:xfrm>
            </p:contentPart>
          </mc:Choice>
          <mc:Fallback>
            <p:pic>
              <p:nvPicPr>
                <p:cNvPr id="39" name="Ink 38">
                  <a:extLst>
                    <a:ext uri="{FF2B5EF4-FFF2-40B4-BE49-F238E27FC236}">
                      <a16:creationId xmlns:a16="http://schemas.microsoft.com/office/drawing/2014/main" id="{6C9386E0-07C6-D81F-7275-2AA93299D1AE}"/>
                    </a:ext>
                  </a:extLst>
                </p:cNvPr>
                <p:cNvPicPr/>
                <p:nvPr/>
              </p:nvPicPr>
              <p:blipFill>
                <a:blip r:embed="rId73"/>
                <a:stretch>
                  <a:fillRect/>
                </a:stretch>
              </p:blipFill>
              <p:spPr>
                <a:xfrm>
                  <a:off x="6506432" y="2080702"/>
                  <a:ext cx="191520" cy="168480"/>
                </a:xfrm>
                <a:prstGeom prst="rect">
                  <a:avLst/>
                </a:prstGeom>
              </p:spPr>
            </p:pic>
          </mc:Fallback>
        </mc:AlternateContent>
        <mc:AlternateContent xmlns:mc="http://schemas.openxmlformats.org/markup-compatibility/2006">
          <mc:Choice xmlns:p14="http://schemas.microsoft.com/office/powerpoint/2010/main" Requires="p14">
            <p:contentPart p14:bwMode="auto" r:id="rId74">
              <p14:nvContentPartPr>
                <p14:cNvPr id="40" name="Ink 39">
                  <a:extLst>
                    <a:ext uri="{FF2B5EF4-FFF2-40B4-BE49-F238E27FC236}">
                      <a16:creationId xmlns:a16="http://schemas.microsoft.com/office/drawing/2014/main" id="{0AB889F2-937A-6B17-3694-DC845F3E83FB}"/>
                    </a:ext>
                  </a:extLst>
                </p14:cNvPr>
                <p14:cNvContentPartPr/>
                <p14:nvPr/>
              </p14:nvContentPartPr>
              <p14:xfrm>
                <a:off x="6725672" y="2141902"/>
                <a:ext cx="59400" cy="85320"/>
              </p14:xfrm>
            </p:contentPart>
          </mc:Choice>
          <mc:Fallback>
            <p:pic>
              <p:nvPicPr>
                <p:cNvPr id="40" name="Ink 39">
                  <a:extLst>
                    <a:ext uri="{FF2B5EF4-FFF2-40B4-BE49-F238E27FC236}">
                      <a16:creationId xmlns:a16="http://schemas.microsoft.com/office/drawing/2014/main" id="{0AB889F2-937A-6B17-3694-DC845F3E83FB}"/>
                    </a:ext>
                  </a:extLst>
                </p:cNvPr>
                <p:cNvPicPr/>
                <p:nvPr/>
              </p:nvPicPr>
              <p:blipFill>
                <a:blip r:embed="rId75"/>
                <a:stretch>
                  <a:fillRect/>
                </a:stretch>
              </p:blipFill>
              <p:spPr>
                <a:xfrm>
                  <a:off x="6717032" y="2132902"/>
                  <a:ext cx="77040" cy="102960"/>
                </a:xfrm>
                <a:prstGeom prst="rect">
                  <a:avLst/>
                </a:prstGeom>
              </p:spPr>
            </p:pic>
          </mc:Fallback>
        </mc:AlternateContent>
        <mc:AlternateContent xmlns:mc="http://schemas.openxmlformats.org/markup-compatibility/2006">
          <mc:Choice xmlns:p14="http://schemas.microsoft.com/office/powerpoint/2010/main" Requires="p14">
            <p:contentPart p14:bwMode="auto" r:id="rId76">
              <p14:nvContentPartPr>
                <p14:cNvPr id="41" name="Ink 40">
                  <a:extLst>
                    <a:ext uri="{FF2B5EF4-FFF2-40B4-BE49-F238E27FC236}">
                      <a16:creationId xmlns:a16="http://schemas.microsoft.com/office/drawing/2014/main" id="{69E36B8D-3EC7-64B0-D521-74C257510A66}"/>
                    </a:ext>
                  </a:extLst>
                </p14:cNvPr>
                <p14:cNvContentPartPr/>
                <p14:nvPr/>
              </p14:nvContentPartPr>
              <p14:xfrm>
                <a:off x="6989552" y="2021662"/>
                <a:ext cx="448560" cy="231120"/>
              </p14:xfrm>
            </p:contentPart>
          </mc:Choice>
          <mc:Fallback>
            <p:pic>
              <p:nvPicPr>
                <p:cNvPr id="41" name="Ink 40">
                  <a:extLst>
                    <a:ext uri="{FF2B5EF4-FFF2-40B4-BE49-F238E27FC236}">
                      <a16:creationId xmlns:a16="http://schemas.microsoft.com/office/drawing/2014/main" id="{69E36B8D-3EC7-64B0-D521-74C257510A66}"/>
                    </a:ext>
                  </a:extLst>
                </p:cNvPr>
                <p:cNvPicPr/>
                <p:nvPr/>
              </p:nvPicPr>
              <p:blipFill>
                <a:blip r:embed="rId77"/>
                <a:stretch>
                  <a:fillRect/>
                </a:stretch>
              </p:blipFill>
              <p:spPr>
                <a:xfrm>
                  <a:off x="6980912" y="2013022"/>
                  <a:ext cx="466200" cy="248760"/>
                </a:xfrm>
                <a:prstGeom prst="rect">
                  <a:avLst/>
                </a:prstGeom>
              </p:spPr>
            </p:pic>
          </mc:Fallback>
        </mc:AlternateContent>
        <mc:AlternateContent xmlns:mc="http://schemas.openxmlformats.org/markup-compatibility/2006">
          <mc:Choice xmlns:p14="http://schemas.microsoft.com/office/powerpoint/2010/main" Requires="p14">
            <p:contentPart p14:bwMode="auto" r:id="rId78">
              <p14:nvContentPartPr>
                <p14:cNvPr id="42" name="Ink 41">
                  <a:extLst>
                    <a:ext uri="{FF2B5EF4-FFF2-40B4-BE49-F238E27FC236}">
                      <a16:creationId xmlns:a16="http://schemas.microsoft.com/office/drawing/2014/main" id="{7546326C-5BBD-B81D-8457-EBB1D7BB234D}"/>
                    </a:ext>
                  </a:extLst>
                </p14:cNvPr>
                <p14:cNvContentPartPr/>
                <p14:nvPr/>
              </p14:nvContentPartPr>
              <p14:xfrm>
                <a:off x="7355312" y="2091142"/>
                <a:ext cx="120600" cy="54000"/>
              </p14:xfrm>
            </p:contentPart>
          </mc:Choice>
          <mc:Fallback>
            <p:pic>
              <p:nvPicPr>
                <p:cNvPr id="42" name="Ink 41">
                  <a:extLst>
                    <a:ext uri="{FF2B5EF4-FFF2-40B4-BE49-F238E27FC236}">
                      <a16:creationId xmlns:a16="http://schemas.microsoft.com/office/drawing/2014/main" id="{7546326C-5BBD-B81D-8457-EBB1D7BB234D}"/>
                    </a:ext>
                  </a:extLst>
                </p:cNvPr>
                <p:cNvPicPr/>
                <p:nvPr/>
              </p:nvPicPr>
              <p:blipFill>
                <a:blip r:embed="rId79"/>
                <a:stretch>
                  <a:fillRect/>
                </a:stretch>
              </p:blipFill>
              <p:spPr>
                <a:xfrm>
                  <a:off x="7346312" y="2082502"/>
                  <a:ext cx="138240" cy="71640"/>
                </a:xfrm>
                <a:prstGeom prst="rect">
                  <a:avLst/>
                </a:prstGeom>
              </p:spPr>
            </p:pic>
          </mc:Fallback>
        </mc:AlternateContent>
      </p:grpSp>
      <p:grpSp>
        <p:nvGrpSpPr>
          <p:cNvPr id="60" name="Group 59">
            <a:extLst>
              <a:ext uri="{FF2B5EF4-FFF2-40B4-BE49-F238E27FC236}">
                <a16:creationId xmlns:a16="http://schemas.microsoft.com/office/drawing/2014/main" id="{84EE9B47-7590-1E68-98C3-7222F51C74E6}"/>
              </a:ext>
            </a:extLst>
          </p:cNvPr>
          <p:cNvGrpSpPr/>
          <p:nvPr/>
        </p:nvGrpSpPr>
        <p:grpSpPr>
          <a:xfrm>
            <a:off x="490112" y="2378422"/>
            <a:ext cx="1875960" cy="380520"/>
            <a:chOff x="490112" y="2378422"/>
            <a:chExt cx="1875960" cy="380520"/>
          </a:xfrm>
        </p:grpSpPr>
        <mc:AlternateContent xmlns:mc="http://schemas.openxmlformats.org/markup-compatibility/2006">
          <mc:Choice xmlns:p14="http://schemas.microsoft.com/office/powerpoint/2010/main" Requires="p14">
            <p:contentPart p14:bwMode="auto" r:id="rId80">
              <p14:nvContentPartPr>
                <p14:cNvPr id="45" name="Ink 44">
                  <a:extLst>
                    <a:ext uri="{FF2B5EF4-FFF2-40B4-BE49-F238E27FC236}">
                      <a16:creationId xmlns:a16="http://schemas.microsoft.com/office/drawing/2014/main" id="{0C1BF718-17C9-9CA3-2078-A1B1C44D954A}"/>
                    </a:ext>
                  </a:extLst>
                </p14:cNvPr>
                <p14:cNvContentPartPr/>
                <p14:nvPr/>
              </p14:nvContentPartPr>
              <p14:xfrm>
                <a:off x="490112" y="2461222"/>
                <a:ext cx="456840" cy="146880"/>
              </p14:xfrm>
            </p:contentPart>
          </mc:Choice>
          <mc:Fallback>
            <p:pic>
              <p:nvPicPr>
                <p:cNvPr id="45" name="Ink 44">
                  <a:extLst>
                    <a:ext uri="{FF2B5EF4-FFF2-40B4-BE49-F238E27FC236}">
                      <a16:creationId xmlns:a16="http://schemas.microsoft.com/office/drawing/2014/main" id="{0C1BF718-17C9-9CA3-2078-A1B1C44D954A}"/>
                    </a:ext>
                  </a:extLst>
                </p:cNvPr>
                <p:cNvPicPr/>
                <p:nvPr/>
              </p:nvPicPr>
              <p:blipFill>
                <a:blip r:embed="rId81"/>
                <a:stretch>
                  <a:fillRect/>
                </a:stretch>
              </p:blipFill>
              <p:spPr>
                <a:xfrm>
                  <a:off x="481472" y="2452222"/>
                  <a:ext cx="474480" cy="164520"/>
                </a:xfrm>
                <a:prstGeom prst="rect">
                  <a:avLst/>
                </a:prstGeom>
              </p:spPr>
            </p:pic>
          </mc:Fallback>
        </mc:AlternateContent>
        <mc:AlternateContent xmlns:mc="http://schemas.openxmlformats.org/markup-compatibility/2006">
          <mc:Choice xmlns:p14="http://schemas.microsoft.com/office/powerpoint/2010/main" Requires="p14">
            <p:contentPart p14:bwMode="auto" r:id="rId82">
              <p14:nvContentPartPr>
                <p14:cNvPr id="46" name="Ink 45">
                  <a:extLst>
                    <a:ext uri="{FF2B5EF4-FFF2-40B4-BE49-F238E27FC236}">
                      <a16:creationId xmlns:a16="http://schemas.microsoft.com/office/drawing/2014/main" id="{93BD0206-ABBF-C55B-D5F7-6B2307CCD6C9}"/>
                    </a:ext>
                  </a:extLst>
                </p14:cNvPr>
                <p14:cNvContentPartPr/>
                <p14:nvPr/>
              </p14:nvContentPartPr>
              <p14:xfrm>
                <a:off x="986912" y="2470942"/>
                <a:ext cx="143640" cy="29520"/>
              </p14:xfrm>
            </p:contentPart>
          </mc:Choice>
          <mc:Fallback>
            <p:pic>
              <p:nvPicPr>
                <p:cNvPr id="46" name="Ink 45">
                  <a:extLst>
                    <a:ext uri="{FF2B5EF4-FFF2-40B4-BE49-F238E27FC236}">
                      <a16:creationId xmlns:a16="http://schemas.microsoft.com/office/drawing/2014/main" id="{93BD0206-ABBF-C55B-D5F7-6B2307CCD6C9}"/>
                    </a:ext>
                  </a:extLst>
                </p:cNvPr>
                <p:cNvPicPr/>
                <p:nvPr/>
              </p:nvPicPr>
              <p:blipFill>
                <a:blip r:embed="rId83"/>
                <a:stretch>
                  <a:fillRect/>
                </a:stretch>
              </p:blipFill>
              <p:spPr>
                <a:xfrm>
                  <a:off x="978272" y="2462302"/>
                  <a:ext cx="161280" cy="47160"/>
                </a:xfrm>
                <a:prstGeom prst="rect">
                  <a:avLst/>
                </a:prstGeom>
              </p:spPr>
            </p:pic>
          </mc:Fallback>
        </mc:AlternateContent>
        <mc:AlternateContent xmlns:mc="http://schemas.openxmlformats.org/markup-compatibility/2006">
          <mc:Choice xmlns:p14="http://schemas.microsoft.com/office/powerpoint/2010/main" Requires="p14">
            <p:contentPart p14:bwMode="auto" r:id="rId84">
              <p14:nvContentPartPr>
                <p14:cNvPr id="47" name="Ink 46">
                  <a:extLst>
                    <a:ext uri="{FF2B5EF4-FFF2-40B4-BE49-F238E27FC236}">
                      <a16:creationId xmlns:a16="http://schemas.microsoft.com/office/drawing/2014/main" id="{6D0E7ED4-34F2-0F08-28C0-3A8B3B2D1088}"/>
                    </a:ext>
                  </a:extLst>
                </p14:cNvPr>
                <p14:cNvContentPartPr/>
                <p14:nvPr/>
              </p14:nvContentPartPr>
              <p14:xfrm>
                <a:off x="1240352" y="2498662"/>
                <a:ext cx="732960" cy="260280"/>
              </p14:xfrm>
            </p:contentPart>
          </mc:Choice>
          <mc:Fallback>
            <p:pic>
              <p:nvPicPr>
                <p:cNvPr id="47" name="Ink 46">
                  <a:extLst>
                    <a:ext uri="{FF2B5EF4-FFF2-40B4-BE49-F238E27FC236}">
                      <a16:creationId xmlns:a16="http://schemas.microsoft.com/office/drawing/2014/main" id="{6D0E7ED4-34F2-0F08-28C0-3A8B3B2D1088}"/>
                    </a:ext>
                  </a:extLst>
                </p:cNvPr>
                <p:cNvPicPr/>
                <p:nvPr/>
              </p:nvPicPr>
              <p:blipFill>
                <a:blip r:embed="rId85"/>
                <a:stretch>
                  <a:fillRect/>
                </a:stretch>
              </p:blipFill>
              <p:spPr>
                <a:xfrm>
                  <a:off x="1231712" y="2490022"/>
                  <a:ext cx="750600" cy="277920"/>
                </a:xfrm>
                <a:prstGeom prst="rect">
                  <a:avLst/>
                </a:prstGeom>
              </p:spPr>
            </p:pic>
          </mc:Fallback>
        </mc:AlternateContent>
        <mc:AlternateContent xmlns:mc="http://schemas.openxmlformats.org/markup-compatibility/2006">
          <mc:Choice xmlns:p14="http://schemas.microsoft.com/office/powerpoint/2010/main" Requires="p14">
            <p:contentPart p14:bwMode="auto" r:id="rId86">
              <p14:nvContentPartPr>
                <p14:cNvPr id="48" name="Ink 47">
                  <a:extLst>
                    <a:ext uri="{FF2B5EF4-FFF2-40B4-BE49-F238E27FC236}">
                      <a16:creationId xmlns:a16="http://schemas.microsoft.com/office/drawing/2014/main" id="{69F1FC6E-CEBF-2F50-4A7D-889D8A2ADA92}"/>
                    </a:ext>
                  </a:extLst>
                </p14:cNvPr>
                <p14:cNvContentPartPr/>
                <p14:nvPr/>
              </p14:nvContentPartPr>
              <p14:xfrm>
                <a:off x="1997792" y="2474902"/>
                <a:ext cx="160920" cy="105840"/>
              </p14:xfrm>
            </p:contentPart>
          </mc:Choice>
          <mc:Fallback>
            <p:pic>
              <p:nvPicPr>
                <p:cNvPr id="48" name="Ink 47">
                  <a:extLst>
                    <a:ext uri="{FF2B5EF4-FFF2-40B4-BE49-F238E27FC236}">
                      <a16:creationId xmlns:a16="http://schemas.microsoft.com/office/drawing/2014/main" id="{69F1FC6E-CEBF-2F50-4A7D-889D8A2ADA92}"/>
                    </a:ext>
                  </a:extLst>
                </p:cNvPr>
                <p:cNvPicPr/>
                <p:nvPr/>
              </p:nvPicPr>
              <p:blipFill>
                <a:blip r:embed="rId87"/>
                <a:stretch>
                  <a:fillRect/>
                </a:stretch>
              </p:blipFill>
              <p:spPr>
                <a:xfrm>
                  <a:off x="1989152" y="2465902"/>
                  <a:ext cx="178560" cy="123480"/>
                </a:xfrm>
                <a:prstGeom prst="rect">
                  <a:avLst/>
                </a:prstGeom>
              </p:spPr>
            </p:pic>
          </mc:Fallback>
        </mc:AlternateContent>
        <mc:AlternateContent xmlns:mc="http://schemas.openxmlformats.org/markup-compatibility/2006">
          <mc:Choice xmlns:p14="http://schemas.microsoft.com/office/powerpoint/2010/main" Requires="p14">
            <p:contentPart p14:bwMode="auto" r:id="rId88">
              <p14:nvContentPartPr>
                <p14:cNvPr id="49" name="Ink 48">
                  <a:extLst>
                    <a:ext uri="{FF2B5EF4-FFF2-40B4-BE49-F238E27FC236}">
                      <a16:creationId xmlns:a16="http://schemas.microsoft.com/office/drawing/2014/main" id="{067922D9-F4FE-8EDB-4070-8CF051FE0004}"/>
                    </a:ext>
                  </a:extLst>
                </p14:cNvPr>
                <p14:cNvContentPartPr/>
                <p14:nvPr/>
              </p14:nvContentPartPr>
              <p14:xfrm>
                <a:off x="2097872" y="2378422"/>
                <a:ext cx="26280" cy="26280"/>
              </p14:xfrm>
            </p:contentPart>
          </mc:Choice>
          <mc:Fallback>
            <p:pic>
              <p:nvPicPr>
                <p:cNvPr id="49" name="Ink 48">
                  <a:extLst>
                    <a:ext uri="{FF2B5EF4-FFF2-40B4-BE49-F238E27FC236}">
                      <a16:creationId xmlns:a16="http://schemas.microsoft.com/office/drawing/2014/main" id="{067922D9-F4FE-8EDB-4070-8CF051FE0004}"/>
                    </a:ext>
                  </a:extLst>
                </p:cNvPr>
                <p:cNvPicPr/>
                <p:nvPr/>
              </p:nvPicPr>
              <p:blipFill>
                <a:blip r:embed="rId89"/>
                <a:stretch>
                  <a:fillRect/>
                </a:stretch>
              </p:blipFill>
              <p:spPr>
                <a:xfrm>
                  <a:off x="2088872" y="2369782"/>
                  <a:ext cx="43920" cy="43920"/>
                </a:xfrm>
                <a:prstGeom prst="rect">
                  <a:avLst/>
                </a:prstGeom>
              </p:spPr>
            </p:pic>
          </mc:Fallback>
        </mc:AlternateContent>
        <mc:AlternateContent xmlns:mc="http://schemas.openxmlformats.org/markup-compatibility/2006">
          <mc:Choice xmlns:p14="http://schemas.microsoft.com/office/powerpoint/2010/main" Requires="p14">
            <p:contentPart p14:bwMode="auto" r:id="rId90">
              <p14:nvContentPartPr>
                <p14:cNvPr id="50" name="Ink 49">
                  <a:extLst>
                    <a:ext uri="{FF2B5EF4-FFF2-40B4-BE49-F238E27FC236}">
                      <a16:creationId xmlns:a16="http://schemas.microsoft.com/office/drawing/2014/main" id="{B45D23FD-6625-2EC0-A291-D46E7FAB7C43}"/>
                    </a:ext>
                  </a:extLst>
                </p14:cNvPr>
                <p14:cNvContentPartPr/>
                <p14:nvPr/>
              </p14:nvContentPartPr>
              <p14:xfrm>
                <a:off x="2154032" y="2476702"/>
                <a:ext cx="122040" cy="87840"/>
              </p14:xfrm>
            </p:contentPart>
          </mc:Choice>
          <mc:Fallback>
            <p:pic>
              <p:nvPicPr>
                <p:cNvPr id="50" name="Ink 49">
                  <a:extLst>
                    <a:ext uri="{FF2B5EF4-FFF2-40B4-BE49-F238E27FC236}">
                      <a16:creationId xmlns:a16="http://schemas.microsoft.com/office/drawing/2014/main" id="{B45D23FD-6625-2EC0-A291-D46E7FAB7C43}"/>
                    </a:ext>
                  </a:extLst>
                </p:cNvPr>
                <p:cNvPicPr/>
                <p:nvPr/>
              </p:nvPicPr>
              <p:blipFill>
                <a:blip r:embed="rId91"/>
                <a:stretch>
                  <a:fillRect/>
                </a:stretch>
              </p:blipFill>
              <p:spPr>
                <a:xfrm>
                  <a:off x="2145392" y="2468062"/>
                  <a:ext cx="139680" cy="105480"/>
                </a:xfrm>
                <a:prstGeom prst="rect">
                  <a:avLst/>
                </a:prstGeom>
              </p:spPr>
            </p:pic>
          </mc:Fallback>
        </mc:AlternateContent>
        <mc:AlternateContent xmlns:mc="http://schemas.openxmlformats.org/markup-compatibility/2006">
          <mc:Choice xmlns:p14="http://schemas.microsoft.com/office/powerpoint/2010/main" Requires="p14">
            <p:contentPart p14:bwMode="auto" r:id="rId92">
              <p14:nvContentPartPr>
                <p14:cNvPr id="51" name="Ink 50">
                  <a:extLst>
                    <a:ext uri="{FF2B5EF4-FFF2-40B4-BE49-F238E27FC236}">
                      <a16:creationId xmlns:a16="http://schemas.microsoft.com/office/drawing/2014/main" id="{C21E626C-E3CA-881D-C903-E2C74B682767}"/>
                    </a:ext>
                  </a:extLst>
                </p14:cNvPr>
                <p14:cNvContentPartPr/>
                <p14:nvPr/>
              </p14:nvContentPartPr>
              <p14:xfrm>
                <a:off x="2276432" y="2456182"/>
                <a:ext cx="89640" cy="280800"/>
              </p14:xfrm>
            </p:contentPart>
          </mc:Choice>
          <mc:Fallback>
            <p:pic>
              <p:nvPicPr>
                <p:cNvPr id="51" name="Ink 50">
                  <a:extLst>
                    <a:ext uri="{FF2B5EF4-FFF2-40B4-BE49-F238E27FC236}">
                      <a16:creationId xmlns:a16="http://schemas.microsoft.com/office/drawing/2014/main" id="{C21E626C-E3CA-881D-C903-E2C74B682767}"/>
                    </a:ext>
                  </a:extLst>
                </p:cNvPr>
                <p:cNvPicPr/>
                <p:nvPr/>
              </p:nvPicPr>
              <p:blipFill>
                <a:blip r:embed="rId93"/>
                <a:stretch>
                  <a:fillRect/>
                </a:stretch>
              </p:blipFill>
              <p:spPr>
                <a:xfrm>
                  <a:off x="2267432" y="2447182"/>
                  <a:ext cx="107280" cy="298440"/>
                </a:xfrm>
                <a:prstGeom prst="rect">
                  <a:avLst/>
                </a:prstGeom>
              </p:spPr>
            </p:pic>
          </mc:Fallback>
        </mc:AlternateContent>
      </p:grpSp>
      <p:grpSp>
        <p:nvGrpSpPr>
          <p:cNvPr id="59" name="Group 58">
            <a:extLst>
              <a:ext uri="{FF2B5EF4-FFF2-40B4-BE49-F238E27FC236}">
                <a16:creationId xmlns:a16="http://schemas.microsoft.com/office/drawing/2014/main" id="{A8E48E11-B66A-A822-FA35-2A938C40F5B7}"/>
              </a:ext>
            </a:extLst>
          </p:cNvPr>
          <p:cNvGrpSpPr/>
          <p:nvPr/>
        </p:nvGrpSpPr>
        <p:grpSpPr>
          <a:xfrm>
            <a:off x="2757392" y="2491462"/>
            <a:ext cx="778320" cy="174960"/>
            <a:chOff x="2757392" y="2491462"/>
            <a:chExt cx="778320" cy="174960"/>
          </a:xfrm>
        </p:grpSpPr>
        <mc:AlternateContent xmlns:mc="http://schemas.openxmlformats.org/markup-compatibility/2006">
          <mc:Choice xmlns:p14="http://schemas.microsoft.com/office/powerpoint/2010/main" Requires="p14">
            <p:contentPart p14:bwMode="auto" r:id="rId94">
              <p14:nvContentPartPr>
                <p14:cNvPr id="52" name="Ink 51">
                  <a:extLst>
                    <a:ext uri="{FF2B5EF4-FFF2-40B4-BE49-F238E27FC236}">
                      <a16:creationId xmlns:a16="http://schemas.microsoft.com/office/drawing/2014/main" id="{20B3A434-F8C0-D4C2-8DC6-9FB54C821348}"/>
                    </a:ext>
                  </a:extLst>
                </p14:cNvPr>
                <p14:cNvContentPartPr/>
                <p14:nvPr/>
              </p14:nvContentPartPr>
              <p14:xfrm>
                <a:off x="2757392" y="2491462"/>
                <a:ext cx="102960" cy="174960"/>
              </p14:xfrm>
            </p:contentPart>
          </mc:Choice>
          <mc:Fallback>
            <p:pic>
              <p:nvPicPr>
                <p:cNvPr id="52" name="Ink 51">
                  <a:extLst>
                    <a:ext uri="{FF2B5EF4-FFF2-40B4-BE49-F238E27FC236}">
                      <a16:creationId xmlns:a16="http://schemas.microsoft.com/office/drawing/2014/main" id="{20B3A434-F8C0-D4C2-8DC6-9FB54C821348}"/>
                    </a:ext>
                  </a:extLst>
                </p:cNvPr>
                <p:cNvPicPr/>
                <p:nvPr/>
              </p:nvPicPr>
              <p:blipFill>
                <a:blip r:embed="rId95"/>
                <a:stretch>
                  <a:fillRect/>
                </a:stretch>
              </p:blipFill>
              <p:spPr>
                <a:xfrm>
                  <a:off x="2748752" y="2482462"/>
                  <a:ext cx="120600" cy="192600"/>
                </a:xfrm>
                <a:prstGeom prst="rect">
                  <a:avLst/>
                </a:prstGeom>
              </p:spPr>
            </p:pic>
          </mc:Fallback>
        </mc:AlternateContent>
        <mc:AlternateContent xmlns:mc="http://schemas.openxmlformats.org/markup-compatibility/2006">
          <mc:Choice xmlns:p14="http://schemas.microsoft.com/office/powerpoint/2010/main" Requires="p14">
            <p:contentPart p14:bwMode="auto" r:id="rId96">
              <p14:nvContentPartPr>
                <p14:cNvPr id="53" name="Ink 52">
                  <a:extLst>
                    <a:ext uri="{FF2B5EF4-FFF2-40B4-BE49-F238E27FC236}">
                      <a16:creationId xmlns:a16="http://schemas.microsoft.com/office/drawing/2014/main" id="{7717D896-DA0B-8035-BFFE-592380AAAE48}"/>
                    </a:ext>
                  </a:extLst>
                </p14:cNvPr>
                <p14:cNvContentPartPr/>
                <p14:nvPr/>
              </p14:nvContentPartPr>
              <p14:xfrm>
                <a:off x="2885192" y="2556982"/>
                <a:ext cx="94320" cy="97920"/>
              </p14:xfrm>
            </p:contentPart>
          </mc:Choice>
          <mc:Fallback>
            <p:pic>
              <p:nvPicPr>
                <p:cNvPr id="53" name="Ink 52">
                  <a:extLst>
                    <a:ext uri="{FF2B5EF4-FFF2-40B4-BE49-F238E27FC236}">
                      <a16:creationId xmlns:a16="http://schemas.microsoft.com/office/drawing/2014/main" id="{7717D896-DA0B-8035-BFFE-592380AAAE48}"/>
                    </a:ext>
                  </a:extLst>
                </p:cNvPr>
                <p:cNvPicPr/>
                <p:nvPr/>
              </p:nvPicPr>
              <p:blipFill>
                <a:blip r:embed="rId97"/>
                <a:stretch>
                  <a:fillRect/>
                </a:stretch>
              </p:blipFill>
              <p:spPr>
                <a:xfrm>
                  <a:off x="2876552" y="2547982"/>
                  <a:ext cx="111960" cy="115560"/>
                </a:xfrm>
                <a:prstGeom prst="rect">
                  <a:avLst/>
                </a:prstGeom>
              </p:spPr>
            </p:pic>
          </mc:Fallback>
        </mc:AlternateContent>
        <mc:AlternateContent xmlns:mc="http://schemas.openxmlformats.org/markup-compatibility/2006">
          <mc:Choice xmlns:p14="http://schemas.microsoft.com/office/powerpoint/2010/main" Requires="p14">
            <p:contentPart p14:bwMode="auto" r:id="rId98">
              <p14:nvContentPartPr>
                <p14:cNvPr id="54" name="Ink 53">
                  <a:extLst>
                    <a:ext uri="{FF2B5EF4-FFF2-40B4-BE49-F238E27FC236}">
                      <a16:creationId xmlns:a16="http://schemas.microsoft.com/office/drawing/2014/main" id="{0A76F60B-1BFB-C0DF-48F1-F303E7B203E2}"/>
                    </a:ext>
                  </a:extLst>
                </p14:cNvPr>
                <p14:cNvContentPartPr/>
                <p14:nvPr/>
              </p14:nvContentPartPr>
              <p14:xfrm>
                <a:off x="2984192" y="2551942"/>
                <a:ext cx="132840" cy="106560"/>
              </p14:xfrm>
            </p:contentPart>
          </mc:Choice>
          <mc:Fallback>
            <p:pic>
              <p:nvPicPr>
                <p:cNvPr id="54" name="Ink 53">
                  <a:extLst>
                    <a:ext uri="{FF2B5EF4-FFF2-40B4-BE49-F238E27FC236}">
                      <a16:creationId xmlns:a16="http://schemas.microsoft.com/office/drawing/2014/main" id="{0A76F60B-1BFB-C0DF-48F1-F303E7B203E2}"/>
                    </a:ext>
                  </a:extLst>
                </p:cNvPr>
                <p:cNvPicPr/>
                <p:nvPr/>
              </p:nvPicPr>
              <p:blipFill>
                <a:blip r:embed="rId99"/>
                <a:stretch>
                  <a:fillRect/>
                </a:stretch>
              </p:blipFill>
              <p:spPr>
                <a:xfrm>
                  <a:off x="2975192" y="2543302"/>
                  <a:ext cx="150480" cy="124200"/>
                </a:xfrm>
                <a:prstGeom prst="rect">
                  <a:avLst/>
                </a:prstGeom>
              </p:spPr>
            </p:pic>
          </mc:Fallback>
        </mc:AlternateContent>
        <mc:AlternateContent xmlns:mc="http://schemas.openxmlformats.org/markup-compatibility/2006">
          <mc:Choice xmlns:p14="http://schemas.microsoft.com/office/powerpoint/2010/main" Requires="p14">
            <p:contentPart p14:bwMode="auto" r:id="rId100">
              <p14:nvContentPartPr>
                <p14:cNvPr id="55" name="Ink 54">
                  <a:extLst>
                    <a:ext uri="{FF2B5EF4-FFF2-40B4-BE49-F238E27FC236}">
                      <a16:creationId xmlns:a16="http://schemas.microsoft.com/office/drawing/2014/main" id="{13BADCEE-B882-6301-D977-E771104CE28F}"/>
                    </a:ext>
                  </a:extLst>
                </p14:cNvPr>
                <p14:cNvContentPartPr/>
                <p14:nvPr/>
              </p14:nvContentPartPr>
              <p14:xfrm>
                <a:off x="3168512" y="2523502"/>
                <a:ext cx="367200" cy="114480"/>
              </p14:xfrm>
            </p:contentPart>
          </mc:Choice>
          <mc:Fallback>
            <p:pic>
              <p:nvPicPr>
                <p:cNvPr id="55" name="Ink 54">
                  <a:extLst>
                    <a:ext uri="{FF2B5EF4-FFF2-40B4-BE49-F238E27FC236}">
                      <a16:creationId xmlns:a16="http://schemas.microsoft.com/office/drawing/2014/main" id="{13BADCEE-B882-6301-D977-E771104CE28F}"/>
                    </a:ext>
                  </a:extLst>
                </p:cNvPr>
                <p:cNvPicPr/>
                <p:nvPr/>
              </p:nvPicPr>
              <p:blipFill>
                <a:blip r:embed="rId101"/>
                <a:stretch>
                  <a:fillRect/>
                </a:stretch>
              </p:blipFill>
              <p:spPr>
                <a:xfrm>
                  <a:off x="3159872" y="2514862"/>
                  <a:ext cx="384840" cy="132120"/>
                </a:xfrm>
                <a:prstGeom prst="rect">
                  <a:avLst/>
                </a:prstGeom>
              </p:spPr>
            </p:pic>
          </mc:Fallback>
        </mc:AlternateContent>
      </p:grpSp>
      <p:grpSp>
        <p:nvGrpSpPr>
          <p:cNvPr id="58" name="Group 57">
            <a:extLst>
              <a:ext uri="{FF2B5EF4-FFF2-40B4-BE49-F238E27FC236}">
                <a16:creationId xmlns:a16="http://schemas.microsoft.com/office/drawing/2014/main" id="{C7B242AE-1B6B-7E31-6916-43C5F4CE1118}"/>
              </a:ext>
            </a:extLst>
          </p:cNvPr>
          <p:cNvGrpSpPr/>
          <p:nvPr/>
        </p:nvGrpSpPr>
        <p:grpSpPr>
          <a:xfrm>
            <a:off x="3835592" y="2515582"/>
            <a:ext cx="582120" cy="303480"/>
            <a:chOff x="3835592" y="2515582"/>
            <a:chExt cx="582120" cy="303480"/>
          </a:xfrm>
        </p:grpSpPr>
        <mc:AlternateContent xmlns:mc="http://schemas.openxmlformats.org/markup-compatibility/2006">
          <mc:Choice xmlns:p14="http://schemas.microsoft.com/office/powerpoint/2010/main" Requires="p14">
            <p:contentPart p14:bwMode="auto" r:id="rId102">
              <p14:nvContentPartPr>
                <p14:cNvPr id="56" name="Ink 55">
                  <a:extLst>
                    <a:ext uri="{FF2B5EF4-FFF2-40B4-BE49-F238E27FC236}">
                      <a16:creationId xmlns:a16="http://schemas.microsoft.com/office/drawing/2014/main" id="{8A80D921-3D29-7324-BAD6-D3FA08F92A6E}"/>
                    </a:ext>
                  </a:extLst>
                </p14:cNvPr>
                <p14:cNvContentPartPr/>
                <p14:nvPr/>
              </p14:nvContentPartPr>
              <p14:xfrm>
                <a:off x="3835592" y="2515582"/>
                <a:ext cx="483120" cy="303480"/>
              </p14:xfrm>
            </p:contentPart>
          </mc:Choice>
          <mc:Fallback>
            <p:pic>
              <p:nvPicPr>
                <p:cNvPr id="56" name="Ink 55">
                  <a:extLst>
                    <a:ext uri="{FF2B5EF4-FFF2-40B4-BE49-F238E27FC236}">
                      <a16:creationId xmlns:a16="http://schemas.microsoft.com/office/drawing/2014/main" id="{8A80D921-3D29-7324-BAD6-D3FA08F92A6E}"/>
                    </a:ext>
                  </a:extLst>
                </p:cNvPr>
                <p:cNvPicPr/>
                <p:nvPr/>
              </p:nvPicPr>
              <p:blipFill>
                <a:blip r:embed="rId103"/>
                <a:stretch>
                  <a:fillRect/>
                </a:stretch>
              </p:blipFill>
              <p:spPr>
                <a:xfrm>
                  <a:off x="3826592" y="2506942"/>
                  <a:ext cx="500760" cy="321120"/>
                </a:xfrm>
                <a:prstGeom prst="rect">
                  <a:avLst/>
                </a:prstGeom>
              </p:spPr>
            </p:pic>
          </mc:Fallback>
        </mc:AlternateContent>
        <mc:AlternateContent xmlns:mc="http://schemas.openxmlformats.org/markup-compatibility/2006">
          <mc:Choice xmlns:p14="http://schemas.microsoft.com/office/powerpoint/2010/main" Requires="p14">
            <p:contentPart p14:bwMode="auto" r:id="rId104">
              <p14:nvContentPartPr>
                <p14:cNvPr id="57" name="Ink 56">
                  <a:extLst>
                    <a:ext uri="{FF2B5EF4-FFF2-40B4-BE49-F238E27FC236}">
                      <a16:creationId xmlns:a16="http://schemas.microsoft.com/office/drawing/2014/main" id="{1C670027-ED9A-AD06-DDE7-E5F638C04267}"/>
                    </a:ext>
                  </a:extLst>
                </p14:cNvPr>
                <p14:cNvContentPartPr/>
                <p14:nvPr/>
              </p14:nvContentPartPr>
              <p14:xfrm>
                <a:off x="4414472" y="2589022"/>
                <a:ext cx="3240" cy="19800"/>
              </p14:xfrm>
            </p:contentPart>
          </mc:Choice>
          <mc:Fallback>
            <p:pic>
              <p:nvPicPr>
                <p:cNvPr id="57" name="Ink 56">
                  <a:extLst>
                    <a:ext uri="{FF2B5EF4-FFF2-40B4-BE49-F238E27FC236}">
                      <a16:creationId xmlns:a16="http://schemas.microsoft.com/office/drawing/2014/main" id="{1C670027-ED9A-AD06-DDE7-E5F638C04267}"/>
                    </a:ext>
                  </a:extLst>
                </p:cNvPr>
                <p:cNvPicPr/>
                <p:nvPr/>
              </p:nvPicPr>
              <p:blipFill>
                <a:blip r:embed="rId105"/>
                <a:stretch>
                  <a:fillRect/>
                </a:stretch>
              </p:blipFill>
              <p:spPr>
                <a:xfrm>
                  <a:off x="4405832" y="2580022"/>
                  <a:ext cx="20880" cy="37440"/>
                </a:xfrm>
                <a:prstGeom prst="rect">
                  <a:avLst/>
                </a:prstGeom>
              </p:spPr>
            </p:pic>
          </mc:Fallback>
        </mc:AlternateContent>
      </p:gr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9"/>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 Data model</a:t>
            </a:r>
            <a:endParaRPr sz="1800" b="1">
              <a:solidFill>
                <a:srgbClr val="C55A11"/>
              </a:solidFill>
              <a:latin typeface="Calibri"/>
              <a:ea typeface="Calibri"/>
              <a:cs typeface="Calibri"/>
              <a:sym typeface="Calibri"/>
            </a:endParaRPr>
          </a:p>
        </p:txBody>
      </p:sp>
      <p:cxnSp>
        <p:nvCxnSpPr>
          <p:cNvPr id="178" name="Google Shape;178;p9"/>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79" name="Google Shape;179;p9"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80" name="Google Shape;180;p9"/>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181" name="Google Shape;181;p9"/>
          <p:cNvSpPr/>
          <p:nvPr/>
        </p:nvSpPr>
        <p:spPr>
          <a:xfrm>
            <a:off x="283922" y="1289051"/>
            <a:ext cx="7341359" cy="2146711"/>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Embedded Data Model:</a:t>
            </a:r>
            <a:endParaRPr sz="1050"/>
          </a:p>
          <a:p>
            <a:endParaRPr sz="1350" b="1">
              <a:solidFill>
                <a:schemeClr val="dk1"/>
              </a:solidFill>
            </a:endParaRPr>
          </a:p>
          <a:p>
            <a:r>
              <a:rPr lang="en-US" sz="1350">
                <a:solidFill>
                  <a:schemeClr val="dk1"/>
                </a:solidFill>
              </a:rPr>
              <a:t>This model, can embed or have all the related data in a single document, it is also known as de-normalized data model.</a:t>
            </a:r>
            <a:endParaRPr sz="1050"/>
          </a:p>
          <a:p>
            <a:endParaRPr sz="1350">
              <a:solidFill>
                <a:schemeClr val="dk1"/>
              </a:solidFill>
            </a:endParaRPr>
          </a:p>
          <a:p>
            <a:r>
              <a:rPr lang="en-US" sz="1350">
                <a:solidFill>
                  <a:schemeClr val="dk1"/>
                </a:solidFill>
              </a:rPr>
              <a:t>For example, the details of employees in three different documents namely, Personal_details, Contact and, Address, can be embed in a single one</a:t>
            </a:r>
            <a:endParaRPr sz="1050"/>
          </a:p>
          <a:p>
            <a:endParaRPr sz="1350">
              <a:solidFill>
                <a:schemeClr val="dk1"/>
              </a:solidFill>
            </a:endParaRPr>
          </a:p>
          <a:p>
            <a:endParaRPr sz="1350">
              <a:solidFill>
                <a:schemeClr val="dk1"/>
              </a:solidFill>
            </a:endParaRPr>
          </a:p>
          <a:p>
            <a:endParaRPr sz="1350">
              <a:solidFill>
                <a:schemeClr val="dk1"/>
              </a:solidFill>
            </a:endParaRPr>
          </a:p>
        </p:txBody>
      </p:sp>
      <p:pic>
        <p:nvPicPr>
          <p:cNvPr id="182" name="Google Shape;182;p9"/>
          <p:cNvPicPr preferRelativeResize="0"/>
          <p:nvPr/>
        </p:nvPicPr>
        <p:blipFill rotWithShape="1">
          <a:blip r:embed="rId4">
            <a:alphaModFix/>
          </a:blip>
          <a:srcRect/>
          <a:stretch/>
        </p:blipFill>
        <p:spPr>
          <a:xfrm>
            <a:off x="5123616" y="2848227"/>
            <a:ext cx="2959361" cy="2498826"/>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0"/>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 Data model</a:t>
            </a:r>
            <a:endParaRPr sz="1800" b="1">
              <a:solidFill>
                <a:srgbClr val="C55A11"/>
              </a:solidFill>
              <a:latin typeface="Calibri"/>
              <a:ea typeface="Calibri"/>
              <a:cs typeface="Calibri"/>
              <a:sym typeface="Calibri"/>
            </a:endParaRPr>
          </a:p>
        </p:txBody>
      </p:sp>
      <p:cxnSp>
        <p:nvCxnSpPr>
          <p:cNvPr id="188" name="Google Shape;188;p10"/>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89" name="Google Shape;189;p10"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90" name="Google Shape;190;p10"/>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191" name="Google Shape;191;p10"/>
          <p:cNvSpPr/>
          <p:nvPr/>
        </p:nvSpPr>
        <p:spPr>
          <a:xfrm>
            <a:off x="134540" y="1261343"/>
            <a:ext cx="7341359" cy="1731213"/>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Normalized Data Model:</a:t>
            </a:r>
            <a:endParaRPr sz="1050"/>
          </a:p>
          <a:p>
            <a:endParaRPr sz="1350" b="1">
              <a:solidFill>
                <a:schemeClr val="dk1"/>
              </a:solidFill>
            </a:endParaRPr>
          </a:p>
          <a:p>
            <a:r>
              <a:rPr lang="en-US" sz="1350">
                <a:solidFill>
                  <a:schemeClr val="dk1"/>
                </a:solidFill>
              </a:rPr>
              <a:t>This model, can refer the sub documents in the original document, using references. </a:t>
            </a:r>
            <a:endParaRPr sz="1350">
              <a:solidFill>
                <a:schemeClr val="dk1"/>
              </a:solidFill>
            </a:endParaRPr>
          </a:p>
          <a:p>
            <a:endParaRPr sz="1350">
              <a:solidFill>
                <a:schemeClr val="dk1"/>
              </a:solidFill>
            </a:endParaRPr>
          </a:p>
          <a:p>
            <a:r>
              <a:rPr lang="en-US" sz="1350">
                <a:solidFill>
                  <a:schemeClr val="dk1"/>
                </a:solidFill>
              </a:rPr>
              <a:t>For example, re-write the previous document in the normalized model as:</a:t>
            </a:r>
            <a:endParaRPr sz="1050"/>
          </a:p>
          <a:p>
            <a:endParaRPr sz="1350">
              <a:solidFill>
                <a:schemeClr val="dk1"/>
              </a:solidFill>
            </a:endParaRPr>
          </a:p>
          <a:p>
            <a:endParaRPr sz="1350">
              <a:solidFill>
                <a:schemeClr val="dk1"/>
              </a:solidFill>
            </a:endParaRPr>
          </a:p>
          <a:p>
            <a:endParaRPr sz="1350">
              <a:solidFill>
                <a:schemeClr val="dk1"/>
              </a:solidFill>
            </a:endParaRPr>
          </a:p>
        </p:txBody>
      </p:sp>
      <p:pic>
        <p:nvPicPr>
          <p:cNvPr id="192" name="Google Shape;192;p10"/>
          <p:cNvPicPr preferRelativeResize="0"/>
          <p:nvPr/>
        </p:nvPicPr>
        <p:blipFill rotWithShape="1">
          <a:blip r:embed="rId4">
            <a:alphaModFix/>
          </a:blip>
          <a:srcRect/>
          <a:stretch/>
        </p:blipFill>
        <p:spPr>
          <a:xfrm>
            <a:off x="4708849" y="2574925"/>
            <a:ext cx="4096058" cy="2347913"/>
          </a:xfrm>
          <a:prstGeom prst="rect">
            <a:avLst/>
          </a:prstGeom>
          <a:noFill/>
          <a:ln>
            <a:noFill/>
          </a:ln>
        </p:spPr>
      </p:pic>
      <p:grpSp>
        <p:nvGrpSpPr>
          <p:cNvPr id="9" name="Group 8">
            <a:extLst>
              <a:ext uri="{FF2B5EF4-FFF2-40B4-BE49-F238E27FC236}">
                <a16:creationId xmlns:a16="http://schemas.microsoft.com/office/drawing/2014/main" id="{C051795B-6BA8-75CE-FAA1-A4439385AF42}"/>
              </a:ext>
            </a:extLst>
          </p:cNvPr>
          <p:cNvGrpSpPr/>
          <p:nvPr/>
        </p:nvGrpSpPr>
        <p:grpSpPr>
          <a:xfrm>
            <a:off x="2822192" y="1720342"/>
            <a:ext cx="29520" cy="62640"/>
            <a:chOff x="2822192" y="1720342"/>
            <a:chExt cx="29520" cy="62640"/>
          </a:xfrm>
        </p:grpSpPr>
        <mc:AlternateContent xmlns:mc="http://schemas.openxmlformats.org/markup-compatibility/2006">
          <mc:Choice xmlns:p14="http://schemas.microsoft.com/office/powerpoint/2010/main" Requires="p14">
            <p:contentPart p14:bwMode="auto" r:id="rId5">
              <p14:nvContentPartPr>
                <p14:cNvPr id="2" name="Ink 1">
                  <a:extLst>
                    <a:ext uri="{FF2B5EF4-FFF2-40B4-BE49-F238E27FC236}">
                      <a16:creationId xmlns:a16="http://schemas.microsoft.com/office/drawing/2014/main" id="{12EE1C75-6667-0C5F-0BF0-B55450B92580}"/>
                    </a:ext>
                  </a:extLst>
                </p14:cNvPr>
                <p14:cNvContentPartPr/>
                <p14:nvPr/>
              </p14:nvContentPartPr>
              <p14:xfrm>
                <a:off x="2841272" y="1768222"/>
                <a:ext cx="10440" cy="14760"/>
              </p14:xfrm>
            </p:contentPart>
          </mc:Choice>
          <mc:Fallback>
            <p:pic>
              <p:nvPicPr>
                <p:cNvPr id="2" name="Ink 1">
                  <a:extLst>
                    <a:ext uri="{FF2B5EF4-FFF2-40B4-BE49-F238E27FC236}">
                      <a16:creationId xmlns:a16="http://schemas.microsoft.com/office/drawing/2014/main" id="{12EE1C75-6667-0C5F-0BF0-B55450B92580}"/>
                    </a:ext>
                  </a:extLst>
                </p:cNvPr>
                <p:cNvPicPr/>
                <p:nvPr/>
              </p:nvPicPr>
              <p:blipFill>
                <a:blip r:embed="rId6"/>
                <a:stretch>
                  <a:fillRect/>
                </a:stretch>
              </p:blipFill>
              <p:spPr>
                <a:xfrm>
                  <a:off x="2832272" y="1759222"/>
                  <a:ext cx="28080" cy="324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3" name="Ink 2">
                  <a:extLst>
                    <a:ext uri="{FF2B5EF4-FFF2-40B4-BE49-F238E27FC236}">
                      <a16:creationId xmlns:a16="http://schemas.microsoft.com/office/drawing/2014/main" id="{46632DF3-73B0-22CE-BBB0-30C4AEE5AC30}"/>
                    </a:ext>
                  </a:extLst>
                </p14:cNvPr>
                <p14:cNvContentPartPr/>
                <p14:nvPr/>
              </p14:nvContentPartPr>
              <p14:xfrm>
                <a:off x="2822912" y="1720342"/>
                <a:ext cx="1080" cy="27360"/>
              </p14:xfrm>
            </p:contentPart>
          </mc:Choice>
          <mc:Fallback>
            <p:pic>
              <p:nvPicPr>
                <p:cNvPr id="3" name="Ink 2">
                  <a:extLst>
                    <a:ext uri="{FF2B5EF4-FFF2-40B4-BE49-F238E27FC236}">
                      <a16:creationId xmlns:a16="http://schemas.microsoft.com/office/drawing/2014/main" id="{46632DF3-73B0-22CE-BBB0-30C4AEE5AC30}"/>
                    </a:ext>
                  </a:extLst>
                </p:cNvPr>
                <p:cNvPicPr/>
                <p:nvPr/>
              </p:nvPicPr>
              <p:blipFill>
                <a:blip r:embed="rId8"/>
                <a:stretch>
                  <a:fillRect/>
                </a:stretch>
              </p:blipFill>
              <p:spPr>
                <a:xfrm>
                  <a:off x="2814272" y="1711702"/>
                  <a:ext cx="18720" cy="45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4" name="Ink 3">
                  <a:extLst>
                    <a:ext uri="{FF2B5EF4-FFF2-40B4-BE49-F238E27FC236}">
                      <a16:creationId xmlns:a16="http://schemas.microsoft.com/office/drawing/2014/main" id="{48CF3119-A950-9A70-253E-A326C9A0DB01}"/>
                    </a:ext>
                  </a:extLst>
                </p14:cNvPr>
                <p14:cNvContentPartPr/>
                <p14:nvPr/>
              </p14:nvContentPartPr>
              <p14:xfrm>
                <a:off x="2822192" y="1752742"/>
                <a:ext cx="9360" cy="25920"/>
              </p14:xfrm>
            </p:contentPart>
          </mc:Choice>
          <mc:Fallback>
            <p:pic>
              <p:nvPicPr>
                <p:cNvPr id="4" name="Ink 3">
                  <a:extLst>
                    <a:ext uri="{FF2B5EF4-FFF2-40B4-BE49-F238E27FC236}">
                      <a16:creationId xmlns:a16="http://schemas.microsoft.com/office/drawing/2014/main" id="{48CF3119-A950-9A70-253E-A326C9A0DB01}"/>
                    </a:ext>
                  </a:extLst>
                </p:cNvPr>
                <p:cNvPicPr/>
                <p:nvPr/>
              </p:nvPicPr>
              <p:blipFill>
                <a:blip r:embed="rId10"/>
                <a:stretch>
                  <a:fillRect/>
                </a:stretch>
              </p:blipFill>
              <p:spPr>
                <a:xfrm>
                  <a:off x="2813192" y="1743742"/>
                  <a:ext cx="27000" cy="43560"/>
                </a:xfrm>
                <a:prstGeom prst="rect">
                  <a:avLst/>
                </a:prstGeom>
              </p:spPr>
            </p:pic>
          </mc:Fallback>
        </mc:AlternateContent>
      </p:grpSp>
      <p:grpSp>
        <p:nvGrpSpPr>
          <p:cNvPr id="8" name="Group 7">
            <a:extLst>
              <a:ext uri="{FF2B5EF4-FFF2-40B4-BE49-F238E27FC236}">
                <a16:creationId xmlns:a16="http://schemas.microsoft.com/office/drawing/2014/main" id="{958AD7A6-26EA-4EE1-6059-70CC5031B65D}"/>
              </a:ext>
            </a:extLst>
          </p:cNvPr>
          <p:cNvGrpSpPr/>
          <p:nvPr/>
        </p:nvGrpSpPr>
        <p:grpSpPr>
          <a:xfrm>
            <a:off x="2872952" y="1469782"/>
            <a:ext cx="21960" cy="25920"/>
            <a:chOff x="2872952" y="1469782"/>
            <a:chExt cx="21960" cy="25920"/>
          </a:xfrm>
        </p:grpSpPr>
        <mc:AlternateContent xmlns:mc="http://schemas.openxmlformats.org/markup-compatibility/2006">
          <mc:Choice xmlns:p14="http://schemas.microsoft.com/office/powerpoint/2010/main" Requires="p14">
            <p:contentPart p14:bwMode="auto" r:id="rId11">
              <p14:nvContentPartPr>
                <p14:cNvPr id="5" name="Ink 4">
                  <a:extLst>
                    <a:ext uri="{FF2B5EF4-FFF2-40B4-BE49-F238E27FC236}">
                      <a16:creationId xmlns:a16="http://schemas.microsoft.com/office/drawing/2014/main" id="{121CEAA0-8CF9-E6BB-347A-817F2C25E5AF}"/>
                    </a:ext>
                  </a:extLst>
                </p14:cNvPr>
                <p14:cNvContentPartPr/>
                <p14:nvPr/>
              </p14:nvContentPartPr>
              <p14:xfrm>
                <a:off x="2873672" y="1469782"/>
                <a:ext cx="4320" cy="8280"/>
              </p14:xfrm>
            </p:contentPart>
          </mc:Choice>
          <mc:Fallback>
            <p:pic>
              <p:nvPicPr>
                <p:cNvPr id="5" name="Ink 4">
                  <a:extLst>
                    <a:ext uri="{FF2B5EF4-FFF2-40B4-BE49-F238E27FC236}">
                      <a16:creationId xmlns:a16="http://schemas.microsoft.com/office/drawing/2014/main" id="{121CEAA0-8CF9-E6BB-347A-817F2C25E5AF}"/>
                    </a:ext>
                  </a:extLst>
                </p:cNvPr>
                <p:cNvPicPr/>
                <p:nvPr/>
              </p:nvPicPr>
              <p:blipFill>
                <a:blip r:embed="rId12"/>
                <a:stretch>
                  <a:fillRect/>
                </a:stretch>
              </p:blipFill>
              <p:spPr>
                <a:xfrm>
                  <a:off x="2864672" y="1460782"/>
                  <a:ext cx="21960" cy="2592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6" name="Ink 5">
                  <a:extLst>
                    <a:ext uri="{FF2B5EF4-FFF2-40B4-BE49-F238E27FC236}">
                      <a16:creationId xmlns:a16="http://schemas.microsoft.com/office/drawing/2014/main" id="{CFF3E6F8-836A-900B-71CB-DD3B72F5FE31}"/>
                    </a:ext>
                  </a:extLst>
                </p14:cNvPr>
                <p14:cNvContentPartPr/>
                <p14:nvPr/>
              </p14:nvContentPartPr>
              <p14:xfrm>
                <a:off x="2872952" y="1475182"/>
                <a:ext cx="21960" cy="20520"/>
              </p14:xfrm>
            </p:contentPart>
          </mc:Choice>
          <mc:Fallback>
            <p:pic>
              <p:nvPicPr>
                <p:cNvPr id="6" name="Ink 5">
                  <a:extLst>
                    <a:ext uri="{FF2B5EF4-FFF2-40B4-BE49-F238E27FC236}">
                      <a16:creationId xmlns:a16="http://schemas.microsoft.com/office/drawing/2014/main" id="{CFF3E6F8-836A-900B-71CB-DD3B72F5FE31}"/>
                    </a:ext>
                  </a:extLst>
                </p:cNvPr>
                <p:cNvPicPr/>
                <p:nvPr/>
              </p:nvPicPr>
              <p:blipFill>
                <a:blip r:embed="rId14"/>
                <a:stretch>
                  <a:fillRect/>
                </a:stretch>
              </p:blipFill>
              <p:spPr>
                <a:xfrm>
                  <a:off x="2864312" y="1466182"/>
                  <a:ext cx="39600" cy="381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5">
            <p14:nvContentPartPr>
              <p14:cNvPr id="7" name="Ink 6">
                <a:extLst>
                  <a:ext uri="{FF2B5EF4-FFF2-40B4-BE49-F238E27FC236}">
                    <a16:creationId xmlns:a16="http://schemas.microsoft.com/office/drawing/2014/main" id="{95A9CA21-A962-34EE-256D-6B5A3794D4DB}"/>
                  </a:ext>
                </a:extLst>
              </p14:cNvPr>
              <p14:cNvContentPartPr/>
              <p14:nvPr/>
            </p14:nvContentPartPr>
            <p14:xfrm>
              <a:off x="2578472" y="1633582"/>
              <a:ext cx="5400" cy="7920"/>
            </p14:xfrm>
          </p:contentPart>
        </mc:Choice>
        <mc:Fallback>
          <p:pic>
            <p:nvPicPr>
              <p:cNvPr id="7" name="Ink 6">
                <a:extLst>
                  <a:ext uri="{FF2B5EF4-FFF2-40B4-BE49-F238E27FC236}">
                    <a16:creationId xmlns:a16="http://schemas.microsoft.com/office/drawing/2014/main" id="{95A9CA21-A962-34EE-256D-6B5A3794D4DB}"/>
                  </a:ext>
                </a:extLst>
              </p:cNvPr>
              <p:cNvPicPr/>
              <p:nvPr/>
            </p:nvPicPr>
            <p:blipFill>
              <a:blip r:embed="rId16"/>
              <a:stretch>
                <a:fillRect/>
              </a:stretch>
            </p:blipFill>
            <p:spPr>
              <a:xfrm>
                <a:off x="2569472" y="1624942"/>
                <a:ext cx="23040" cy="2556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92"/>
                                        </p:tgtEl>
                                        <p:attrNameLst>
                                          <p:attrName>style.visibility</p:attrName>
                                        </p:attrNameLst>
                                      </p:cBhvr>
                                      <p:to>
                                        <p:strVal val="visible"/>
                                      </p:to>
                                    </p:set>
                                    <p:anim calcmode="lin" valueType="num">
                                      <p:cBhvr additive="base">
                                        <p:cTn id="7" dur="500"/>
                                        <p:tgtEl>
                                          <p:spTgt spid="19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11"/>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 Commands</a:t>
            </a:r>
            <a:endParaRPr sz="1800" b="1">
              <a:solidFill>
                <a:srgbClr val="C55A11"/>
              </a:solidFill>
              <a:latin typeface="Calibri"/>
              <a:ea typeface="Calibri"/>
              <a:cs typeface="Calibri"/>
              <a:sym typeface="Calibri"/>
            </a:endParaRPr>
          </a:p>
        </p:txBody>
      </p:sp>
      <p:cxnSp>
        <p:nvCxnSpPr>
          <p:cNvPr id="198" name="Google Shape;198;p11"/>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99" name="Google Shape;199;p11"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00" name="Google Shape;200;p11"/>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201" name="Google Shape;201;p11"/>
          <p:cNvSpPr/>
          <p:nvPr/>
        </p:nvSpPr>
        <p:spPr>
          <a:xfrm>
            <a:off x="403881" y="1396527"/>
            <a:ext cx="7214610" cy="2977708"/>
          </a:xfrm>
          <a:prstGeom prst="rect">
            <a:avLst/>
          </a:prstGeom>
          <a:noFill/>
          <a:ln>
            <a:noFill/>
          </a:ln>
        </p:spPr>
        <p:txBody>
          <a:bodyPr spcFirstLastPara="1" wrap="square" lIns="68569" tIns="34275" rIns="68569" bIns="34275" anchor="t" anchorCtr="0">
            <a:spAutoFit/>
          </a:bodyPr>
          <a:lstStyle/>
          <a:p>
            <a:r>
              <a:rPr lang="en-US" sz="1350" b="1">
                <a:solidFill>
                  <a:srgbClr val="292929"/>
                </a:solidFill>
              </a:rPr>
              <a:t>Use Command</a:t>
            </a:r>
            <a:endParaRPr sz="1050"/>
          </a:p>
          <a:p>
            <a:endParaRPr sz="1350" b="1">
              <a:solidFill>
                <a:srgbClr val="292929"/>
              </a:solidFill>
            </a:endParaRPr>
          </a:p>
          <a:p>
            <a:r>
              <a:rPr lang="en-US" sz="1350">
                <a:solidFill>
                  <a:schemeClr val="dk1"/>
                </a:solidFill>
              </a:rPr>
              <a:t>The command will create a new database if it doesn't exist, else returns the existing database (connects to the new database created)</a:t>
            </a:r>
            <a:endParaRPr sz="1350" b="1">
              <a:solidFill>
                <a:srgbClr val="292929"/>
              </a:solidFill>
            </a:endParaRPr>
          </a:p>
          <a:p>
            <a:endParaRPr sz="1350" b="1">
              <a:solidFill>
                <a:srgbClr val="292929"/>
              </a:solidFill>
            </a:endParaRPr>
          </a:p>
          <a:p>
            <a:endParaRPr sz="1350" b="1">
              <a:solidFill>
                <a:srgbClr val="292929"/>
              </a:solidFill>
            </a:endParaRPr>
          </a:p>
          <a:p>
            <a:r>
              <a:rPr lang="en-US" sz="1350" b="1">
                <a:solidFill>
                  <a:srgbClr val="292929"/>
                </a:solidFill>
              </a:rPr>
              <a:t>Format:  </a:t>
            </a:r>
            <a:r>
              <a:rPr lang="en-US" sz="1350">
                <a:solidFill>
                  <a:srgbClr val="292929"/>
                </a:solidFill>
              </a:rPr>
              <a:t>use database_name</a:t>
            </a:r>
            <a:endParaRPr sz="1350">
              <a:solidFill>
                <a:srgbClr val="292929"/>
              </a:solidFill>
            </a:endParaRPr>
          </a:p>
          <a:p>
            <a:endParaRPr sz="1350" b="1">
              <a:solidFill>
                <a:srgbClr val="292929"/>
              </a:solidFill>
            </a:endParaRPr>
          </a:p>
          <a:p>
            <a:r>
              <a:rPr lang="en-US" sz="1350" b="1">
                <a:solidFill>
                  <a:srgbClr val="292929"/>
                </a:solidFill>
              </a:rPr>
              <a:t>Example: </a:t>
            </a:r>
            <a:r>
              <a:rPr lang="en-US" sz="1350">
                <a:solidFill>
                  <a:srgbClr val="292929"/>
                </a:solidFill>
              </a:rPr>
              <a:t>use testdb   </a:t>
            </a:r>
            <a:endParaRPr sz="1050"/>
          </a:p>
          <a:p>
            <a:endParaRPr sz="1350">
              <a:solidFill>
                <a:srgbClr val="292929"/>
              </a:solidFill>
            </a:endParaRPr>
          </a:p>
          <a:p>
            <a:r>
              <a:rPr lang="en-US" sz="1350">
                <a:solidFill>
                  <a:srgbClr val="292929"/>
                </a:solidFill>
              </a:rPr>
              <a:t>//testdb is the current db on which you can work</a:t>
            </a:r>
            <a:endParaRPr sz="1050"/>
          </a:p>
          <a:p>
            <a:endParaRPr sz="1350" b="1">
              <a:solidFill>
                <a:srgbClr val="292929"/>
              </a:solidFill>
            </a:endParaRPr>
          </a:p>
          <a:p>
            <a:endParaRPr sz="1350" b="1">
              <a:solidFill>
                <a:srgbClr val="292929"/>
              </a:solidFill>
            </a:endParaRPr>
          </a:p>
          <a:p>
            <a:endParaRPr sz="1350" b="1">
              <a:solidFill>
                <a:srgbClr val="292929"/>
              </a:solidFill>
            </a:endParaRPr>
          </a:p>
        </p:txBody>
      </p:sp>
      <p:grpSp>
        <p:nvGrpSpPr>
          <p:cNvPr id="4" name="Group 3">
            <a:extLst>
              <a:ext uri="{FF2B5EF4-FFF2-40B4-BE49-F238E27FC236}">
                <a16:creationId xmlns:a16="http://schemas.microsoft.com/office/drawing/2014/main" id="{B6752EA2-5CAC-97EA-164B-7589EAD8F402}"/>
              </a:ext>
            </a:extLst>
          </p:cNvPr>
          <p:cNvGrpSpPr/>
          <p:nvPr/>
        </p:nvGrpSpPr>
        <p:grpSpPr>
          <a:xfrm>
            <a:off x="199952" y="1595062"/>
            <a:ext cx="264240" cy="239760"/>
            <a:chOff x="199952" y="1595062"/>
            <a:chExt cx="264240" cy="239760"/>
          </a:xfrm>
        </p:grpSpPr>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53969479-15AE-D544-838C-A88EE8877B03}"/>
                    </a:ext>
                  </a:extLst>
                </p14:cNvPr>
                <p14:cNvContentPartPr/>
                <p14:nvPr/>
              </p14:nvContentPartPr>
              <p14:xfrm>
                <a:off x="199952" y="1595062"/>
                <a:ext cx="205200" cy="153000"/>
              </p14:xfrm>
            </p:contentPart>
          </mc:Choice>
          <mc:Fallback>
            <p:pic>
              <p:nvPicPr>
                <p:cNvPr id="2" name="Ink 1">
                  <a:extLst>
                    <a:ext uri="{FF2B5EF4-FFF2-40B4-BE49-F238E27FC236}">
                      <a16:creationId xmlns:a16="http://schemas.microsoft.com/office/drawing/2014/main" id="{53969479-15AE-D544-838C-A88EE8877B03}"/>
                    </a:ext>
                  </a:extLst>
                </p:cNvPr>
                <p:cNvPicPr/>
                <p:nvPr/>
              </p:nvPicPr>
              <p:blipFill>
                <a:blip r:embed="rId5"/>
                <a:stretch>
                  <a:fillRect/>
                </a:stretch>
              </p:blipFill>
              <p:spPr>
                <a:xfrm>
                  <a:off x="191312" y="1586422"/>
                  <a:ext cx="222840" cy="1706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7F756629-3193-45E9-7E5D-2D8743129E47}"/>
                    </a:ext>
                  </a:extLst>
                </p14:cNvPr>
                <p14:cNvContentPartPr/>
                <p14:nvPr/>
              </p14:nvContentPartPr>
              <p14:xfrm>
                <a:off x="212192" y="1623502"/>
                <a:ext cx="252000" cy="211320"/>
              </p14:xfrm>
            </p:contentPart>
          </mc:Choice>
          <mc:Fallback>
            <p:pic>
              <p:nvPicPr>
                <p:cNvPr id="3" name="Ink 2">
                  <a:extLst>
                    <a:ext uri="{FF2B5EF4-FFF2-40B4-BE49-F238E27FC236}">
                      <a16:creationId xmlns:a16="http://schemas.microsoft.com/office/drawing/2014/main" id="{7F756629-3193-45E9-7E5D-2D8743129E47}"/>
                    </a:ext>
                  </a:extLst>
                </p:cNvPr>
                <p:cNvPicPr/>
                <p:nvPr/>
              </p:nvPicPr>
              <p:blipFill>
                <a:blip r:embed="rId7"/>
                <a:stretch>
                  <a:fillRect/>
                </a:stretch>
              </p:blipFill>
              <p:spPr>
                <a:xfrm>
                  <a:off x="203552" y="1614862"/>
                  <a:ext cx="269640" cy="228960"/>
                </a:xfrm>
                <a:prstGeom prst="rect">
                  <a:avLst/>
                </a:prstGeom>
              </p:spPr>
            </p:pic>
          </mc:Fallback>
        </mc:AlternateContent>
      </p:grpSp>
      <p:grpSp>
        <p:nvGrpSpPr>
          <p:cNvPr id="9" name="Group 8">
            <a:extLst>
              <a:ext uri="{FF2B5EF4-FFF2-40B4-BE49-F238E27FC236}">
                <a16:creationId xmlns:a16="http://schemas.microsoft.com/office/drawing/2014/main" id="{0A2977E8-F626-60EF-3165-A2EA1AC556E1}"/>
              </a:ext>
            </a:extLst>
          </p:cNvPr>
          <p:cNvGrpSpPr/>
          <p:nvPr/>
        </p:nvGrpSpPr>
        <p:grpSpPr>
          <a:xfrm>
            <a:off x="301832" y="2645542"/>
            <a:ext cx="733320" cy="864720"/>
            <a:chOff x="301832" y="2645542"/>
            <a:chExt cx="733320" cy="864720"/>
          </a:xfrm>
        </p:grpSpPr>
        <mc:AlternateContent xmlns:mc="http://schemas.openxmlformats.org/markup-compatibility/2006">
          <mc:Choice xmlns:p14="http://schemas.microsoft.com/office/powerpoint/2010/main" Requires="p14">
            <p:contentPart p14:bwMode="auto" r:id="rId8">
              <p14:nvContentPartPr>
                <p14:cNvPr id="5" name="Ink 4">
                  <a:extLst>
                    <a:ext uri="{FF2B5EF4-FFF2-40B4-BE49-F238E27FC236}">
                      <a16:creationId xmlns:a16="http://schemas.microsoft.com/office/drawing/2014/main" id="{B73AE86B-43E4-E6EE-3E72-CA4B8705481B}"/>
                    </a:ext>
                  </a:extLst>
                </p14:cNvPr>
                <p14:cNvContentPartPr/>
                <p14:nvPr/>
              </p14:nvContentPartPr>
              <p14:xfrm>
                <a:off x="301832" y="2645542"/>
                <a:ext cx="436320" cy="333360"/>
              </p14:xfrm>
            </p:contentPart>
          </mc:Choice>
          <mc:Fallback>
            <p:pic>
              <p:nvPicPr>
                <p:cNvPr id="5" name="Ink 4">
                  <a:extLst>
                    <a:ext uri="{FF2B5EF4-FFF2-40B4-BE49-F238E27FC236}">
                      <a16:creationId xmlns:a16="http://schemas.microsoft.com/office/drawing/2014/main" id="{B73AE86B-43E4-E6EE-3E72-CA4B8705481B}"/>
                    </a:ext>
                  </a:extLst>
                </p:cNvPr>
                <p:cNvPicPr/>
                <p:nvPr/>
              </p:nvPicPr>
              <p:blipFill>
                <a:blip r:embed="rId9"/>
                <a:stretch>
                  <a:fillRect/>
                </a:stretch>
              </p:blipFill>
              <p:spPr>
                <a:xfrm>
                  <a:off x="292832" y="2636902"/>
                  <a:ext cx="453960" cy="3510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6" name="Ink 5">
                  <a:extLst>
                    <a:ext uri="{FF2B5EF4-FFF2-40B4-BE49-F238E27FC236}">
                      <a16:creationId xmlns:a16="http://schemas.microsoft.com/office/drawing/2014/main" id="{BB7AD8C9-96BF-37D7-E39E-1F277CC3D05B}"/>
                    </a:ext>
                  </a:extLst>
                </p14:cNvPr>
                <p14:cNvContentPartPr/>
                <p14:nvPr/>
              </p14:nvContentPartPr>
              <p14:xfrm>
                <a:off x="310832" y="2798542"/>
                <a:ext cx="428400" cy="333720"/>
              </p14:xfrm>
            </p:contentPart>
          </mc:Choice>
          <mc:Fallback>
            <p:pic>
              <p:nvPicPr>
                <p:cNvPr id="6" name="Ink 5">
                  <a:extLst>
                    <a:ext uri="{FF2B5EF4-FFF2-40B4-BE49-F238E27FC236}">
                      <a16:creationId xmlns:a16="http://schemas.microsoft.com/office/drawing/2014/main" id="{BB7AD8C9-96BF-37D7-E39E-1F277CC3D05B}"/>
                    </a:ext>
                  </a:extLst>
                </p:cNvPr>
                <p:cNvPicPr/>
                <p:nvPr/>
              </p:nvPicPr>
              <p:blipFill>
                <a:blip r:embed="rId11"/>
                <a:stretch>
                  <a:fillRect/>
                </a:stretch>
              </p:blipFill>
              <p:spPr>
                <a:xfrm>
                  <a:off x="302192" y="2789542"/>
                  <a:ext cx="446040" cy="35136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7" name="Ink 6">
                  <a:extLst>
                    <a:ext uri="{FF2B5EF4-FFF2-40B4-BE49-F238E27FC236}">
                      <a16:creationId xmlns:a16="http://schemas.microsoft.com/office/drawing/2014/main" id="{6F29070E-A50A-7CB3-1BBE-9A9403298713}"/>
                    </a:ext>
                  </a:extLst>
                </p14:cNvPr>
                <p14:cNvContentPartPr/>
                <p14:nvPr/>
              </p14:nvContentPartPr>
              <p14:xfrm>
                <a:off x="380312" y="3012382"/>
                <a:ext cx="520200" cy="378360"/>
              </p14:xfrm>
            </p:contentPart>
          </mc:Choice>
          <mc:Fallback>
            <p:pic>
              <p:nvPicPr>
                <p:cNvPr id="7" name="Ink 6">
                  <a:extLst>
                    <a:ext uri="{FF2B5EF4-FFF2-40B4-BE49-F238E27FC236}">
                      <a16:creationId xmlns:a16="http://schemas.microsoft.com/office/drawing/2014/main" id="{6F29070E-A50A-7CB3-1BBE-9A9403298713}"/>
                    </a:ext>
                  </a:extLst>
                </p:cNvPr>
                <p:cNvPicPr/>
                <p:nvPr/>
              </p:nvPicPr>
              <p:blipFill>
                <a:blip r:embed="rId13"/>
                <a:stretch>
                  <a:fillRect/>
                </a:stretch>
              </p:blipFill>
              <p:spPr>
                <a:xfrm>
                  <a:off x="371312" y="3003742"/>
                  <a:ext cx="537840" cy="3960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8" name="Ink 7">
                  <a:extLst>
                    <a:ext uri="{FF2B5EF4-FFF2-40B4-BE49-F238E27FC236}">
                      <a16:creationId xmlns:a16="http://schemas.microsoft.com/office/drawing/2014/main" id="{EF9F498D-4E6C-8CEB-55DA-6C24DEB6CFA9}"/>
                    </a:ext>
                  </a:extLst>
                </p14:cNvPr>
                <p14:cNvContentPartPr/>
                <p14:nvPr/>
              </p14:nvContentPartPr>
              <p14:xfrm>
                <a:off x="427472" y="3038662"/>
                <a:ext cx="607680" cy="471600"/>
              </p14:xfrm>
            </p:contentPart>
          </mc:Choice>
          <mc:Fallback>
            <p:pic>
              <p:nvPicPr>
                <p:cNvPr id="8" name="Ink 7">
                  <a:extLst>
                    <a:ext uri="{FF2B5EF4-FFF2-40B4-BE49-F238E27FC236}">
                      <a16:creationId xmlns:a16="http://schemas.microsoft.com/office/drawing/2014/main" id="{EF9F498D-4E6C-8CEB-55DA-6C24DEB6CFA9}"/>
                    </a:ext>
                  </a:extLst>
                </p:cNvPr>
                <p:cNvPicPr/>
                <p:nvPr/>
              </p:nvPicPr>
              <p:blipFill>
                <a:blip r:embed="rId15"/>
                <a:stretch>
                  <a:fillRect/>
                </a:stretch>
              </p:blipFill>
              <p:spPr>
                <a:xfrm>
                  <a:off x="418472" y="3029662"/>
                  <a:ext cx="625320" cy="489240"/>
                </a:xfrm>
                <a:prstGeom prst="rect">
                  <a:avLst/>
                </a:prstGeom>
              </p:spPr>
            </p:pic>
          </mc:Fallback>
        </mc:AlternateContent>
      </p:gr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2"/>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 Commands</a:t>
            </a:r>
            <a:endParaRPr sz="1800" b="1">
              <a:solidFill>
                <a:srgbClr val="C55A11"/>
              </a:solidFill>
              <a:latin typeface="Calibri"/>
              <a:ea typeface="Calibri"/>
              <a:cs typeface="Calibri"/>
              <a:sym typeface="Calibri"/>
            </a:endParaRPr>
          </a:p>
        </p:txBody>
      </p:sp>
      <p:cxnSp>
        <p:nvCxnSpPr>
          <p:cNvPr id="207" name="Google Shape;207;p12"/>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08" name="Google Shape;208;p12"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09" name="Google Shape;209;p12"/>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210" name="Google Shape;210;p12"/>
          <p:cNvSpPr/>
          <p:nvPr/>
        </p:nvSpPr>
        <p:spPr>
          <a:xfrm>
            <a:off x="403881" y="1396527"/>
            <a:ext cx="7214610" cy="4847451"/>
          </a:xfrm>
          <a:prstGeom prst="rect">
            <a:avLst/>
          </a:prstGeom>
          <a:noFill/>
          <a:ln>
            <a:noFill/>
          </a:ln>
        </p:spPr>
        <p:txBody>
          <a:bodyPr spcFirstLastPara="1" wrap="square" lIns="68569" tIns="34275" rIns="68569" bIns="34275" anchor="t" anchorCtr="0">
            <a:spAutoFit/>
          </a:bodyPr>
          <a:lstStyle/>
          <a:p>
            <a:r>
              <a:rPr lang="en-US" sz="1350" b="1">
                <a:solidFill>
                  <a:srgbClr val="292929"/>
                </a:solidFill>
              </a:rPr>
              <a:t>db Command:  </a:t>
            </a:r>
            <a:r>
              <a:rPr lang="en-US" sz="1350">
                <a:solidFill>
                  <a:schemeClr val="dk1"/>
                </a:solidFill>
              </a:rPr>
              <a:t>To check which database you are connected</a:t>
            </a:r>
            <a:endParaRPr sz="1350" b="1">
              <a:solidFill>
                <a:srgbClr val="292929"/>
              </a:solidFill>
            </a:endParaRPr>
          </a:p>
          <a:p>
            <a:endParaRPr sz="1350" b="1">
              <a:solidFill>
                <a:srgbClr val="292929"/>
              </a:solidFill>
            </a:endParaRPr>
          </a:p>
          <a:p>
            <a:r>
              <a:rPr lang="en-US" sz="1350" b="1">
                <a:solidFill>
                  <a:srgbClr val="292929"/>
                </a:solidFill>
              </a:rPr>
              <a:t>Example: </a:t>
            </a:r>
            <a:r>
              <a:rPr lang="en-US" sz="1350">
                <a:solidFill>
                  <a:srgbClr val="FF0000"/>
                </a:solidFill>
              </a:rPr>
              <a:t>db</a:t>
            </a:r>
            <a:endParaRPr sz="1350">
              <a:solidFill>
                <a:srgbClr val="FF0000"/>
              </a:solidFill>
            </a:endParaRPr>
          </a:p>
          <a:p>
            <a:endParaRPr sz="1350">
              <a:solidFill>
                <a:srgbClr val="292929"/>
              </a:solidFill>
            </a:endParaRPr>
          </a:p>
          <a:p>
            <a:r>
              <a:rPr lang="en-US" sz="1350">
                <a:solidFill>
                  <a:srgbClr val="292929"/>
                </a:solidFill>
              </a:rPr>
              <a:t>Testdb </a:t>
            </a:r>
            <a:endParaRPr sz="1350">
              <a:solidFill>
                <a:srgbClr val="292929"/>
              </a:solidFill>
            </a:endParaRPr>
          </a:p>
          <a:p>
            <a:endParaRPr sz="1350">
              <a:solidFill>
                <a:srgbClr val="292929"/>
              </a:solidFill>
            </a:endParaRPr>
          </a:p>
          <a:p>
            <a:r>
              <a:rPr lang="en-US" sz="1350">
                <a:solidFill>
                  <a:srgbClr val="292929"/>
                </a:solidFill>
              </a:rPr>
              <a:t>//output – name of the db displayed.</a:t>
            </a:r>
            <a:endParaRPr sz="1350">
              <a:solidFill>
                <a:srgbClr val="292929"/>
              </a:solidFill>
            </a:endParaRPr>
          </a:p>
          <a:p>
            <a:endParaRPr sz="1350">
              <a:solidFill>
                <a:srgbClr val="292929"/>
              </a:solidFill>
            </a:endParaRPr>
          </a:p>
          <a:p>
            <a:r>
              <a:rPr lang="en-US" sz="1350" b="1">
                <a:solidFill>
                  <a:srgbClr val="292929"/>
                </a:solidFill>
              </a:rPr>
              <a:t>Command to list all databases</a:t>
            </a:r>
            <a:endParaRPr sz="1050"/>
          </a:p>
          <a:p>
            <a:endParaRPr sz="1350">
              <a:solidFill>
                <a:srgbClr val="292929"/>
              </a:solidFill>
            </a:endParaRPr>
          </a:p>
          <a:p>
            <a:r>
              <a:rPr lang="en-US" sz="1350">
                <a:solidFill>
                  <a:srgbClr val="FF0000"/>
                </a:solidFill>
              </a:rPr>
              <a:t>show dbs</a:t>
            </a:r>
            <a:endParaRPr sz="1350">
              <a:solidFill>
                <a:srgbClr val="FF0000"/>
              </a:solidFill>
            </a:endParaRPr>
          </a:p>
          <a:p>
            <a:endParaRPr sz="1350">
              <a:solidFill>
                <a:srgbClr val="FF0000"/>
              </a:solidFill>
            </a:endParaRPr>
          </a:p>
          <a:p>
            <a:r>
              <a:rPr lang="en-US" sz="1350">
                <a:solidFill>
                  <a:srgbClr val="292929"/>
                </a:solidFill>
              </a:rPr>
              <a:t>//testdb not shown here: </a:t>
            </a:r>
            <a:endParaRPr sz="1050"/>
          </a:p>
          <a:p>
            <a:endParaRPr sz="1350">
              <a:solidFill>
                <a:srgbClr val="292929"/>
              </a:solidFill>
            </a:endParaRPr>
          </a:p>
          <a:p>
            <a:r>
              <a:rPr lang="en-US" sz="1350">
                <a:solidFill>
                  <a:srgbClr val="292929"/>
                </a:solidFill>
              </a:rPr>
              <a:t>// d</a:t>
            </a:r>
            <a:r>
              <a:rPr lang="en-US" sz="1350">
                <a:solidFill>
                  <a:schemeClr val="dk1"/>
                </a:solidFill>
              </a:rPr>
              <a:t>atabase should have atleast one document in it to be displayed</a:t>
            </a:r>
            <a:endParaRPr sz="1350">
              <a:solidFill>
                <a:srgbClr val="292929"/>
              </a:solidFill>
            </a:endParaRPr>
          </a:p>
          <a:p>
            <a:endParaRPr sz="1350">
              <a:solidFill>
                <a:srgbClr val="292929"/>
              </a:solidFill>
            </a:endParaRPr>
          </a:p>
          <a:p>
            <a:endParaRPr sz="1350">
              <a:solidFill>
                <a:srgbClr val="FF0000"/>
              </a:solidFill>
            </a:endParaRPr>
          </a:p>
          <a:p>
            <a:endParaRPr sz="1350">
              <a:solidFill>
                <a:srgbClr val="FF0000"/>
              </a:solidFill>
            </a:endParaRPr>
          </a:p>
          <a:p>
            <a:endParaRPr sz="1350">
              <a:solidFill>
                <a:srgbClr val="FF0000"/>
              </a:solidFill>
            </a:endParaRPr>
          </a:p>
          <a:p>
            <a:endParaRPr sz="1350">
              <a:solidFill>
                <a:srgbClr val="292929"/>
              </a:solidFill>
            </a:endParaRPr>
          </a:p>
          <a:p>
            <a:endParaRPr sz="1350" b="1">
              <a:solidFill>
                <a:srgbClr val="292929"/>
              </a:solidFill>
            </a:endParaRPr>
          </a:p>
          <a:p>
            <a:endParaRPr sz="1350" b="1">
              <a:solidFill>
                <a:srgbClr val="292929"/>
              </a:solidFill>
            </a:endParaRPr>
          </a:p>
          <a:p>
            <a:endParaRPr sz="1350" b="1">
              <a:solidFill>
                <a:srgbClr val="292929"/>
              </a:solidFill>
            </a:endParaRPr>
          </a:p>
        </p:txBody>
      </p:sp>
      <p:grpSp>
        <p:nvGrpSpPr>
          <p:cNvPr id="4" name="Group 3">
            <a:extLst>
              <a:ext uri="{FF2B5EF4-FFF2-40B4-BE49-F238E27FC236}">
                <a16:creationId xmlns:a16="http://schemas.microsoft.com/office/drawing/2014/main" id="{162A7A30-D3AD-D067-9050-AF0B431BC9C6}"/>
              </a:ext>
            </a:extLst>
          </p:cNvPr>
          <p:cNvGrpSpPr/>
          <p:nvPr/>
        </p:nvGrpSpPr>
        <p:grpSpPr>
          <a:xfrm>
            <a:off x="257192" y="3522894"/>
            <a:ext cx="263520" cy="317160"/>
            <a:chOff x="257192" y="3522894"/>
            <a:chExt cx="263520" cy="317160"/>
          </a:xfrm>
        </p:grpSpPr>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4C6F96E8-D7C0-118E-D79E-F0C24715472C}"/>
                    </a:ext>
                  </a:extLst>
                </p14:cNvPr>
                <p14:cNvContentPartPr/>
                <p14:nvPr/>
              </p14:nvContentPartPr>
              <p14:xfrm>
                <a:off x="257192" y="3522894"/>
                <a:ext cx="263520" cy="226800"/>
              </p14:xfrm>
            </p:contentPart>
          </mc:Choice>
          <mc:Fallback>
            <p:pic>
              <p:nvPicPr>
                <p:cNvPr id="2" name="Ink 1">
                  <a:extLst>
                    <a:ext uri="{FF2B5EF4-FFF2-40B4-BE49-F238E27FC236}">
                      <a16:creationId xmlns:a16="http://schemas.microsoft.com/office/drawing/2014/main" id="{4C6F96E8-D7C0-118E-D79E-F0C24715472C}"/>
                    </a:ext>
                  </a:extLst>
                </p:cNvPr>
                <p:cNvPicPr/>
                <p:nvPr/>
              </p:nvPicPr>
              <p:blipFill>
                <a:blip r:embed="rId5"/>
                <a:stretch>
                  <a:fillRect/>
                </a:stretch>
              </p:blipFill>
              <p:spPr>
                <a:xfrm>
                  <a:off x="248552" y="3514254"/>
                  <a:ext cx="281160" cy="2444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DA905811-6082-657E-CC17-7809565AF70A}"/>
                    </a:ext>
                  </a:extLst>
                </p14:cNvPr>
                <p14:cNvContentPartPr/>
                <p14:nvPr/>
              </p14:nvContentPartPr>
              <p14:xfrm>
                <a:off x="307592" y="3645294"/>
                <a:ext cx="171360" cy="194760"/>
              </p14:xfrm>
            </p:contentPart>
          </mc:Choice>
          <mc:Fallback>
            <p:pic>
              <p:nvPicPr>
                <p:cNvPr id="3" name="Ink 2">
                  <a:extLst>
                    <a:ext uri="{FF2B5EF4-FFF2-40B4-BE49-F238E27FC236}">
                      <a16:creationId xmlns:a16="http://schemas.microsoft.com/office/drawing/2014/main" id="{DA905811-6082-657E-CC17-7809565AF70A}"/>
                    </a:ext>
                  </a:extLst>
                </p:cNvPr>
                <p:cNvPicPr/>
                <p:nvPr/>
              </p:nvPicPr>
              <p:blipFill>
                <a:blip r:embed="rId7"/>
                <a:stretch>
                  <a:fillRect/>
                </a:stretch>
              </p:blipFill>
              <p:spPr>
                <a:xfrm>
                  <a:off x="298952" y="3636294"/>
                  <a:ext cx="189000" cy="212400"/>
                </a:xfrm>
                <a:prstGeom prst="rect">
                  <a:avLst/>
                </a:prstGeom>
              </p:spPr>
            </p:pic>
          </mc:Fallback>
        </mc:AlternateContent>
      </p:grpSp>
      <p:grpSp>
        <p:nvGrpSpPr>
          <p:cNvPr id="7" name="Group 6">
            <a:extLst>
              <a:ext uri="{FF2B5EF4-FFF2-40B4-BE49-F238E27FC236}">
                <a16:creationId xmlns:a16="http://schemas.microsoft.com/office/drawing/2014/main" id="{86B3FBF2-6F61-B304-F43C-22CB6EE5AADC}"/>
              </a:ext>
            </a:extLst>
          </p:cNvPr>
          <p:cNvGrpSpPr/>
          <p:nvPr/>
        </p:nvGrpSpPr>
        <p:grpSpPr>
          <a:xfrm>
            <a:off x="251072" y="1895694"/>
            <a:ext cx="281880" cy="339480"/>
            <a:chOff x="251072" y="1895694"/>
            <a:chExt cx="281880" cy="339480"/>
          </a:xfrm>
        </p:grpSpPr>
        <mc:AlternateContent xmlns:mc="http://schemas.openxmlformats.org/markup-compatibility/2006">
          <mc:Choice xmlns:p14="http://schemas.microsoft.com/office/powerpoint/2010/main" Requires="p14">
            <p:contentPart p14:bwMode="auto" r:id="rId8">
              <p14:nvContentPartPr>
                <p14:cNvPr id="5" name="Ink 4">
                  <a:extLst>
                    <a:ext uri="{FF2B5EF4-FFF2-40B4-BE49-F238E27FC236}">
                      <a16:creationId xmlns:a16="http://schemas.microsoft.com/office/drawing/2014/main" id="{EF624134-C184-18F8-E0CC-C21B79D93235}"/>
                    </a:ext>
                  </a:extLst>
                </p14:cNvPr>
                <p14:cNvContentPartPr/>
                <p14:nvPr/>
              </p14:nvContentPartPr>
              <p14:xfrm>
                <a:off x="302192" y="1895694"/>
                <a:ext cx="230760" cy="225000"/>
              </p14:xfrm>
            </p:contentPart>
          </mc:Choice>
          <mc:Fallback>
            <p:pic>
              <p:nvPicPr>
                <p:cNvPr id="5" name="Ink 4">
                  <a:extLst>
                    <a:ext uri="{FF2B5EF4-FFF2-40B4-BE49-F238E27FC236}">
                      <a16:creationId xmlns:a16="http://schemas.microsoft.com/office/drawing/2014/main" id="{EF624134-C184-18F8-E0CC-C21B79D93235}"/>
                    </a:ext>
                  </a:extLst>
                </p:cNvPr>
                <p:cNvPicPr/>
                <p:nvPr/>
              </p:nvPicPr>
              <p:blipFill>
                <a:blip r:embed="rId9"/>
                <a:stretch>
                  <a:fillRect/>
                </a:stretch>
              </p:blipFill>
              <p:spPr>
                <a:xfrm>
                  <a:off x="293552" y="1886694"/>
                  <a:ext cx="248400" cy="2426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6" name="Ink 5">
                  <a:extLst>
                    <a:ext uri="{FF2B5EF4-FFF2-40B4-BE49-F238E27FC236}">
                      <a16:creationId xmlns:a16="http://schemas.microsoft.com/office/drawing/2014/main" id="{2CA9D7FC-CF5D-6620-A14E-023C8827982F}"/>
                    </a:ext>
                  </a:extLst>
                </p14:cNvPr>
                <p14:cNvContentPartPr/>
                <p14:nvPr/>
              </p14:nvContentPartPr>
              <p14:xfrm>
                <a:off x="251072" y="2036814"/>
                <a:ext cx="220680" cy="198360"/>
              </p14:xfrm>
            </p:contentPart>
          </mc:Choice>
          <mc:Fallback>
            <p:pic>
              <p:nvPicPr>
                <p:cNvPr id="6" name="Ink 5">
                  <a:extLst>
                    <a:ext uri="{FF2B5EF4-FFF2-40B4-BE49-F238E27FC236}">
                      <a16:creationId xmlns:a16="http://schemas.microsoft.com/office/drawing/2014/main" id="{2CA9D7FC-CF5D-6620-A14E-023C8827982F}"/>
                    </a:ext>
                  </a:extLst>
                </p:cNvPr>
                <p:cNvPicPr/>
                <p:nvPr/>
              </p:nvPicPr>
              <p:blipFill>
                <a:blip r:embed="rId11"/>
                <a:stretch>
                  <a:fillRect/>
                </a:stretch>
              </p:blipFill>
              <p:spPr>
                <a:xfrm>
                  <a:off x="242432" y="2027814"/>
                  <a:ext cx="238320" cy="216000"/>
                </a:xfrm>
                <a:prstGeom prst="rect">
                  <a:avLst/>
                </a:prstGeom>
              </p:spPr>
            </p:pic>
          </mc:Fallback>
        </mc:AlternateContent>
      </p:gr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13"/>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 Commands</a:t>
            </a:r>
            <a:endParaRPr sz="1800" b="1">
              <a:solidFill>
                <a:srgbClr val="C55A11"/>
              </a:solidFill>
              <a:latin typeface="Calibri"/>
              <a:ea typeface="Calibri"/>
              <a:cs typeface="Calibri"/>
              <a:sym typeface="Calibri"/>
            </a:endParaRPr>
          </a:p>
        </p:txBody>
      </p:sp>
      <p:cxnSp>
        <p:nvCxnSpPr>
          <p:cNvPr id="216" name="Google Shape;216;p13"/>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17" name="Google Shape;217;p1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18" name="Google Shape;218;p13"/>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219" name="Google Shape;219;p13"/>
          <p:cNvSpPr/>
          <p:nvPr/>
        </p:nvSpPr>
        <p:spPr>
          <a:xfrm>
            <a:off x="403881" y="1396527"/>
            <a:ext cx="7214610" cy="2562210"/>
          </a:xfrm>
          <a:prstGeom prst="rect">
            <a:avLst/>
          </a:prstGeom>
          <a:noFill/>
          <a:ln>
            <a:noFill/>
          </a:ln>
        </p:spPr>
        <p:txBody>
          <a:bodyPr spcFirstLastPara="1" wrap="square" lIns="68569" tIns="34275" rIns="68569" bIns="34275" anchor="t" anchorCtr="0">
            <a:spAutoFit/>
          </a:bodyPr>
          <a:lstStyle/>
          <a:p>
            <a:r>
              <a:rPr lang="en-US" sz="1350" b="1">
                <a:solidFill>
                  <a:srgbClr val="292929"/>
                </a:solidFill>
              </a:rPr>
              <a:t>dropdatabase Command:  </a:t>
            </a:r>
            <a:r>
              <a:rPr lang="en-US" sz="1350">
                <a:solidFill>
                  <a:schemeClr val="dk1"/>
                </a:solidFill>
              </a:rPr>
              <a:t>To drop the current database </a:t>
            </a:r>
            <a:endParaRPr sz="1350" b="1">
              <a:solidFill>
                <a:srgbClr val="292929"/>
              </a:solidFill>
            </a:endParaRPr>
          </a:p>
          <a:p>
            <a:endParaRPr sz="1350" b="1">
              <a:solidFill>
                <a:srgbClr val="292929"/>
              </a:solidFill>
            </a:endParaRPr>
          </a:p>
          <a:p>
            <a:r>
              <a:rPr lang="en-US" sz="1350" b="1">
                <a:solidFill>
                  <a:srgbClr val="292929"/>
                </a:solidFill>
              </a:rPr>
              <a:t>Format: </a:t>
            </a:r>
            <a:r>
              <a:rPr lang="en-US" sz="1350">
                <a:solidFill>
                  <a:srgbClr val="FF0000"/>
                </a:solidFill>
              </a:rPr>
              <a:t>db.dropDatabse()</a:t>
            </a:r>
            <a:endParaRPr sz="1350" b="1">
              <a:solidFill>
                <a:srgbClr val="FF0000"/>
              </a:solidFill>
            </a:endParaRPr>
          </a:p>
          <a:p>
            <a:endParaRPr sz="1350" b="1">
              <a:solidFill>
                <a:srgbClr val="292929"/>
              </a:solidFill>
            </a:endParaRPr>
          </a:p>
          <a:p>
            <a:r>
              <a:rPr lang="en-US" sz="1350" b="1">
                <a:solidFill>
                  <a:srgbClr val="292929"/>
                </a:solidFill>
              </a:rPr>
              <a:t>Example: </a:t>
            </a:r>
            <a:r>
              <a:rPr lang="en-US" sz="1350">
                <a:solidFill>
                  <a:srgbClr val="FF0000"/>
                </a:solidFill>
              </a:rPr>
              <a:t>db.dropDatabase () </a:t>
            </a:r>
            <a:endParaRPr sz="1050"/>
          </a:p>
          <a:p>
            <a:endParaRPr sz="1350">
              <a:solidFill>
                <a:srgbClr val="292929"/>
              </a:solidFill>
            </a:endParaRPr>
          </a:p>
          <a:p>
            <a:r>
              <a:rPr lang="en-US" sz="1350">
                <a:solidFill>
                  <a:srgbClr val="292929"/>
                </a:solidFill>
              </a:rPr>
              <a:t>// the current database is dropped ie Testdb is dropped</a:t>
            </a:r>
            <a:endParaRPr sz="1050"/>
          </a:p>
          <a:p>
            <a:endParaRPr sz="1350">
              <a:solidFill>
                <a:srgbClr val="292929"/>
              </a:solidFill>
            </a:endParaRPr>
          </a:p>
          <a:p>
            <a:endParaRPr sz="1350">
              <a:solidFill>
                <a:srgbClr val="292929"/>
              </a:solidFill>
            </a:endParaRPr>
          </a:p>
          <a:p>
            <a:endParaRPr sz="1350" b="1">
              <a:solidFill>
                <a:srgbClr val="292929"/>
              </a:solidFill>
            </a:endParaRPr>
          </a:p>
          <a:p>
            <a:endParaRPr sz="1350" b="1">
              <a:solidFill>
                <a:srgbClr val="292929"/>
              </a:solidFill>
            </a:endParaRPr>
          </a:p>
          <a:p>
            <a:endParaRPr sz="1350" b="1">
              <a:solidFill>
                <a:srgbClr val="292929"/>
              </a:solidFill>
            </a:endParaRPr>
          </a:p>
        </p:txBody>
      </p:sp>
      <p:grpSp>
        <p:nvGrpSpPr>
          <p:cNvPr id="9" name="Group 8">
            <a:extLst>
              <a:ext uri="{FF2B5EF4-FFF2-40B4-BE49-F238E27FC236}">
                <a16:creationId xmlns:a16="http://schemas.microsoft.com/office/drawing/2014/main" id="{E2A7B8FC-B399-B046-542A-71CB13D52723}"/>
              </a:ext>
            </a:extLst>
          </p:cNvPr>
          <p:cNvGrpSpPr/>
          <p:nvPr/>
        </p:nvGrpSpPr>
        <p:grpSpPr>
          <a:xfrm>
            <a:off x="199952" y="1600822"/>
            <a:ext cx="561240" cy="1005840"/>
            <a:chOff x="199952" y="1600822"/>
            <a:chExt cx="561240" cy="1005840"/>
          </a:xfrm>
        </p:grpSpPr>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F0594606-64B9-8F59-DAAF-A486903FC699}"/>
                    </a:ext>
                  </a:extLst>
                </p14:cNvPr>
                <p14:cNvContentPartPr/>
                <p14:nvPr/>
              </p14:nvContentPartPr>
              <p14:xfrm>
                <a:off x="199952" y="1600822"/>
                <a:ext cx="216000" cy="157320"/>
              </p14:xfrm>
            </p:contentPart>
          </mc:Choice>
          <mc:Fallback>
            <p:pic>
              <p:nvPicPr>
                <p:cNvPr id="2" name="Ink 1">
                  <a:extLst>
                    <a:ext uri="{FF2B5EF4-FFF2-40B4-BE49-F238E27FC236}">
                      <a16:creationId xmlns:a16="http://schemas.microsoft.com/office/drawing/2014/main" id="{F0594606-64B9-8F59-DAAF-A486903FC699}"/>
                    </a:ext>
                  </a:extLst>
                </p:cNvPr>
                <p:cNvPicPr/>
                <p:nvPr/>
              </p:nvPicPr>
              <p:blipFill>
                <a:blip r:embed="rId5"/>
                <a:stretch>
                  <a:fillRect/>
                </a:stretch>
              </p:blipFill>
              <p:spPr>
                <a:xfrm>
                  <a:off x="191312" y="1592182"/>
                  <a:ext cx="233640" cy="1749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86B1712D-A643-445C-965F-804B1095BFEB}"/>
                    </a:ext>
                  </a:extLst>
                </p14:cNvPr>
                <p14:cNvContentPartPr/>
                <p14:nvPr/>
              </p14:nvContentPartPr>
              <p14:xfrm>
                <a:off x="405152" y="1635382"/>
                <a:ext cx="54360" cy="42840"/>
              </p14:xfrm>
            </p:contentPart>
          </mc:Choice>
          <mc:Fallback>
            <p:pic>
              <p:nvPicPr>
                <p:cNvPr id="3" name="Ink 2">
                  <a:extLst>
                    <a:ext uri="{FF2B5EF4-FFF2-40B4-BE49-F238E27FC236}">
                      <a16:creationId xmlns:a16="http://schemas.microsoft.com/office/drawing/2014/main" id="{86B1712D-A643-445C-965F-804B1095BFEB}"/>
                    </a:ext>
                  </a:extLst>
                </p:cNvPr>
                <p:cNvPicPr/>
                <p:nvPr/>
              </p:nvPicPr>
              <p:blipFill>
                <a:blip r:embed="rId7"/>
                <a:stretch>
                  <a:fillRect/>
                </a:stretch>
              </p:blipFill>
              <p:spPr>
                <a:xfrm>
                  <a:off x="396152" y="1626382"/>
                  <a:ext cx="72000" cy="6048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5" name="Ink 4">
                  <a:extLst>
                    <a:ext uri="{FF2B5EF4-FFF2-40B4-BE49-F238E27FC236}">
                      <a16:creationId xmlns:a16="http://schemas.microsoft.com/office/drawing/2014/main" id="{7B89A887-826D-1AD7-8D45-4FCD25E71FCE}"/>
                    </a:ext>
                  </a:extLst>
                </p14:cNvPr>
                <p14:cNvContentPartPr/>
                <p14:nvPr/>
              </p14:nvContentPartPr>
              <p14:xfrm>
                <a:off x="273392" y="1788382"/>
                <a:ext cx="311040" cy="228600"/>
              </p14:xfrm>
            </p:contentPart>
          </mc:Choice>
          <mc:Fallback>
            <p:pic>
              <p:nvPicPr>
                <p:cNvPr id="5" name="Ink 4">
                  <a:extLst>
                    <a:ext uri="{FF2B5EF4-FFF2-40B4-BE49-F238E27FC236}">
                      <a16:creationId xmlns:a16="http://schemas.microsoft.com/office/drawing/2014/main" id="{7B89A887-826D-1AD7-8D45-4FCD25E71FCE}"/>
                    </a:ext>
                  </a:extLst>
                </p:cNvPr>
                <p:cNvPicPr/>
                <p:nvPr/>
              </p:nvPicPr>
              <p:blipFill>
                <a:blip r:embed="rId9"/>
                <a:stretch>
                  <a:fillRect/>
                </a:stretch>
              </p:blipFill>
              <p:spPr>
                <a:xfrm>
                  <a:off x="264752" y="1779382"/>
                  <a:ext cx="328680" cy="2462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6" name="Ink 5">
                  <a:extLst>
                    <a:ext uri="{FF2B5EF4-FFF2-40B4-BE49-F238E27FC236}">
                      <a16:creationId xmlns:a16="http://schemas.microsoft.com/office/drawing/2014/main" id="{5A18A080-40AF-2664-B5B2-28541118602F}"/>
                    </a:ext>
                  </a:extLst>
                </p14:cNvPr>
                <p14:cNvContentPartPr/>
                <p14:nvPr/>
              </p14:nvContentPartPr>
              <p14:xfrm>
                <a:off x="257552" y="1855342"/>
                <a:ext cx="359280" cy="281520"/>
              </p14:xfrm>
            </p:contentPart>
          </mc:Choice>
          <mc:Fallback>
            <p:pic>
              <p:nvPicPr>
                <p:cNvPr id="6" name="Ink 5">
                  <a:extLst>
                    <a:ext uri="{FF2B5EF4-FFF2-40B4-BE49-F238E27FC236}">
                      <a16:creationId xmlns:a16="http://schemas.microsoft.com/office/drawing/2014/main" id="{5A18A080-40AF-2664-B5B2-28541118602F}"/>
                    </a:ext>
                  </a:extLst>
                </p:cNvPr>
                <p:cNvPicPr/>
                <p:nvPr/>
              </p:nvPicPr>
              <p:blipFill>
                <a:blip r:embed="rId11"/>
                <a:stretch>
                  <a:fillRect/>
                </a:stretch>
              </p:blipFill>
              <p:spPr>
                <a:xfrm>
                  <a:off x="248912" y="1846702"/>
                  <a:ext cx="376920" cy="29916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7" name="Ink 6">
                  <a:extLst>
                    <a:ext uri="{FF2B5EF4-FFF2-40B4-BE49-F238E27FC236}">
                      <a16:creationId xmlns:a16="http://schemas.microsoft.com/office/drawing/2014/main" id="{25DD6CDF-96D3-116E-5A72-62B909F6BB6B}"/>
                    </a:ext>
                  </a:extLst>
                </p14:cNvPr>
                <p14:cNvContentPartPr/>
                <p14:nvPr/>
              </p14:nvContentPartPr>
              <p14:xfrm>
                <a:off x="306512" y="2226502"/>
                <a:ext cx="407160" cy="311040"/>
              </p14:xfrm>
            </p:contentPart>
          </mc:Choice>
          <mc:Fallback>
            <p:pic>
              <p:nvPicPr>
                <p:cNvPr id="7" name="Ink 6">
                  <a:extLst>
                    <a:ext uri="{FF2B5EF4-FFF2-40B4-BE49-F238E27FC236}">
                      <a16:creationId xmlns:a16="http://schemas.microsoft.com/office/drawing/2014/main" id="{25DD6CDF-96D3-116E-5A72-62B909F6BB6B}"/>
                    </a:ext>
                  </a:extLst>
                </p:cNvPr>
                <p:cNvPicPr/>
                <p:nvPr/>
              </p:nvPicPr>
              <p:blipFill>
                <a:blip r:embed="rId13"/>
                <a:stretch>
                  <a:fillRect/>
                </a:stretch>
              </p:blipFill>
              <p:spPr>
                <a:xfrm>
                  <a:off x="297512" y="2217502"/>
                  <a:ext cx="424800" cy="32868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8" name="Ink 7">
                  <a:extLst>
                    <a:ext uri="{FF2B5EF4-FFF2-40B4-BE49-F238E27FC236}">
                      <a16:creationId xmlns:a16="http://schemas.microsoft.com/office/drawing/2014/main" id="{3D3212C5-4D02-AB1B-1109-E3B41460ADE9}"/>
                    </a:ext>
                  </a:extLst>
                </p14:cNvPr>
                <p14:cNvContentPartPr/>
                <p14:nvPr/>
              </p14:nvContentPartPr>
              <p14:xfrm>
                <a:off x="351152" y="2266462"/>
                <a:ext cx="410040" cy="340200"/>
              </p14:xfrm>
            </p:contentPart>
          </mc:Choice>
          <mc:Fallback>
            <p:pic>
              <p:nvPicPr>
                <p:cNvPr id="8" name="Ink 7">
                  <a:extLst>
                    <a:ext uri="{FF2B5EF4-FFF2-40B4-BE49-F238E27FC236}">
                      <a16:creationId xmlns:a16="http://schemas.microsoft.com/office/drawing/2014/main" id="{3D3212C5-4D02-AB1B-1109-E3B41460ADE9}"/>
                    </a:ext>
                  </a:extLst>
                </p:cNvPr>
                <p:cNvPicPr/>
                <p:nvPr/>
              </p:nvPicPr>
              <p:blipFill>
                <a:blip r:embed="rId15"/>
                <a:stretch>
                  <a:fillRect/>
                </a:stretch>
              </p:blipFill>
              <p:spPr>
                <a:xfrm>
                  <a:off x="342152" y="2257462"/>
                  <a:ext cx="427680" cy="357840"/>
                </a:xfrm>
                <a:prstGeom prst="rect">
                  <a:avLst/>
                </a:prstGeom>
              </p:spPr>
            </p:pic>
          </mc:Fallback>
        </mc:AlternateContent>
      </p:gr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4"/>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 Datatypes</a:t>
            </a:r>
            <a:endParaRPr sz="1800" b="1">
              <a:solidFill>
                <a:srgbClr val="C55A11"/>
              </a:solidFill>
              <a:latin typeface="Calibri"/>
              <a:ea typeface="Calibri"/>
              <a:cs typeface="Calibri"/>
              <a:sym typeface="Calibri"/>
            </a:endParaRPr>
          </a:p>
        </p:txBody>
      </p:sp>
      <p:cxnSp>
        <p:nvCxnSpPr>
          <p:cNvPr id="226" name="Google Shape;226;p1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27" name="Google Shape;227;p1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28" name="Google Shape;228;p14"/>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229" name="Google Shape;229;p14"/>
          <p:cNvSpPr/>
          <p:nvPr/>
        </p:nvSpPr>
        <p:spPr>
          <a:xfrm>
            <a:off x="525920" y="1284867"/>
            <a:ext cx="5404919" cy="3600955"/>
          </a:xfrm>
          <a:prstGeom prst="rect">
            <a:avLst/>
          </a:prstGeom>
          <a:noFill/>
          <a:ln>
            <a:noFill/>
          </a:ln>
        </p:spPr>
        <p:txBody>
          <a:bodyPr spcFirstLastPara="1" wrap="square" lIns="68569" tIns="34275" rIns="68569" bIns="34275" anchor="t" anchorCtr="0">
            <a:spAutoFit/>
          </a:bodyPr>
          <a:lstStyle/>
          <a:p>
            <a:r>
              <a:rPr lang="en-US" sz="1350" b="1">
                <a:solidFill>
                  <a:srgbClr val="292929"/>
                </a:solidFill>
              </a:rPr>
              <a:t>Some of the Datatypes supported</a:t>
            </a:r>
            <a:endParaRPr sz="1050"/>
          </a:p>
          <a:p>
            <a:endParaRPr sz="1350" b="1">
              <a:solidFill>
                <a:srgbClr val="292929"/>
              </a:solidFill>
            </a:endParaRPr>
          </a:p>
          <a:p>
            <a:r>
              <a:rPr lang="en-US" sz="1350" b="1">
                <a:solidFill>
                  <a:srgbClr val="292929"/>
                </a:solidFill>
              </a:rPr>
              <a:t>String</a:t>
            </a:r>
            <a:endParaRPr sz="1050"/>
          </a:p>
          <a:p>
            <a:r>
              <a:rPr lang="en-US" sz="1350" b="1">
                <a:solidFill>
                  <a:srgbClr val="292929"/>
                </a:solidFill>
              </a:rPr>
              <a:t>Integer</a:t>
            </a:r>
            <a:endParaRPr sz="1050"/>
          </a:p>
          <a:p>
            <a:r>
              <a:rPr lang="en-US" sz="1350" b="1">
                <a:solidFill>
                  <a:srgbClr val="292929"/>
                </a:solidFill>
              </a:rPr>
              <a:t>Boolean</a:t>
            </a:r>
            <a:endParaRPr sz="1050"/>
          </a:p>
          <a:p>
            <a:r>
              <a:rPr lang="en-US" sz="1350" b="1">
                <a:solidFill>
                  <a:srgbClr val="292929"/>
                </a:solidFill>
              </a:rPr>
              <a:t>Double</a:t>
            </a:r>
            <a:endParaRPr sz="1050"/>
          </a:p>
          <a:p>
            <a:r>
              <a:rPr lang="en-US" sz="1350" b="1">
                <a:solidFill>
                  <a:srgbClr val="292929"/>
                </a:solidFill>
              </a:rPr>
              <a:t>Arrays</a:t>
            </a:r>
            <a:endParaRPr sz="1050"/>
          </a:p>
          <a:p>
            <a:r>
              <a:rPr lang="en-US" sz="1350" b="1">
                <a:solidFill>
                  <a:srgbClr val="292929"/>
                </a:solidFill>
              </a:rPr>
              <a:t>Timestamp</a:t>
            </a:r>
            <a:endParaRPr sz="1050"/>
          </a:p>
          <a:p>
            <a:r>
              <a:rPr lang="en-US" sz="1350" b="1">
                <a:solidFill>
                  <a:srgbClr val="292929"/>
                </a:solidFill>
              </a:rPr>
              <a:t>Object</a:t>
            </a:r>
            <a:endParaRPr sz="1050"/>
          </a:p>
          <a:p>
            <a:r>
              <a:rPr lang="en-US" sz="1350" b="1">
                <a:solidFill>
                  <a:srgbClr val="292929"/>
                </a:solidFill>
              </a:rPr>
              <a:t>Symbol</a:t>
            </a:r>
            <a:endParaRPr sz="1050"/>
          </a:p>
          <a:p>
            <a:r>
              <a:rPr lang="en-US" sz="1350" b="1">
                <a:solidFill>
                  <a:srgbClr val="292929"/>
                </a:solidFill>
              </a:rPr>
              <a:t>Date</a:t>
            </a:r>
            <a:endParaRPr sz="1050"/>
          </a:p>
          <a:p>
            <a:r>
              <a:rPr lang="en-US" sz="1350" b="1">
                <a:solidFill>
                  <a:srgbClr val="292929"/>
                </a:solidFill>
              </a:rPr>
              <a:t>Code</a:t>
            </a:r>
            <a:endParaRPr sz="1050"/>
          </a:p>
          <a:p>
            <a:r>
              <a:rPr lang="en-US" sz="1350" b="1">
                <a:solidFill>
                  <a:srgbClr val="292929"/>
                </a:solidFill>
              </a:rPr>
              <a:t>Binary Data</a:t>
            </a:r>
            <a:endParaRPr sz="1050"/>
          </a:p>
          <a:p>
            <a:r>
              <a:rPr lang="en-US" sz="1350" b="1">
                <a:solidFill>
                  <a:srgbClr val="292929"/>
                </a:solidFill>
              </a:rPr>
              <a:t>Regular Expression</a:t>
            </a:r>
            <a:endParaRPr sz="1050"/>
          </a:p>
          <a:p>
            <a:r>
              <a:rPr lang="en-US" sz="1350" b="1">
                <a:solidFill>
                  <a:srgbClr val="292929"/>
                </a:solidFill>
              </a:rPr>
              <a:t>Null</a:t>
            </a:r>
            <a:endParaRPr sz="1050"/>
          </a:p>
          <a:p>
            <a:endParaRPr sz="1350" b="1">
              <a:solidFill>
                <a:srgbClr val="292929"/>
              </a:solidFill>
            </a:endParaRPr>
          </a:p>
          <a:p>
            <a:endParaRPr sz="1350" b="1">
              <a:solidFill>
                <a:srgbClr val="292929"/>
              </a:solidFill>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5"/>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 Commands</a:t>
            </a:r>
            <a:endParaRPr sz="1800" b="1">
              <a:solidFill>
                <a:srgbClr val="C55A11"/>
              </a:solidFill>
              <a:latin typeface="Calibri"/>
              <a:ea typeface="Calibri"/>
              <a:cs typeface="Calibri"/>
              <a:sym typeface="Calibri"/>
            </a:endParaRPr>
          </a:p>
        </p:txBody>
      </p:sp>
      <p:cxnSp>
        <p:nvCxnSpPr>
          <p:cNvPr id="235" name="Google Shape;235;p15"/>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36" name="Google Shape;236;p15"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37" name="Google Shape;237;p15"/>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238" name="Google Shape;238;p15"/>
          <p:cNvSpPr/>
          <p:nvPr/>
        </p:nvSpPr>
        <p:spPr>
          <a:xfrm>
            <a:off x="228600" y="1137842"/>
            <a:ext cx="7214610" cy="4639701"/>
          </a:xfrm>
          <a:prstGeom prst="rect">
            <a:avLst/>
          </a:prstGeom>
          <a:noFill/>
          <a:ln>
            <a:noFill/>
          </a:ln>
        </p:spPr>
        <p:txBody>
          <a:bodyPr spcFirstLastPara="1" wrap="square" lIns="68569" tIns="34275" rIns="68569" bIns="34275" anchor="t" anchorCtr="0">
            <a:spAutoFit/>
          </a:bodyPr>
          <a:lstStyle/>
          <a:p>
            <a:pPr>
              <a:lnSpc>
                <a:spcPct val="150000"/>
              </a:lnSpc>
            </a:pPr>
            <a:r>
              <a:rPr lang="en-US" sz="1350" b="1">
                <a:solidFill>
                  <a:srgbClr val="292929"/>
                </a:solidFill>
                <a:latin typeface="Calibri"/>
                <a:ea typeface="Calibri"/>
                <a:cs typeface="Calibri"/>
                <a:sym typeface="Calibri"/>
              </a:rPr>
              <a:t>Collections:</a:t>
            </a:r>
            <a:r>
              <a:rPr lang="en-US" sz="1350" b="1">
                <a:solidFill>
                  <a:srgbClr val="292929"/>
                </a:solidFill>
              </a:rPr>
              <a:t> </a:t>
            </a:r>
            <a:r>
              <a:rPr lang="en-US" sz="1350">
                <a:solidFill>
                  <a:srgbClr val="292929"/>
                </a:solidFill>
              </a:rPr>
              <a:t>Each database has a collection. MongoDB stores documents in collections. Collections are analogous to tables in relational databases</a:t>
            </a:r>
            <a:endParaRPr sz="1050"/>
          </a:p>
          <a:p>
            <a:pPr>
              <a:lnSpc>
                <a:spcPct val="150000"/>
              </a:lnSpc>
            </a:pPr>
            <a:endParaRPr sz="1350">
              <a:solidFill>
                <a:srgbClr val="292929"/>
              </a:solidFill>
            </a:endParaRPr>
          </a:p>
          <a:p>
            <a:pPr>
              <a:lnSpc>
                <a:spcPct val="150000"/>
              </a:lnSpc>
            </a:pPr>
            <a:r>
              <a:rPr lang="en-US" sz="1350" b="1">
                <a:solidFill>
                  <a:schemeClr val="dk1"/>
                </a:solidFill>
              </a:rPr>
              <a:t>db.createCollection</a:t>
            </a:r>
            <a:r>
              <a:rPr lang="en-US" sz="1350">
                <a:solidFill>
                  <a:schemeClr val="dk1"/>
                </a:solidFill>
              </a:rPr>
              <a:t> is used to create collection.</a:t>
            </a:r>
            <a:endParaRPr sz="1050"/>
          </a:p>
          <a:p>
            <a:pPr>
              <a:lnSpc>
                <a:spcPct val="150000"/>
              </a:lnSpc>
            </a:pPr>
            <a:endParaRPr sz="1350" b="1">
              <a:solidFill>
                <a:srgbClr val="292929"/>
              </a:solidFill>
            </a:endParaRPr>
          </a:p>
          <a:p>
            <a:pPr>
              <a:lnSpc>
                <a:spcPct val="150000"/>
              </a:lnSpc>
            </a:pPr>
            <a:r>
              <a:rPr lang="en-US" sz="1350" b="1">
                <a:solidFill>
                  <a:srgbClr val="292929"/>
                </a:solidFill>
              </a:rPr>
              <a:t>Format: </a:t>
            </a:r>
            <a:r>
              <a:rPr lang="en-US" sz="1350" b="1">
                <a:solidFill>
                  <a:srgbClr val="FF0000"/>
                </a:solidFill>
              </a:rPr>
              <a:t>db.createCollection(name, options) </a:t>
            </a:r>
            <a:endParaRPr sz="1350" b="1">
              <a:solidFill>
                <a:srgbClr val="FF0000"/>
              </a:solidFill>
            </a:endParaRPr>
          </a:p>
          <a:p>
            <a:pPr>
              <a:lnSpc>
                <a:spcPct val="150000"/>
              </a:lnSpc>
            </a:pPr>
            <a:r>
              <a:rPr lang="en-US" sz="1350" b="1">
                <a:solidFill>
                  <a:schemeClr val="dk1"/>
                </a:solidFill>
              </a:rPr>
              <a:t>name</a:t>
            </a:r>
            <a:r>
              <a:rPr lang="en-US" sz="1350">
                <a:solidFill>
                  <a:schemeClr val="dk1"/>
                </a:solidFill>
              </a:rPr>
              <a:t> indicates name of the collection to be created. </a:t>
            </a:r>
            <a:endParaRPr sz="1350">
              <a:solidFill>
                <a:schemeClr val="dk1"/>
              </a:solidFill>
            </a:endParaRPr>
          </a:p>
          <a:p>
            <a:pPr>
              <a:lnSpc>
                <a:spcPct val="150000"/>
              </a:lnSpc>
            </a:pPr>
            <a:r>
              <a:rPr lang="en-US" sz="1350" b="1">
                <a:solidFill>
                  <a:schemeClr val="dk1"/>
                </a:solidFill>
              </a:rPr>
              <a:t>options</a:t>
            </a:r>
            <a:r>
              <a:rPr lang="en-US" sz="1350">
                <a:solidFill>
                  <a:schemeClr val="dk1"/>
                </a:solidFill>
              </a:rPr>
              <a:t> is a document and is used to specify configuration of collection.</a:t>
            </a:r>
            <a:endParaRPr sz="1050"/>
          </a:p>
          <a:p>
            <a:pPr>
              <a:lnSpc>
                <a:spcPct val="150000"/>
              </a:lnSpc>
            </a:pPr>
            <a:r>
              <a:rPr lang="en-US" sz="1350" b="1">
                <a:solidFill>
                  <a:srgbClr val="FF0000"/>
                </a:solidFill>
              </a:rPr>
              <a:t>Options parameter is optional</a:t>
            </a:r>
            <a:endParaRPr sz="1050"/>
          </a:p>
          <a:p>
            <a:pPr>
              <a:lnSpc>
                <a:spcPct val="150000"/>
              </a:lnSpc>
            </a:pPr>
            <a:endParaRPr sz="1350" b="1">
              <a:solidFill>
                <a:srgbClr val="292929"/>
              </a:solidFill>
            </a:endParaRPr>
          </a:p>
          <a:p>
            <a:pPr>
              <a:lnSpc>
                <a:spcPct val="150000"/>
              </a:lnSpc>
            </a:pPr>
            <a:r>
              <a:rPr lang="en-US" sz="1350" b="1">
                <a:solidFill>
                  <a:srgbClr val="292929"/>
                </a:solidFill>
              </a:rPr>
              <a:t>Example: </a:t>
            </a:r>
            <a:r>
              <a:rPr lang="en-US" sz="1350" b="1">
                <a:solidFill>
                  <a:srgbClr val="FF0000"/>
                </a:solidFill>
              </a:rPr>
              <a:t>db.createCollection(“myTest”) </a:t>
            </a:r>
            <a:r>
              <a:rPr lang="en-US" sz="1350" b="1">
                <a:solidFill>
                  <a:srgbClr val="292929"/>
                </a:solidFill>
              </a:rPr>
              <a:t>// myTest is the collection created under testdb</a:t>
            </a:r>
            <a:endParaRPr sz="1350">
              <a:solidFill>
                <a:srgbClr val="292929"/>
              </a:solidFill>
            </a:endParaRPr>
          </a:p>
          <a:p>
            <a:endParaRPr sz="1350">
              <a:solidFill>
                <a:srgbClr val="292929"/>
              </a:solidFill>
            </a:endParaRPr>
          </a:p>
          <a:p>
            <a:endParaRPr sz="1350" b="1">
              <a:solidFill>
                <a:srgbClr val="292929"/>
              </a:solidFill>
            </a:endParaRPr>
          </a:p>
          <a:p>
            <a:endParaRPr sz="1350" b="1">
              <a:solidFill>
                <a:srgbClr val="292929"/>
              </a:solidFill>
            </a:endParaRPr>
          </a:p>
          <a:p>
            <a:endParaRPr sz="1350" b="1">
              <a:solidFill>
                <a:srgbClr val="292929"/>
              </a:solidFill>
            </a:endParaRPr>
          </a:p>
        </p:txBody>
      </p:sp>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670ED287-C4AB-626E-0277-3ADCE4FE8CD0}"/>
                  </a:ext>
                </a:extLst>
              </p14:cNvPr>
              <p14:cNvContentPartPr/>
              <p14:nvPr/>
            </p14:nvContentPartPr>
            <p14:xfrm>
              <a:off x="147032" y="2224374"/>
              <a:ext cx="142920" cy="120960"/>
            </p14:xfrm>
          </p:contentPart>
        </mc:Choice>
        <mc:Fallback>
          <p:pic>
            <p:nvPicPr>
              <p:cNvPr id="2" name="Ink 1">
                <a:extLst>
                  <a:ext uri="{FF2B5EF4-FFF2-40B4-BE49-F238E27FC236}">
                    <a16:creationId xmlns:a16="http://schemas.microsoft.com/office/drawing/2014/main" id="{670ED287-C4AB-626E-0277-3ADCE4FE8CD0}"/>
                  </a:ext>
                </a:extLst>
              </p:cNvPr>
              <p:cNvPicPr/>
              <p:nvPr/>
            </p:nvPicPr>
            <p:blipFill>
              <a:blip r:embed="rId5"/>
              <a:stretch>
                <a:fillRect/>
              </a:stretch>
            </p:blipFill>
            <p:spPr>
              <a:xfrm>
                <a:off x="138032" y="2215374"/>
                <a:ext cx="160560" cy="138600"/>
              </a:xfrm>
              <a:prstGeom prst="rect">
                <a:avLst/>
              </a:prstGeom>
            </p:spPr>
          </p:pic>
        </mc:Fallback>
      </mc:AlternateContent>
      <p:grpSp>
        <p:nvGrpSpPr>
          <p:cNvPr id="8" name="Group 7">
            <a:extLst>
              <a:ext uri="{FF2B5EF4-FFF2-40B4-BE49-F238E27FC236}">
                <a16:creationId xmlns:a16="http://schemas.microsoft.com/office/drawing/2014/main" id="{3C9B27AD-40E4-1B59-6726-DC23BB8FFAE6}"/>
              </a:ext>
            </a:extLst>
          </p:cNvPr>
          <p:cNvGrpSpPr/>
          <p:nvPr/>
        </p:nvGrpSpPr>
        <p:grpSpPr>
          <a:xfrm>
            <a:off x="102392" y="4227054"/>
            <a:ext cx="395280" cy="304200"/>
            <a:chOff x="102392" y="4227054"/>
            <a:chExt cx="395280" cy="304200"/>
          </a:xfrm>
        </p:grpSpPr>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B4BAE655-DC18-6BD5-5BD0-21D2BAD5152D}"/>
                    </a:ext>
                  </a:extLst>
                </p14:cNvPr>
                <p14:cNvContentPartPr/>
                <p14:nvPr/>
              </p14:nvContentPartPr>
              <p14:xfrm>
                <a:off x="102392" y="4227054"/>
                <a:ext cx="298800" cy="266760"/>
              </p14:xfrm>
            </p:contentPart>
          </mc:Choice>
          <mc:Fallback>
            <p:pic>
              <p:nvPicPr>
                <p:cNvPr id="3" name="Ink 2">
                  <a:extLst>
                    <a:ext uri="{FF2B5EF4-FFF2-40B4-BE49-F238E27FC236}">
                      <a16:creationId xmlns:a16="http://schemas.microsoft.com/office/drawing/2014/main" id="{B4BAE655-DC18-6BD5-5BD0-21D2BAD5152D}"/>
                    </a:ext>
                  </a:extLst>
                </p:cNvPr>
                <p:cNvPicPr/>
                <p:nvPr/>
              </p:nvPicPr>
              <p:blipFill>
                <a:blip r:embed="rId7"/>
                <a:stretch>
                  <a:fillRect/>
                </a:stretch>
              </p:blipFill>
              <p:spPr>
                <a:xfrm>
                  <a:off x="93392" y="4218414"/>
                  <a:ext cx="316440" cy="2844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 name="Ink 3">
                  <a:extLst>
                    <a:ext uri="{FF2B5EF4-FFF2-40B4-BE49-F238E27FC236}">
                      <a16:creationId xmlns:a16="http://schemas.microsoft.com/office/drawing/2014/main" id="{8A5DA76F-C531-94FE-E162-5215369DAD9E}"/>
                    </a:ext>
                  </a:extLst>
                </p14:cNvPr>
                <p14:cNvContentPartPr/>
                <p14:nvPr/>
              </p14:nvContentPartPr>
              <p14:xfrm>
                <a:off x="188072" y="4250814"/>
                <a:ext cx="309600" cy="280440"/>
              </p14:xfrm>
            </p:contentPart>
          </mc:Choice>
          <mc:Fallback>
            <p:pic>
              <p:nvPicPr>
                <p:cNvPr id="4" name="Ink 3">
                  <a:extLst>
                    <a:ext uri="{FF2B5EF4-FFF2-40B4-BE49-F238E27FC236}">
                      <a16:creationId xmlns:a16="http://schemas.microsoft.com/office/drawing/2014/main" id="{8A5DA76F-C531-94FE-E162-5215369DAD9E}"/>
                    </a:ext>
                  </a:extLst>
                </p:cNvPr>
                <p:cNvPicPr/>
                <p:nvPr/>
              </p:nvPicPr>
              <p:blipFill>
                <a:blip r:embed="rId9"/>
                <a:stretch>
                  <a:fillRect/>
                </a:stretch>
              </p:blipFill>
              <p:spPr>
                <a:xfrm>
                  <a:off x="179432" y="4242174"/>
                  <a:ext cx="327240" cy="298080"/>
                </a:xfrm>
                <a:prstGeom prst="rect">
                  <a:avLst/>
                </a:prstGeom>
              </p:spPr>
            </p:pic>
          </mc:Fallback>
        </mc:AlternateContent>
      </p:grpSp>
      <p:grpSp>
        <p:nvGrpSpPr>
          <p:cNvPr id="7" name="Group 6">
            <a:extLst>
              <a:ext uri="{FF2B5EF4-FFF2-40B4-BE49-F238E27FC236}">
                <a16:creationId xmlns:a16="http://schemas.microsoft.com/office/drawing/2014/main" id="{264124F3-E003-B613-A834-00892C9A19D2}"/>
              </a:ext>
            </a:extLst>
          </p:cNvPr>
          <p:cNvGrpSpPr/>
          <p:nvPr/>
        </p:nvGrpSpPr>
        <p:grpSpPr>
          <a:xfrm>
            <a:off x="76112" y="2849694"/>
            <a:ext cx="327240" cy="321840"/>
            <a:chOff x="76112" y="2849694"/>
            <a:chExt cx="327240" cy="321840"/>
          </a:xfrm>
        </p:grpSpPr>
        <mc:AlternateContent xmlns:mc="http://schemas.openxmlformats.org/markup-compatibility/2006">
          <mc:Choice xmlns:p14="http://schemas.microsoft.com/office/powerpoint/2010/main" Requires="p14">
            <p:contentPart p14:bwMode="auto" r:id="rId10">
              <p14:nvContentPartPr>
                <p14:cNvPr id="5" name="Ink 4">
                  <a:extLst>
                    <a:ext uri="{FF2B5EF4-FFF2-40B4-BE49-F238E27FC236}">
                      <a16:creationId xmlns:a16="http://schemas.microsoft.com/office/drawing/2014/main" id="{8D93C5BA-DA68-DEDA-826C-01DFDD446740}"/>
                    </a:ext>
                  </a:extLst>
                </p14:cNvPr>
                <p14:cNvContentPartPr/>
                <p14:nvPr/>
              </p14:nvContentPartPr>
              <p14:xfrm>
                <a:off x="101672" y="2849694"/>
                <a:ext cx="247680" cy="196200"/>
              </p14:xfrm>
            </p:contentPart>
          </mc:Choice>
          <mc:Fallback>
            <p:pic>
              <p:nvPicPr>
                <p:cNvPr id="5" name="Ink 4">
                  <a:extLst>
                    <a:ext uri="{FF2B5EF4-FFF2-40B4-BE49-F238E27FC236}">
                      <a16:creationId xmlns:a16="http://schemas.microsoft.com/office/drawing/2014/main" id="{8D93C5BA-DA68-DEDA-826C-01DFDD446740}"/>
                    </a:ext>
                  </a:extLst>
                </p:cNvPr>
                <p:cNvPicPr/>
                <p:nvPr/>
              </p:nvPicPr>
              <p:blipFill>
                <a:blip r:embed="rId11"/>
                <a:stretch>
                  <a:fillRect/>
                </a:stretch>
              </p:blipFill>
              <p:spPr>
                <a:xfrm>
                  <a:off x="93032" y="2841054"/>
                  <a:ext cx="265320" cy="21384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6" name="Ink 5">
                  <a:extLst>
                    <a:ext uri="{FF2B5EF4-FFF2-40B4-BE49-F238E27FC236}">
                      <a16:creationId xmlns:a16="http://schemas.microsoft.com/office/drawing/2014/main" id="{2E3F19D2-4852-63AD-7757-ED31AC65CFCC}"/>
                    </a:ext>
                  </a:extLst>
                </p14:cNvPr>
                <p14:cNvContentPartPr/>
                <p14:nvPr/>
              </p14:nvContentPartPr>
              <p14:xfrm>
                <a:off x="76112" y="2931054"/>
                <a:ext cx="327240" cy="240480"/>
              </p14:xfrm>
            </p:contentPart>
          </mc:Choice>
          <mc:Fallback>
            <p:pic>
              <p:nvPicPr>
                <p:cNvPr id="6" name="Ink 5">
                  <a:extLst>
                    <a:ext uri="{FF2B5EF4-FFF2-40B4-BE49-F238E27FC236}">
                      <a16:creationId xmlns:a16="http://schemas.microsoft.com/office/drawing/2014/main" id="{2E3F19D2-4852-63AD-7757-ED31AC65CFCC}"/>
                    </a:ext>
                  </a:extLst>
                </p:cNvPr>
                <p:cNvPicPr/>
                <p:nvPr/>
              </p:nvPicPr>
              <p:blipFill>
                <a:blip r:embed="rId13"/>
                <a:stretch>
                  <a:fillRect/>
                </a:stretch>
              </p:blipFill>
              <p:spPr>
                <a:xfrm>
                  <a:off x="67112" y="2922054"/>
                  <a:ext cx="344880" cy="258120"/>
                </a:xfrm>
                <a:prstGeom prst="rect">
                  <a:avLst/>
                </a:prstGeom>
              </p:spPr>
            </p:pic>
          </mc:Fallback>
        </mc:AlternateContent>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pic>
        <p:nvPicPr>
          <p:cNvPr id="63" name="Google Shape;63;p3"/>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64" name="Google Shape;64;p3"/>
          <p:cNvSpPr txBox="1"/>
          <p:nvPr/>
        </p:nvSpPr>
        <p:spPr>
          <a:xfrm>
            <a:off x="326542" y="738632"/>
            <a:ext cx="7983855" cy="3139321"/>
          </a:xfrm>
          <a:prstGeom prst="rect">
            <a:avLst/>
          </a:prstGeom>
          <a:noFill/>
          <a:ln>
            <a:noFill/>
          </a:ln>
        </p:spPr>
        <p:txBody>
          <a:bodyPr spcFirstLastPara="1" wrap="square" lIns="0" tIns="12700" rIns="0" bIns="0" anchor="t" anchorCtr="0">
            <a:spAutoFit/>
          </a:bodyPr>
          <a:lstStyle/>
          <a:p>
            <a:pPr marL="60325"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271780" marR="0" lvl="0" indent="0" algn="l" rtl="0">
              <a:lnSpc>
                <a:spcPct val="100000"/>
              </a:lnSpc>
              <a:spcBef>
                <a:spcPts val="1215"/>
              </a:spcBef>
              <a:spcAft>
                <a:spcPts val="0"/>
              </a:spcAft>
              <a:buClr>
                <a:srgbClr val="000000"/>
              </a:buClr>
              <a:buSzPts val="2200"/>
              <a:buFont typeface="Arial"/>
              <a:buNone/>
            </a:pPr>
            <a:r>
              <a:rPr lang="en-US" sz="2200" b="0" i="0" u="none" strike="noStrike" cap="none">
                <a:solidFill>
                  <a:srgbClr val="800000"/>
                </a:solidFill>
                <a:latin typeface="Times New Roman"/>
                <a:ea typeface="Times New Roman"/>
                <a:cs typeface="Times New Roman"/>
                <a:sym typeface="Times New Roman"/>
              </a:rPr>
              <a:t>Introduction</a:t>
            </a:r>
            <a:endParaRPr sz="2200" b="0" i="0" u="none" strike="noStrike" cap="none">
              <a:solidFill>
                <a:schemeClr val="dk1"/>
              </a:solidFill>
              <a:latin typeface="Times New Roman"/>
              <a:ea typeface="Times New Roman"/>
              <a:cs typeface="Times New Roman"/>
              <a:sym typeface="Times New Roman"/>
            </a:endParaRPr>
          </a:p>
          <a:p>
            <a:pPr marL="356870" marR="0" lvl="0" indent="-344805" algn="l" rtl="0">
              <a:lnSpc>
                <a:spcPct val="100000"/>
              </a:lnSpc>
              <a:spcBef>
                <a:spcPts val="1395"/>
              </a:spcBef>
              <a:spcAft>
                <a:spcPts val="0"/>
              </a:spcAft>
              <a:buClr>
                <a:srgbClr val="990033"/>
              </a:buClr>
              <a:buSzPts val="1700"/>
              <a:buFont typeface="Tahoma"/>
              <a:buChar char="■"/>
            </a:pPr>
            <a:r>
              <a:rPr lang="en-US" sz="2000" b="0" i="0" u="none" strike="noStrike" cap="none">
                <a:solidFill>
                  <a:srgbClr val="333399"/>
                </a:solidFill>
                <a:latin typeface="Times New Roman"/>
                <a:ea typeface="Times New Roman"/>
                <a:cs typeface="Times New Roman"/>
                <a:sym typeface="Times New Roman"/>
              </a:rPr>
              <a:t>Transaction</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Describes a logical unit of database processing</a:t>
            </a:r>
            <a:endParaRPr sz="2000" b="0" i="0" u="none" strike="noStrike" cap="none">
              <a:solidFill>
                <a:schemeClr val="dk1"/>
              </a:solidFill>
              <a:latin typeface="Times New Roman"/>
              <a:ea typeface="Times New Roman"/>
              <a:cs typeface="Times New Roman"/>
              <a:sym typeface="Times New Roman"/>
            </a:endParaRPr>
          </a:p>
          <a:p>
            <a:pPr marL="356870" marR="0" lvl="0" indent="-344805" algn="l" rtl="0">
              <a:lnSpc>
                <a:spcPct val="100000"/>
              </a:lnSpc>
              <a:spcBef>
                <a:spcPts val="600"/>
              </a:spcBef>
              <a:spcAft>
                <a:spcPts val="0"/>
              </a:spcAft>
              <a:buClr>
                <a:srgbClr val="990033"/>
              </a:buClr>
              <a:buSzPts val="1700"/>
              <a:buFont typeface="Tahoma"/>
              <a:buChar char="■"/>
            </a:pPr>
            <a:r>
              <a:rPr lang="en-US" sz="2000" b="0" i="0" u="none" strike="noStrike" cap="none">
                <a:solidFill>
                  <a:srgbClr val="333399"/>
                </a:solidFill>
                <a:latin typeface="Times New Roman"/>
                <a:ea typeface="Times New Roman"/>
                <a:cs typeface="Times New Roman"/>
                <a:sym typeface="Times New Roman"/>
              </a:rPr>
              <a:t>Transaction processing systems</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Systems with large databases and hundreds of concurrent</a:t>
            </a:r>
            <a:endParaRPr sz="2000" b="0" i="0" u="none" strike="noStrike" cap="none">
              <a:solidFill>
                <a:schemeClr val="dk1"/>
              </a:solidFill>
              <a:latin typeface="Times New Roman"/>
              <a:ea typeface="Times New Roman"/>
              <a:cs typeface="Times New Roman"/>
              <a:sym typeface="Times New Roman"/>
            </a:endParaRPr>
          </a:p>
          <a:p>
            <a:pPr marL="756285" marR="0" lvl="0" indent="0" algn="l" rtl="0">
              <a:lnSpc>
                <a:spcPct val="100000"/>
              </a:lnSpc>
              <a:spcBef>
                <a:spcPts val="5"/>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users</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Require high availability and fast response time</a:t>
            </a:r>
            <a:endParaRPr sz="2000" b="0" i="0" u="none" strike="noStrike" cap="none">
              <a:solidFill>
                <a:schemeClr val="dk1"/>
              </a:solidFill>
              <a:latin typeface="Times New Roman"/>
              <a:ea typeface="Times New Roman"/>
              <a:cs typeface="Times New Roman"/>
              <a:sym typeface="Times New Roman"/>
            </a:endParaRPr>
          </a:p>
        </p:txBody>
      </p:sp>
      <p:sp>
        <p:nvSpPr>
          <p:cNvPr id="65" name="Google Shape;65;p3"/>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16"/>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244" name="Google Shape;244;p16"/>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45" name="Google Shape;245;p16"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46" name="Google Shape;246;p16"/>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247" name="Google Shape;247;p16"/>
          <p:cNvSpPr txBox="1"/>
          <p:nvPr/>
        </p:nvSpPr>
        <p:spPr>
          <a:xfrm>
            <a:off x="427776" y="1306874"/>
            <a:ext cx="6192571" cy="2562210"/>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To list all collections in the database:</a:t>
            </a:r>
            <a:endParaRPr sz="1050"/>
          </a:p>
          <a:p>
            <a:endParaRPr sz="1350">
              <a:solidFill>
                <a:schemeClr val="dk1"/>
              </a:solidFill>
            </a:endParaRPr>
          </a:p>
          <a:p>
            <a:r>
              <a:rPr lang="en-US" sz="1350">
                <a:solidFill>
                  <a:srgbClr val="FF0000"/>
                </a:solidFill>
              </a:rPr>
              <a:t>show collections</a:t>
            </a:r>
            <a:endParaRPr sz="1050"/>
          </a:p>
          <a:p>
            <a:endParaRPr sz="1350">
              <a:solidFill>
                <a:schemeClr val="dk1"/>
              </a:solidFill>
            </a:endParaRPr>
          </a:p>
          <a:p>
            <a:r>
              <a:rPr lang="en-US" sz="1350">
                <a:solidFill>
                  <a:schemeClr val="dk1"/>
                </a:solidFill>
              </a:rPr>
              <a:t>//will list out all the collections in the database</a:t>
            </a:r>
            <a:endParaRPr sz="1050"/>
          </a:p>
          <a:p>
            <a:endParaRPr sz="1350">
              <a:solidFill>
                <a:schemeClr val="dk1"/>
              </a:solidFill>
            </a:endParaRPr>
          </a:p>
          <a:p>
            <a:r>
              <a:rPr lang="en-US" sz="1350">
                <a:solidFill>
                  <a:schemeClr val="dk1"/>
                </a:solidFill>
              </a:rPr>
              <a:t>To create a collection and add a document into the collection:</a:t>
            </a:r>
            <a:endParaRPr sz="1050"/>
          </a:p>
          <a:p>
            <a:endParaRPr sz="1350">
              <a:solidFill>
                <a:srgbClr val="FF0000"/>
              </a:solidFill>
            </a:endParaRPr>
          </a:p>
          <a:p>
            <a:r>
              <a:rPr lang="en-US" sz="1350">
                <a:solidFill>
                  <a:srgbClr val="FF0000"/>
                </a:solidFill>
              </a:rPr>
              <a:t>db.sample.insert({“Name”:”Rama”})</a:t>
            </a:r>
            <a:endParaRPr sz="1050"/>
          </a:p>
          <a:p>
            <a:endParaRPr sz="1350">
              <a:solidFill>
                <a:schemeClr val="dk1"/>
              </a:solidFill>
            </a:endParaRPr>
          </a:p>
          <a:p>
            <a:r>
              <a:rPr lang="en-US" sz="1350">
                <a:solidFill>
                  <a:schemeClr val="dk1"/>
                </a:solidFill>
              </a:rPr>
              <a:t>//creates a new collection by name “sample” and inserts a document into it</a:t>
            </a:r>
            <a:endParaRPr sz="1050"/>
          </a:p>
          <a:p>
            <a:endParaRPr sz="1350">
              <a:solidFill>
                <a:schemeClr val="dk1"/>
              </a:solidFill>
            </a:endParaRPr>
          </a:p>
        </p:txBody>
      </p:sp>
      <p:grpSp>
        <p:nvGrpSpPr>
          <p:cNvPr id="26" name="Group 25">
            <a:extLst>
              <a:ext uri="{FF2B5EF4-FFF2-40B4-BE49-F238E27FC236}">
                <a16:creationId xmlns:a16="http://schemas.microsoft.com/office/drawing/2014/main" id="{9A7662E6-C9E7-096C-7E72-7E243F1DE0AE}"/>
              </a:ext>
            </a:extLst>
          </p:cNvPr>
          <p:cNvGrpSpPr/>
          <p:nvPr/>
        </p:nvGrpSpPr>
        <p:grpSpPr>
          <a:xfrm>
            <a:off x="337112" y="1861822"/>
            <a:ext cx="180000" cy="207000"/>
            <a:chOff x="337112" y="1861822"/>
            <a:chExt cx="180000" cy="207000"/>
          </a:xfrm>
        </p:grpSpPr>
        <mc:AlternateContent xmlns:mc="http://schemas.openxmlformats.org/markup-compatibility/2006">
          <mc:Choice xmlns:p14="http://schemas.microsoft.com/office/powerpoint/2010/main" Requires="p14">
            <p:contentPart p14:bwMode="auto" r:id="rId4">
              <p14:nvContentPartPr>
                <p14:cNvPr id="21" name="Ink 20">
                  <a:extLst>
                    <a:ext uri="{FF2B5EF4-FFF2-40B4-BE49-F238E27FC236}">
                      <a16:creationId xmlns:a16="http://schemas.microsoft.com/office/drawing/2014/main" id="{FD1002BF-0104-E5BA-7F4A-30F6DE5EDD1D}"/>
                    </a:ext>
                  </a:extLst>
                </p14:cNvPr>
                <p14:cNvContentPartPr/>
                <p14:nvPr/>
              </p14:nvContentPartPr>
              <p14:xfrm>
                <a:off x="337112" y="1861822"/>
                <a:ext cx="169200" cy="114480"/>
              </p14:xfrm>
            </p:contentPart>
          </mc:Choice>
          <mc:Fallback>
            <p:pic>
              <p:nvPicPr>
                <p:cNvPr id="21" name="Ink 20">
                  <a:extLst>
                    <a:ext uri="{FF2B5EF4-FFF2-40B4-BE49-F238E27FC236}">
                      <a16:creationId xmlns:a16="http://schemas.microsoft.com/office/drawing/2014/main" id="{FD1002BF-0104-E5BA-7F4A-30F6DE5EDD1D}"/>
                    </a:ext>
                  </a:extLst>
                </p:cNvPr>
                <p:cNvPicPr/>
                <p:nvPr/>
              </p:nvPicPr>
              <p:blipFill>
                <a:blip r:embed="rId5"/>
                <a:stretch>
                  <a:fillRect/>
                </a:stretch>
              </p:blipFill>
              <p:spPr>
                <a:xfrm>
                  <a:off x="328472" y="1853182"/>
                  <a:ext cx="186840" cy="13212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2" name="Ink 21">
                  <a:extLst>
                    <a:ext uri="{FF2B5EF4-FFF2-40B4-BE49-F238E27FC236}">
                      <a16:creationId xmlns:a16="http://schemas.microsoft.com/office/drawing/2014/main" id="{BBB173A2-D6FA-95C3-1E85-DA6083DDAB95}"/>
                    </a:ext>
                  </a:extLst>
                </p14:cNvPr>
                <p14:cNvContentPartPr/>
                <p14:nvPr/>
              </p14:nvContentPartPr>
              <p14:xfrm>
                <a:off x="383192" y="1955422"/>
                <a:ext cx="133920" cy="113400"/>
              </p14:xfrm>
            </p:contentPart>
          </mc:Choice>
          <mc:Fallback>
            <p:pic>
              <p:nvPicPr>
                <p:cNvPr id="22" name="Ink 21">
                  <a:extLst>
                    <a:ext uri="{FF2B5EF4-FFF2-40B4-BE49-F238E27FC236}">
                      <a16:creationId xmlns:a16="http://schemas.microsoft.com/office/drawing/2014/main" id="{BBB173A2-D6FA-95C3-1E85-DA6083DDAB95}"/>
                    </a:ext>
                  </a:extLst>
                </p:cNvPr>
                <p:cNvPicPr/>
                <p:nvPr/>
              </p:nvPicPr>
              <p:blipFill>
                <a:blip r:embed="rId7"/>
                <a:stretch>
                  <a:fillRect/>
                </a:stretch>
              </p:blipFill>
              <p:spPr>
                <a:xfrm>
                  <a:off x="374552" y="1946422"/>
                  <a:ext cx="151560" cy="131040"/>
                </a:xfrm>
                <a:prstGeom prst="rect">
                  <a:avLst/>
                </a:prstGeom>
              </p:spPr>
            </p:pic>
          </mc:Fallback>
        </mc:AlternateContent>
      </p:grpSp>
      <p:grpSp>
        <p:nvGrpSpPr>
          <p:cNvPr id="25" name="Group 24">
            <a:extLst>
              <a:ext uri="{FF2B5EF4-FFF2-40B4-BE49-F238E27FC236}">
                <a16:creationId xmlns:a16="http://schemas.microsoft.com/office/drawing/2014/main" id="{02297723-D17A-9D80-03CE-F58A9043C3F7}"/>
              </a:ext>
            </a:extLst>
          </p:cNvPr>
          <p:cNvGrpSpPr/>
          <p:nvPr/>
        </p:nvGrpSpPr>
        <p:grpSpPr>
          <a:xfrm>
            <a:off x="297512" y="3032542"/>
            <a:ext cx="317520" cy="312480"/>
            <a:chOff x="297512" y="3032542"/>
            <a:chExt cx="317520" cy="312480"/>
          </a:xfrm>
        </p:grpSpPr>
        <mc:AlternateContent xmlns:mc="http://schemas.openxmlformats.org/markup-compatibility/2006">
          <mc:Choice xmlns:p14="http://schemas.microsoft.com/office/powerpoint/2010/main" Requires="p14">
            <p:contentPart p14:bwMode="auto" r:id="rId8">
              <p14:nvContentPartPr>
                <p14:cNvPr id="23" name="Ink 22">
                  <a:extLst>
                    <a:ext uri="{FF2B5EF4-FFF2-40B4-BE49-F238E27FC236}">
                      <a16:creationId xmlns:a16="http://schemas.microsoft.com/office/drawing/2014/main" id="{A5C14EE3-26C7-CAA7-F0AF-EC254C54D675}"/>
                    </a:ext>
                  </a:extLst>
                </p14:cNvPr>
                <p14:cNvContentPartPr/>
                <p14:nvPr/>
              </p14:nvContentPartPr>
              <p14:xfrm>
                <a:off x="297512" y="3032542"/>
                <a:ext cx="230040" cy="198000"/>
              </p14:xfrm>
            </p:contentPart>
          </mc:Choice>
          <mc:Fallback>
            <p:pic>
              <p:nvPicPr>
                <p:cNvPr id="23" name="Ink 22">
                  <a:extLst>
                    <a:ext uri="{FF2B5EF4-FFF2-40B4-BE49-F238E27FC236}">
                      <a16:creationId xmlns:a16="http://schemas.microsoft.com/office/drawing/2014/main" id="{A5C14EE3-26C7-CAA7-F0AF-EC254C54D675}"/>
                    </a:ext>
                  </a:extLst>
                </p:cNvPr>
                <p:cNvPicPr/>
                <p:nvPr/>
              </p:nvPicPr>
              <p:blipFill>
                <a:blip r:embed="rId9"/>
                <a:stretch>
                  <a:fillRect/>
                </a:stretch>
              </p:blipFill>
              <p:spPr>
                <a:xfrm>
                  <a:off x="288512" y="3023902"/>
                  <a:ext cx="247680" cy="2156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24" name="Ink 23">
                  <a:extLst>
                    <a:ext uri="{FF2B5EF4-FFF2-40B4-BE49-F238E27FC236}">
                      <a16:creationId xmlns:a16="http://schemas.microsoft.com/office/drawing/2014/main" id="{289FADB4-8966-A0D7-9BAC-D18B2096C186}"/>
                    </a:ext>
                  </a:extLst>
                </p14:cNvPr>
                <p14:cNvContentPartPr/>
                <p14:nvPr/>
              </p14:nvContentPartPr>
              <p14:xfrm>
                <a:off x="342512" y="3104182"/>
                <a:ext cx="272520" cy="240840"/>
              </p14:xfrm>
            </p:contentPart>
          </mc:Choice>
          <mc:Fallback>
            <p:pic>
              <p:nvPicPr>
                <p:cNvPr id="24" name="Ink 23">
                  <a:extLst>
                    <a:ext uri="{FF2B5EF4-FFF2-40B4-BE49-F238E27FC236}">
                      <a16:creationId xmlns:a16="http://schemas.microsoft.com/office/drawing/2014/main" id="{289FADB4-8966-A0D7-9BAC-D18B2096C186}"/>
                    </a:ext>
                  </a:extLst>
                </p:cNvPr>
                <p:cNvPicPr/>
                <p:nvPr/>
              </p:nvPicPr>
              <p:blipFill>
                <a:blip r:embed="rId11"/>
                <a:stretch>
                  <a:fillRect/>
                </a:stretch>
              </p:blipFill>
              <p:spPr>
                <a:xfrm>
                  <a:off x="333512" y="3095542"/>
                  <a:ext cx="290160" cy="258480"/>
                </a:xfrm>
                <a:prstGeom prst="rect">
                  <a:avLst/>
                </a:prstGeom>
              </p:spPr>
            </p:pic>
          </mc:Fallback>
        </mc:AlternateContent>
      </p:gr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17"/>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document printed as JSON</a:t>
            </a:r>
            <a:endParaRPr sz="1800" b="1">
              <a:solidFill>
                <a:srgbClr val="C55A11"/>
              </a:solidFill>
              <a:latin typeface="Calibri"/>
              <a:ea typeface="Calibri"/>
              <a:cs typeface="Calibri"/>
              <a:sym typeface="Calibri"/>
            </a:endParaRPr>
          </a:p>
        </p:txBody>
      </p:sp>
      <p:cxnSp>
        <p:nvCxnSpPr>
          <p:cNvPr id="253" name="Google Shape;253;p17"/>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54" name="Google Shape;254;p17"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55" name="Google Shape;255;p17"/>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pic>
        <p:nvPicPr>
          <p:cNvPr id="256" name="Google Shape;256;p17"/>
          <p:cNvPicPr preferRelativeResize="0"/>
          <p:nvPr/>
        </p:nvPicPr>
        <p:blipFill rotWithShape="1">
          <a:blip r:embed="rId4">
            <a:alphaModFix/>
          </a:blip>
          <a:srcRect/>
          <a:stretch/>
        </p:blipFill>
        <p:spPr>
          <a:xfrm>
            <a:off x="787652" y="1142605"/>
            <a:ext cx="6205231" cy="3600566"/>
          </a:xfrm>
          <a:prstGeom prst="rect">
            <a:avLst/>
          </a:prstGeom>
          <a:noFill/>
          <a:ln>
            <a:noFill/>
          </a:ln>
        </p:spPr>
      </p:pic>
      <p:grpSp>
        <p:nvGrpSpPr>
          <p:cNvPr id="14" name="Group 13">
            <a:extLst>
              <a:ext uri="{FF2B5EF4-FFF2-40B4-BE49-F238E27FC236}">
                <a16:creationId xmlns:a16="http://schemas.microsoft.com/office/drawing/2014/main" id="{0714164B-C974-AC56-72F5-DE281A3BCC5E}"/>
              </a:ext>
            </a:extLst>
          </p:cNvPr>
          <p:cNvGrpSpPr/>
          <p:nvPr/>
        </p:nvGrpSpPr>
        <p:grpSpPr>
          <a:xfrm>
            <a:off x="1729952" y="950662"/>
            <a:ext cx="219600" cy="404280"/>
            <a:chOff x="1729952" y="950662"/>
            <a:chExt cx="219600" cy="404280"/>
          </a:xfrm>
        </p:grpSpPr>
        <mc:AlternateContent xmlns:mc="http://schemas.openxmlformats.org/markup-compatibility/2006">
          <mc:Choice xmlns:p14="http://schemas.microsoft.com/office/powerpoint/2010/main" Requires="p14">
            <p:contentPart p14:bwMode="auto" r:id="rId5">
              <p14:nvContentPartPr>
                <p14:cNvPr id="2" name="Ink 1">
                  <a:extLst>
                    <a:ext uri="{FF2B5EF4-FFF2-40B4-BE49-F238E27FC236}">
                      <a16:creationId xmlns:a16="http://schemas.microsoft.com/office/drawing/2014/main" id="{F094EF55-5092-BFA5-761C-7647EEBB6A53}"/>
                    </a:ext>
                  </a:extLst>
                </p14:cNvPr>
                <p14:cNvContentPartPr/>
                <p14:nvPr/>
              </p14:nvContentPartPr>
              <p14:xfrm>
                <a:off x="1881512" y="1167742"/>
                <a:ext cx="14760" cy="187200"/>
              </p14:xfrm>
            </p:contentPart>
          </mc:Choice>
          <mc:Fallback>
            <p:pic>
              <p:nvPicPr>
                <p:cNvPr id="2" name="Ink 1">
                  <a:extLst>
                    <a:ext uri="{FF2B5EF4-FFF2-40B4-BE49-F238E27FC236}">
                      <a16:creationId xmlns:a16="http://schemas.microsoft.com/office/drawing/2014/main" id="{F094EF55-5092-BFA5-761C-7647EEBB6A53}"/>
                    </a:ext>
                  </a:extLst>
                </p:cNvPr>
                <p:cNvPicPr/>
                <p:nvPr/>
              </p:nvPicPr>
              <p:blipFill>
                <a:blip r:embed="rId6"/>
                <a:stretch>
                  <a:fillRect/>
                </a:stretch>
              </p:blipFill>
              <p:spPr>
                <a:xfrm>
                  <a:off x="1872512" y="1158742"/>
                  <a:ext cx="32400" cy="20484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3" name="Ink 2">
                  <a:extLst>
                    <a:ext uri="{FF2B5EF4-FFF2-40B4-BE49-F238E27FC236}">
                      <a16:creationId xmlns:a16="http://schemas.microsoft.com/office/drawing/2014/main" id="{D66C6C86-BE2B-AA9D-DB59-50B72C4DA521}"/>
                    </a:ext>
                  </a:extLst>
                </p14:cNvPr>
                <p14:cNvContentPartPr/>
                <p14:nvPr/>
              </p14:nvContentPartPr>
              <p14:xfrm>
                <a:off x="1880432" y="1133542"/>
                <a:ext cx="69120" cy="82800"/>
              </p14:xfrm>
            </p:contentPart>
          </mc:Choice>
          <mc:Fallback>
            <p:pic>
              <p:nvPicPr>
                <p:cNvPr id="3" name="Ink 2">
                  <a:extLst>
                    <a:ext uri="{FF2B5EF4-FFF2-40B4-BE49-F238E27FC236}">
                      <a16:creationId xmlns:a16="http://schemas.microsoft.com/office/drawing/2014/main" id="{D66C6C86-BE2B-AA9D-DB59-50B72C4DA521}"/>
                    </a:ext>
                  </a:extLst>
                </p:cNvPr>
                <p:cNvPicPr/>
                <p:nvPr/>
              </p:nvPicPr>
              <p:blipFill>
                <a:blip r:embed="rId8"/>
                <a:stretch>
                  <a:fillRect/>
                </a:stretch>
              </p:blipFill>
              <p:spPr>
                <a:xfrm>
                  <a:off x="1871432" y="1124542"/>
                  <a:ext cx="86760" cy="10044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4" name="Ink 3">
                  <a:extLst>
                    <a:ext uri="{FF2B5EF4-FFF2-40B4-BE49-F238E27FC236}">
                      <a16:creationId xmlns:a16="http://schemas.microsoft.com/office/drawing/2014/main" id="{E175997D-9949-0EE1-116B-9441C6927B51}"/>
                    </a:ext>
                  </a:extLst>
                </p14:cNvPr>
                <p14:cNvContentPartPr/>
                <p14:nvPr/>
              </p14:nvContentPartPr>
              <p14:xfrm>
                <a:off x="1729952" y="950662"/>
                <a:ext cx="176040" cy="200160"/>
              </p14:xfrm>
            </p:contentPart>
          </mc:Choice>
          <mc:Fallback>
            <p:pic>
              <p:nvPicPr>
                <p:cNvPr id="4" name="Ink 3">
                  <a:extLst>
                    <a:ext uri="{FF2B5EF4-FFF2-40B4-BE49-F238E27FC236}">
                      <a16:creationId xmlns:a16="http://schemas.microsoft.com/office/drawing/2014/main" id="{E175997D-9949-0EE1-116B-9441C6927B51}"/>
                    </a:ext>
                  </a:extLst>
                </p:cNvPr>
                <p:cNvPicPr/>
                <p:nvPr/>
              </p:nvPicPr>
              <p:blipFill>
                <a:blip r:embed="rId10"/>
                <a:stretch>
                  <a:fillRect/>
                </a:stretch>
              </p:blipFill>
              <p:spPr>
                <a:xfrm>
                  <a:off x="1720952" y="941662"/>
                  <a:ext cx="193680" cy="217800"/>
                </a:xfrm>
                <a:prstGeom prst="rect">
                  <a:avLst/>
                </a:prstGeom>
              </p:spPr>
            </p:pic>
          </mc:Fallback>
        </mc:AlternateContent>
      </p:grpSp>
      <p:grpSp>
        <p:nvGrpSpPr>
          <p:cNvPr id="21" name="Group 20">
            <a:extLst>
              <a:ext uri="{FF2B5EF4-FFF2-40B4-BE49-F238E27FC236}">
                <a16:creationId xmlns:a16="http://schemas.microsoft.com/office/drawing/2014/main" id="{B018AFAC-E2B3-4A41-766A-B341538D993E}"/>
              </a:ext>
            </a:extLst>
          </p:cNvPr>
          <p:cNvGrpSpPr/>
          <p:nvPr/>
        </p:nvGrpSpPr>
        <p:grpSpPr>
          <a:xfrm>
            <a:off x="2096432" y="830782"/>
            <a:ext cx="810360" cy="561600"/>
            <a:chOff x="2096432" y="830782"/>
            <a:chExt cx="810360" cy="561600"/>
          </a:xfrm>
        </p:grpSpPr>
        <mc:AlternateContent xmlns:mc="http://schemas.openxmlformats.org/markup-compatibility/2006">
          <mc:Choice xmlns:p14="http://schemas.microsoft.com/office/powerpoint/2010/main" Requires="p14">
            <p:contentPart p14:bwMode="auto" r:id="rId11">
              <p14:nvContentPartPr>
                <p14:cNvPr id="5" name="Ink 4">
                  <a:extLst>
                    <a:ext uri="{FF2B5EF4-FFF2-40B4-BE49-F238E27FC236}">
                      <a16:creationId xmlns:a16="http://schemas.microsoft.com/office/drawing/2014/main" id="{2CDD363A-6BE0-5749-CADC-8BD9E3279E6F}"/>
                    </a:ext>
                  </a:extLst>
                </p14:cNvPr>
                <p14:cNvContentPartPr/>
                <p14:nvPr/>
              </p14:nvContentPartPr>
              <p14:xfrm>
                <a:off x="2171672" y="1183222"/>
                <a:ext cx="23760" cy="209160"/>
              </p14:xfrm>
            </p:contentPart>
          </mc:Choice>
          <mc:Fallback>
            <p:pic>
              <p:nvPicPr>
                <p:cNvPr id="5" name="Ink 4">
                  <a:extLst>
                    <a:ext uri="{FF2B5EF4-FFF2-40B4-BE49-F238E27FC236}">
                      <a16:creationId xmlns:a16="http://schemas.microsoft.com/office/drawing/2014/main" id="{2CDD363A-6BE0-5749-CADC-8BD9E3279E6F}"/>
                    </a:ext>
                  </a:extLst>
                </p:cNvPr>
                <p:cNvPicPr/>
                <p:nvPr/>
              </p:nvPicPr>
              <p:blipFill>
                <a:blip r:embed="rId12"/>
                <a:stretch>
                  <a:fillRect/>
                </a:stretch>
              </p:blipFill>
              <p:spPr>
                <a:xfrm>
                  <a:off x="2162672" y="1174222"/>
                  <a:ext cx="41400" cy="2268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6" name="Ink 5">
                  <a:extLst>
                    <a:ext uri="{FF2B5EF4-FFF2-40B4-BE49-F238E27FC236}">
                      <a16:creationId xmlns:a16="http://schemas.microsoft.com/office/drawing/2014/main" id="{FD772E74-3869-F624-1A94-A2CDD6A3621C}"/>
                    </a:ext>
                  </a:extLst>
                </p14:cNvPr>
                <p14:cNvContentPartPr/>
                <p14:nvPr/>
              </p14:nvContentPartPr>
              <p14:xfrm>
                <a:off x="2123792" y="1145422"/>
                <a:ext cx="94320" cy="101880"/>
              </p14:xfrm>
            </p:contentPart>
          </mc:Choice>
          <mc:Fallback>
            <p:pic>
              <p:nvPicPr>
                <p:cNvPr id="6" name="Ink 5">
                  <a:extLst>
                    <a:ext uri="{FF2B5EF4-FFF2-40B4-BE49-F238E27FC236}">
                      <a16:creationId xmlns:a16="http://schemas.microsoft.com/office/drawing/2014/main" id="{FD772E74-3869-F624-1A94-A2CDD6A3621C}"/>
                    </a:ext>
                  </a:extLst>
                </p:cNvPr>
                <p:cNvPicPr/>
                <p:nvPr/>
              </p:nvPicPr>
              <p:blipFill>
                <a:blip r:embed="rId14"/>
                <a:stretch>
                  <a:fillRect/>
                </a:stretch>
              </p:blipFill>
              <p:spPr>
                <a:xfrm>
                  <a:off x="2114792" y="1136782"/>
                  <a:ext cx="111960" cy="11952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7" name="Ink 6">
                  <a:extLst>
                    <a:ext uri="{FF2B5EF4-FFF2-40B4-BE49-F238E27FC236}">
                      <a16:creationId xmlns:a16="http://schemas.microsoft.com/office/drawing/2014/main" id="{86DAC2D3-835B-99F7-A003-A5595ABAB718}"/>
                    </a:ext>
                  </a:extLst>
                </p14:cNvPr>
                <p14:cNvContentPartPr/>
                <p14:nvPr/>
              </p14:nvContentPartPr>
              <p14:xfrm>
                <a:off x="2096432" y="989542"/>
                <a:ext cx="112680" cy="93960"/>
              </p14:xfrm>
            </p:contentPart>
          </mc:Choice>
          <mc:Fallback>
            <p:pic>
              <p:nvPicPr>
                <p:cNvPr id="7" name="Ink 6">
                  <a:extLst>
                    <a:ext uri="{FF2B5EF4-FFF2-40B4-BE49-F238E27FC236}">
                      <a16:creationId xmlns:a16="http://schemas.microsoft.com/office/drawing/2014/main" id="{86DAC2D3-835B-99F7-A003-A5595ABAB718}"/>
                    </a:ext>
                  </a:extLst>
                </p:cNvPr>
                <p:cNvPicPr/>
                <p:nvPr/>
              </p:nvPicPr>
              <p:blipFill>
                <a:blip r:embed="rId16"/>
                <a:stretch>
                  <a:fillRect/>
                </a:stretch>
              </p:blipFill>
              <p:spPr>
                <a:xfrm>
                  <a:off x="2087432" y="980542"/>
                  <a:ext cx="130320" cy="1116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8" name="Ink 7">
                  <a:extLst>
                    <a:ext uri="{FF2B5EF4-FFF2-40B4-BE49-F238E27FC236}">
                      <a16:creationId xmlns:a16="http://schemas.microsoft.com/office/drawing/2014/main" id="{8BD4510A-EDEA-A36D-C152-0D179216741A}"/>
                    </a:ext>
                  </a:extLst>
                </p14:cNvPr>
                <p14:cNvContentPartPr/>
                <p14:nvPr/>
              </p14:nvContentPartPr>
              <p14:xfrm>
                <a:off x="2257712" y="916462"/>
                <a:ext cx="16200" cy="175320"/>
              </p14:xfrm>
            </p:contentPart>
          </mc:Choice>
          <mc:Fallback>
            <p:pic>
              <p:nvPicPr>
                <p:cNvPr id="8" name="Ink 7">
                  <a:extLst>
                    <a:ext uri="{FF2B5EF4-FFF2-40B4-BE49-F238E27FC236}">
                      <a16:creationId xmlns:a16="http://schemas.microsoft.com/office/drawing/2014/main" id="{8BD4510A-EDEA-A36D-C152-0D179216741A}"/>
                    </a:ext>
                  </a:extLst>
                </p:cNvPr>
                <p:cNvPicPr/>
                <p:nvPr/>
              </p:nvPicPr>
              <p:blipFill>
                <a:blip r:embed="rId18"/>
                <a:stretch>
                  <a:fillRect/>
                </a:stretch>
              </p:blipFill>
              <p:spPr>
                <a:xfrm>
                  <a:off x="2248712" y="907822"/>
                  <a:ext cx="33840" cy="19296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9" name="Ink 8">
                  <a:extLst>
                    <a:ext uri="{FF2B5EF4-FFF2-40B4-BE49-F238E27FC236}">
                      <a16:creationId xmlns:a16="http://schemas.microsoft.com/office/drawing/2014/main" id="{17C73D27-1BBD-C70D-ADDB-1B323AF62C07}"/>
                    </a:ext>
                  </a:extLst>
                </p14:cNvPr>
                <p14:cNvContentPartPr/>
                <p14:nvPr/>
              </p14:nvContentPartPr>
              <p14:xfrm>
                <a:off x="2304512" y="924022"/>
                <a:ext cx="8640" cy="165600"/>
              </p14:xfrm>
            </p:contentPart>
          </mc:Choice>
          <mc:Fallback>
            <p:pic>
              <p:nvPicPr>
                <p:cNvPr id="9" name="Ink 8">
                  <a:extLst>
                    <a:ext uri="{FF2B5EF4-FFF2-40B4-BE49-F238E27FC236}">
                      <a16:creationId xmlns:a16="http://schemas.microsoft.com/office/drawing/2014/main" id="{17C73D27-1BBD-C70D-ADDB-1B323AF62C07}"/>
                    </a:ext>
                  </a:extLst>
                </p:cNvPr>
                <p:cNvPicPr/>
                <p:nvPr/>
              </p:nvPicPr>
              <p:blipFill>
                <a:blip r:embed="rId20"/>
                <a:stretch>
                  <a:fillRect/>
                </a:stretch>
              </p:blipFill>
              <p:spPr>
                <a:xfrm>
                  <a:off x="2295872" y="915022"/>
                  <a:ext cx="26280" cy="18324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0" name="Ink 9">
                  <a:extLst>
                    <a:ext uri="{FF2B5EF4-FFF2-40B4-BE49-F238E27FC236}">
                      <a16:creationId xmlns:a16="http://schemas.microsoft.com/office/drawing/2014/main" id="{84155238-03D1-B2BF-B17B-FBAF25A199DC}"/>
                    </a:ext>
                  </a:extLst>
                </p14:cNvPr>
                <p14:cNvContentPartPr/>
                <p14:nvPr/>
              </p14:nvContentPartPr>
              <p14:xfrm>
                <a:off x="2349152" y="985942"/>
                <a:ext cx="53280" cy="104760"/>
              </p14:xfrm>
            </p:contentPart>
          </mc:Choice>
          <mc:Fallback>
            <p:pic>
              <p:nvPicPr>
                <p:cNvPr id="10" name="Ink 9">
                  <a:extLst>
                    <a:ext uri="{FF2B5EF4-FFF2-40B4-BE49-F238E27FC236}">
                      <a16:creationId xmlns:a16="http://schemas.microsoft.com/office/drawing/2014/main" id="{84155238-03D1-B2BF-B17B-FBAF25A199DC}"/>
                    </a:ext>
                  </a:extLst>
                </p:cNvPr>
                <p:cNvPicPr/>
                <p:nvPr/>
              </p:nvPicPr>
              <p:blipFill>
                <a:blip r:embed="rId22"/>
                <a:stretch>
                  <a:fillRect/>
                </a:stretch>
              </p:blipFill>
              <p:spPr>
                <a:xfrm>
                  <a:off x="2340512" y="976942"/>
                  <a:ext cx="70920" cy="12240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1" name="Ink 10">
                  <a:extLst>
                    <a:ext uri="{FF2B5EF4-FFF2-40B4-BE49-F238E27FC236}">
                      <a16:creationId xmlns:a16="http://schemas.microsoft.com/office/drawing/2014/main" id="{4A26A75D-37AB-6204-0F00-64E7713AA5D3}"/>
                    </a:ext>
                  </a:extLst>
                </p14:cNvPr>
                <p14:cNvContentPartPr/>
                <p14:nvPr/>
              </p14:nvContentPartPr>
              <p14:xfrm>
                <a:off x="2430872" y="1002142"/>
                <a:ext cx="40320" cy="78480"/>
              </p14:xfrm>
            </p:contentPart>
          </mc:Choice>
          <mc:Fallback>
            <p:pic>
              <p:nvPicPr>
                <p:cNvPr id="11" name="Ink 10">
                  <a:extLst>
                    <a:ext uri="{FF2B5EF4-FFF2-40B4-BE49-F238E27FC236}">
                      <a16:creationId xmlns:a16="http://schemas.microsoft.com/office/drawing/2014/main" id="{4A26A75D-37AB-6204-0F00-64E7713AA5D3}"/>
                    </a:ext>
                  </a:extLst>
                </p:cNvPr>
                <p:cNvPicPr/>
                <p:nvPr/>
              </p:nvPicPr>
              <p:blipFill>
                <a:blip r:embed="rId24"/>
                <a:stretch>
                  <a:fillRect/>
                </a:stretch>
              </p:blipFill>
              <p:spPr>
                <a:xfrm>
                  <a:off x="2422232" y="993502"/>
                  <a:ext cx="57960" cy="9612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2" name="Ink 11">
                  <a:extLst>
                    <a:ext uri="{FF2B5EF4-FFF2-40B4-BE49-F238E27FC236}">
                      <a16:creationId xmlns:a16="http://schemas.microsoft.com/office/drawing/2014/main" id="{771E8A03-07E6-AEBC-5AEB-392C1D0729E0}"/>
                    </a:ext>
                  </a:extLst>
                </p14:cNvPr>
                <p14:cNvContentPartPr/>
                <p14:nvPr/>
              </p14:nvContentPartPr>
              <p14:xfrm>
                <a:off x="2478392" y="830782"/>
                <a:ext cx="88920" cy="91080"/>
              </p14:xfrm>
            </p:contentPart>
          </mc:Choice>
          <mc:Fallback>
            <p:pic>
              <p:nvPicPr>
                <p:cNvPr id="12" name="Ink 11">
                  <a:extLst>
                    <a:ext uri="{FF2B5EF4-FFF2-40B4-BE49-F238E27FC236}">
                      <a16:creationId xmlns:a16="http://schemas.microsoft.com/office/drawing/2014/main" id="{771E8A03-07E6-AEBC-5AEB-392C1D0729E0}"/>
                    </a:ext>
                  </a:extLst>
                </p:cNvPr>
                <p:cNvPicPr/>
                <p:nvPr/>
              </p:nvPicPr>
              <p:blipFill>
                <a:blip r:embed="rId26"/>
                <a:stretch>
                  <a:fillRect/>
                </a:stretch>
              </p:blipFill>
              <p:spPr>
                <a:xfrm>
                  <a:off x="2469752" y="822142"/>
                  <a:ext cx="106560" cy="10872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5" name="Ink 14">
                  <a:extLst>
                    <a:ext uri="{FF2B5EF4-FFF2-40B4-BE49-F238E27FC236}">
                      <a16:creationId xmlns:a16="http://schemas.microsoft.com/office/drawing/2014/main" id="{811471AA-0516-0E30-1EA2-096A7A290A48}"/>
                    </a:ext>
                  </a:extLst>
                </p14:cNvPr>
                <p14:cNvContentPartPr/>
                <p14:nvPr/>
              </p14:nvContentPartPr>
              <p14:xfrm>
                <a:off x="2578472" y="1184302"/>
                <a:ext cx="3960" cy="164160"/>
              </p14:xfrm>
            </p:contentPart>
          </mc:Choice>
          <mc:Fallback>
            <p:pic>
              <p:nvPicPr>
                <p:cNvPr id="15" name="Ink 14">
                  <a:extLst>
                    <a:ext uri="{FF2B5EF4-FFF2-40B4-BE49-F238E27FC236}">
                      <a16:creationId xmlns:a16="http://schemas.microsoft.com/office/drawing/2014/main" id="{811471AA-0516-0E30-1EA2-096A7A290A48}"/>
                    </a:ext>
                  </a:extLst>
                </p:cNvPr>
                <p:cNvPicPr/>
                <p:nvPr/>
              </p:nvPicPr>
              <p:blipFill>
                <a:blip r:embed="rId28"/>
                <a:stretch>
                  <a:fillRect/>
                </a:stretch>
              </p:blipFill>
              <p:spPr>
                <a:xfrm>
                  <a:off x="2569832" y="1175662"/>
                  <a:ext cx="21600" cy="18180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16" name="Ink 15">
                  <a:extLst>
                    <a:ext uri="{FF2B5EF4-FFF2-40B4-BE49-F238E27FC236}">
                      <a16:creationId xmlns:a16="http://schemas.microsoft.com/office/drawing/2014/main" id="{63C50AA7-8702-A083-19BE-6BE2B56B222F}"/>
                    </a:ext>
                  </a:extLst>
                </p14:cNvPr>
                <p14:cNvContentPartPr/>
                <p14:nvPr/>
              </p14:nvContentPartPr>
              <p14:xfrm>
                <a:off x="2542112" y="1167022"/>
                <a:ext cx="79560" cy="79200"/>
              </p14:xfrm>
            </p:contentPart>
          </mc:Choice>
          <mc:Fallback>
            <p:pic>
              <p:nvPicPr>
                <p:cNvPr id="16" name="Ink 15">
                  <a:extLst>
                    <a:ext uri="{FF2B5EF4-FFF2-40B4-BE49-F238E27FC236}">
                      <a16:creationId xmlns:a16="http://schemas.microsoft.com/office/drawing/2014/main" id="{63C50AA7-8702-A083-19BE-6BE2B56B222F}"/>
                    </a:ext>
                  </a:extLst>
                </p:cNvPr>
                <p:cNvPicPr/>
                <p:nvPr/>
              </p:nvPicPr>
              <p:blipFill>
                <a:blip r:embed="rId30"/>
                <a:stretch>
                  <a:fillRect/>
                </a:stretch>
              </p:blipFill>
              <p:spPr>
                <a:xfrm>
                  <a:off x="2533112" y="1158382"/>
                  <a:ext cx="97200" cy="9684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17" name="Ink 16">
                  <a:extLst>
                    <a:ext uri="{FF2B5EF4-FFF2-40B4-BE49-F238E27FC236}">
                      <a16:creationId xmlns:a16="http://schemas.microsoft.com/office/drawing/2014/main" id="{570F9D68-F6EA-C6FF-6883-D6FC22E4E18F}"/>
                    </a:ext>
                  </a:extLst>
                </p14:cNvPr>
                <p14:cNvContentPartPr/>
                <p14:nvPr/>
              </p14:nvContentPartPr>
              <p14:xfrm>
                <a:off x="2669552" y="941302"/>
                <a:ext cx="36720" cy="230040"/>
              </p14:xfrm>
            </p:contentPart>
          </mc:Choice>
          <mc:Fallback>
            <p:pic>
              <p:nvPicPr>
                <p:cNvPr id="17" name="Ink 16">
                  <a:extLst>
                    <a:ext uri="{FF2B5EF4-FFF2-40B4-BE49-F238E27FC236}">
                      <a16:creationId xmlns:a16="http://schemas.microsoft.com/office/drawing/2014/main" id="{570F9D68-F6EA-C6FF-6883-D6FC22E4E18F}"/>
                    </a:ext>
                  </a:extLst>
                </p:cNvPr>
                <p:cNvPicPr/>
                <p:nvPr/>
              </p:nvPicPr>
              <p:blipFill>
                <a:blip r:embed="rId32"/>
                <a:stretch>
                  <a:fillRect/>
                </a:stretch>
              </p:blipFill>
              <p:spPr>
                <a:xfrm>
                  <a:off x="2660912" y="932302"/>
                  <a:ext cx="54360" cy="24768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18" name="Ink 17">
                  <a:extLst>
                    <a:ext uri="{FF2B5EF4-FFF2-40B4-BE49-F238E27FC236}">
                      <a16:creationId xmlns:a16="http://schemas.microsoft.com/office/drawing/2014/main" id="{8EDC1C8E-93EA-8A09-379C-318A0D7D2755}"/>
                    </a:ext>
                  </a:extLst>
                </p14:cNvPr>
                <p14:cNvContentPartPr/>
                <p14:nvPr/>
              </p14:nvContentPartPr>
              <p14:xfrm>
                <a:off x="2626712" y="1074142"/>
                <a:ext cx="165960" cy="65160"/>
              </p14:xfrm>
            </p:contentPart>
          </mc:Choice>
          <mc:Fallback>
            <p:pic>
              <p:nvPicPr>
                <p:cNvPr id="18" name="Ink 17">
                  <a:extLst>
                    <a:ext uri="{FF2B5EF4-FFF2-40B4-BE49-F238E27FC236}">
                      <a16:creationId xmlns:a16="http://schemas.microsoft.com/office/drawing/2014/main" id="{8EDC1C8E-93EA-8A09-379C-318A0D7D2755}"/>
                    </a:ext>
                  </a:extLst>
                </p:cNvPr>
                <p:cNvPicPr/>
                <p:nvPr/>
              </p:nvPicPr>
              <p:blipFill>
                <a:blip r:embed="rId34"/>
                <a:stretch>
                  <a:fillRect/>
                </a:stretch>
              </p:blipFill>
              <p:spPr>
                <a:xfrm>
                  <a:off x="2618072" y="1065142"/>
                  <a:ext cx="183600" cy="8280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19" name="Ink 18">
                  <a:extLst>
                    <a:ext uri="{FF2B5EF4-FFF2-40B4-BE49-F238E27FC236}">
                      <a16:creationId xmlns:a16="http://schemas.microsoft.com/office/drawing/2014/main" id="{2D4E3EAF-9789-7DA7-A600-F6AE9A518FED}"/>
                    </a:ext>
                  </a:extLst>
                </p14:cNvPr>
                <p14:cNvContentPartPr/>
                <p14:nvPr/>
              </p14:nvContentPartPr>
              <p14:xfrm>
                <a:off x="2717432" y="1050742"/>
                <a:ext cx="66240" cy="129240"/>
              </p14:xfrm>
            </p:contentPart>
          </mc:Choice>
          <mc:Fallback>
            <p:pic>
              <p:nvPicPr>
                <p:cNvPr id="19" name="Ink 18">
                  <a:extLst>
                    <a:ext uri="{FF2B5EF4-FFF2-40B4-BE49-F238E27FC236}">
                      <a16:creationId xmlns:a16="http://schemas.microsoft.com/office/drawing/2014/main" id="{2D4E3EAF-9789-7DA7-A600-F6AE9A518FED}"/>
                    </a:ext>
                  </a:extLst>
                </p:cNvPr>
                <p:cNvPicPr/>
                <p:nvPr/>
              </p:nvPicPr>
              <p:blipFill>
                <a:blip r:embed="rId36"/>
                <a:stretch>
                  <a:fillRect/>
                </a:stretch>
              </p:blipFill>
              <p:spPr>
                <a:xfrm>
                  <a:off x="2708432" y="1042102"/>
                  <a:ext cx="83880" cy="14688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20" name="Ink 19">
                  <a:extLst>
                    <a:ext uri="{FF2B5EF4-FFF2-40B4-BE49-F238E27FC236}">
                      <a16:creationId xmlns:a16="http://schemas.microsoft.com/office/drawing/2014/main" id="{9C0CED96-E158-6490-22A4-38FFEBD626E9}"/>
                    </a:ext>
                  </a:extLst>
                </p14:cNvPr>
                <p14:cNvContentPartPr/>
                <p14:nvPr/>
              </p14:nvContentPartPr>
              <p14:xfrm>
                <a:off x="2838392" y="1046062"/>
                <a:ext cx="68400" cy="153720"/>
              </p14:xfrm>
            </p:contentPart>
          </mc:Choice>
          <mc:Fallback>
            <p:pic>
              <p:nvPicPr>
                <p:cNvPr id="20" name="Ink 19">
                  <a:extLst>
                    <a:ext uri="{FF2B5EF4-FFF2-40B4-BE49-F238E27FC236}">
                      <a16:creationId xmlns:a16="http://schemas.microsoft.com/office/drawing/2014/main" id="{9C0CED96-E158-6490-22A4-38FFEBD626E9}"/>
                    </a:ext>
                  </a:extLst>
                </p:cNvPr>
                <p:cNvPicPr/>
                <p:nvPr/>
              </p:nvPicPr>
              <p:blipFill>
                <a:blip r:embed="rId38"/>
                <a:stretch>
                  <a:fillRect/>
                </a:stretch>
              </p:blipFill>
              <p:spPr>
                <a:xfrm>
                  <a:off x="2829392" y="1037422"/>
                  <a:ext cx="86040" cy="1713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39">
            <p14:nvContentPartPr>
              <p14:cNvPr id="22" name="Ink 21">
                <a:extLst>
                  <a:ext uri="{FF2B5EF4-FFF2-40B4-BE49-F238E27FC236}">
                    <a16:creationId xmlns:a16="http://schemas.microsoft.com/office/drawing/2014/main" id="{1CCE26BC-F4BB-BB1D-410A-94F6C5DEE780}"/>
                  </a:ext>
                </a:extLst>
              </p14:cNvPr>
              <p14:cNvContentPartPr/>
              <p14:nvPr/>
            </p14:nvContentPartPr>
            <p14:xfrm>
              <a:off x="1000232" y="1767142"/>
              <a:ext cx="376200" cy="256320"/>
            </p14:xfrm>
          </p:contentPart>
        </mc:Choice>
        <mc:Fallback>
          <p:pic>
            <p:nvPicPr>
              <p:cNvPr id="22" name="Ink 21">
                <a:extLst>
                  <a:ext uri="{FF2B5EF4-FFF2-40B4-BE49-F238E27FC236}">
                    <a16:creationId xmlns:a16="http://schemas.microsoft.com/office/drawing/2014/main" id="{1CCE26BC-F4BB-BB1D-410A-94F6C5DEE780}"/>
                  </a:ext>
                </a:extLst>
              </p:cNvPr>
              <p:cNvPicPr/>
              <p:nvPr/>
            </p:nvPicPr>
            <p:blipFill>
              <a:blip r:embed="rId40"/>
              <a:stretch>
                <a:fillRect/>
              </a:stretch>
            </p:blipFill>
            <p:spPr>
              <a:xfrm>
                <a:off x="991232" y="1758142"/>
                <a:ext cx="393840" cy="273960"/>
              </a:xfrm>
              <a:prstGeom prst="rect">
                <a:avLst/>
              </a:prstGeom>
            </p:spPr>
          </p:pic>
        </mc:Fallback>
      </mc:AlternateContent>
      <p:grpSp>
        <p:nvGrpSpPr>
          <p:cNvPr id="29" name="Group 28">
            <a:extLst>
              <a:ext uri="{FF2B5EF4-FFF2-40B4-BE49-F238E27FC236}">
                <a16:creationId xmlns:a16="http://schemas.microsoft.com/office/drawing/2014/main" id="{DA4E199E-3203-5743-6CE3-320137B76A53}"/>
              </a:ext>
            </a:extLst>
          </p:cNvPr>
          <p:cNvGrpSpPr/>
          <p:nvPr/>
        </p:nvGrpSpPr>
        <p:grpSpPr>
          <a:xfrm>
            <a:off x="549152" y="1886662"/>
            <a:ext cx="285120" cy="367200"/>
            <a:chOff x="549152" y="1886662"/>
            <a:chExt cx="285120" cy="367200"/>
          </a:xfrm>
        </p:grpSpPr>
        <mc:AlternateContent xmlns:mc="http://schemas.openxmlformats.org/markup-compatibility/2006">
          <mc:Choice xmlns:p14="http://schemas.microsoft.com/office/powerpoint/2010/main" Requires="p14">
            <p:contentPart p14:bwMode="auto" r:id="rId41">
              <p14:nvContentPartPr>
                <p14:cNvPr id="27" name="Ink 26">
                  <a:extLst>
                    <a:ext uri="{FF2B5EF4-FFF2-40B4-BE49-F238E27FC236}">
                      <a16:creationId xmlns:a16="http://schemas.microsoft.com/office/drawing/2014/main" id="{46736E73-A9C7-40D6-E008-159FCB2D14BD}"/>
                    </a:ext>
                  </a:extLst>
                </p14:cNvPr>
                <p14:cNvContentPartPr/>
                <p14:nvPr/>
              </p14:nvContentPartPr>
              <p14:xfrm>
                <a:off x="599912" y="1886662"/>
                <a:ext cx="234360" cy="367200"/>
              </p14:xfrm>
            </p:contentPart>
          </mc:Choice>
          <mc:Fallback>
            <p:pic>
              <p:nvPicPr>
                <p:cNvPr id="27" name="Ink 26">
                  <a:extLst>
                    <a:ext uri="{FF2B5EF4-FFF2-40B4-BE49-F238E27FC236}">
                      <a16:creationId xmlns:a16="http://schemas.microsoft.com/office/drawing/2014/main" id="{46736E73-A9C7-40D6-E008-159FCB2D14BD}"/>
                    </a:ext>
                  </a:extLst>
                </p:cNvPr>
                <p:cNvPicPr/>
                <p:nvPr/>
              </p:nvPicPr>
              <p:blipFill>
                <a:blip r:embed="rId42"/>
                <a:stretch>
                  <a:fillRect/>
                </a:stretch>
              </p:blipFill>
              <p:spPr>
                <a:xfrm>
                  <a:off x="590912" y="1878022"/>
                  <a:ext cx="252000" cy="38484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28" name="Ink 27">
                  <a:extLst>
                    <a:ext uri="{FF2B5EF4-FFF2-40B4-BE49-F238E27FC236}">
                      <a16:creationId xmlns:a16="http://schemas.microsoft.com/office/drawing/2014/main" id="{BF83402B-830F-7F36-D252-2E60A369F2BC}"/>
                    </a:ext>
                  </a:extLst>
                </p14:cNvPr>
                <p14:cNvContentPartPr/>
                <p14:nvPr/>
              </p14:nvContentPartPr>
              <p14:xfrm>
                <a:off x="549152" y="1992142"/>
                <a:ext cx="43200" cy="26280"/>
              </p14:xfrm>
            </p:contentPart>
          </mc:Choice>
          <mc:Fallback>
            <p:pic>
              <p:nvPicPr>
                <p:cNvPr id="28" name="Ink 27">
                  <a:extLst>
                    <a:ext uri="{FF2B5EF4-FFF2-40B4-BE49-F238E27FC236}">
                      <a16:creationId xmlns:a16="http://schemas.microsoft.com/office/drawing/2014/main" id="{BF83402B-830F-7F36-D252-2E60A369F2BC}"/>
                    </a:ext>
                  </a:extLst>
                </p:cNvPr>
                <p:cNvPicPr/>
                <p:nvPr/>
              </p:nvPicPr>
              <p:blipFill>
                <a:blip r:embed="rId44"/>
                <a:stretch>
                  <a:fillRect/>
                </a:stretch>
              </p:blipFill>
              <p:spPr>
                <a:xfrm>
                  <a:off x="540152" y="1983502"/>
                  <a:ext cx="60840" cy="43920"/>
                </a:xfrm>
                <a:prstGeom prst="rect">
                  <a:avLst/>
                </a:prstGeom>
              </p:spPr>
            </p:pic>
          </mc:Fallback>
        </mc:AlternateContent>
      </p:gr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8"/>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262" name="Google Shape;262;p18"/>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63" name="Google Shape;263;p18"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64" name="Google Shape;264;p18"/>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265" name="Google Shape;265;p18"/>
          <p:cNvSpPr txBox="1"/>
          <p:nvPr/>
        </p:nvSpPr>
        <p:spPr>
          <a:xfrm>
            <a:off x="427776" y="1306874"/>
            <a:ext cx="6192571" cy="1107965"/>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To drop a collection </a:t>
            </a:r>
            <a:endParaRPr sz="1050"/>
          </a:p>
          <a:p>
            <a:endParaRPr sz="1350">
              <a:solidFill>
                <a:schemeClr val="dk1"/>
              </a:solidFill>
            </a:endParaRPr>
          </a:p>
          <a:p>
            <a:r>
              <a:rPr lang="en-US" sz="1350" b="1">
                <a:solidFill>
                  <a:schemeClr val="dk1"/>
                </a:solidFill>
              </a:rPr>
              <a:t>Format:</a:t>
            </a:r>
            <a:r>
              <a:rPr lang="en-US" sz="1350">
                <a:solidFill>
                  <a:schemeClr val="dk1"/>
                </a:solidFill>
              </a:rPr>
              <a:t> </a:t>
            </a:r>
            <a:r>
              <a:rPr lang="en-US" sz="1350">
                <a:solidFill>
                  <a:srgbClr val="FF0000"/>
                </a:solidFill>
              </a:rPr>
              <a:t>db.Collection_name.drop()</a:t>
            </a:r>
            <a:endParaRPr sz="1050"/>
          </a:p>
          <a:p>
            <a:endParaRPr sz="1350">
              <a:solidFill>
                <a:schemeClr val="dk1"/>
              </a:solidFill>
            </a:endParaRPr>
          </a:p>
          <a:p>
            <a:r>
              <a:rPr lang="en-US" sz="1350" b="1">
                <a:solidFill>
                  <a:schemeClr val="dk1"/>
                </a:solidFill>
              </a:rPr>
              <a:t>Example: </a:t>
            </a:r>
            <a:r>
              <a:rPr lang="en-US" sz="1350">
                <a:solidFill>
                  <a:srgbClr val="FF0000"/>
                </a:solidFill>
              </a:rPr>
              <a:t>db.sample.drop()</a:t>
            </a:r>
            <a:endParaRPr sz="1350" b="1">
              <a:solidFill>
                <a:srgbClr val="FF0000"/>
              </a:solidFill>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19"/>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272" name="Google Shape;272;p19"/>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73" name="Google Shape;273;p19"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74" name="Google Shape;274;p19"/>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275" name="Google Shape;275;p19"/>
          <p:cNvSpPr txBox="1"/>
          <p:nvPr/>
        </p:nvSpPr>
        <p:spPr>
          <a:xfrm>
            <a:off x="427775" y="1306873"/>
            <a:ext cx="7394867" cy="3808705"/>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Two options to insert a document into a collection </a:t>
            </a:r>
            <a:endParaRPr sz="1050"/>
          </a:p>
          <a:p>
            <a:endParaRPr sz="1350" b="1">
              <a:solidFill>
                <a:schemeClr val="dk1"/>
              </a:solidFill>
            </a:endParaRPr>
          </a:p>
          <a:p>
            <a:pPr marL="214313" indent="-214313">
              <a:buClr>
                <a:schemeClr val="dk1"/>
              </a:buClr>
              <a:buSzPts val="1800"/>
              <a:buFont typeface="Arial"/>
              <a:buChar char="•"/>
            </a:pPr>
            <a:r>
              <a:rPr lang="en-US" sz="1350" b="1">
                <a:solidFill>
                  <a:schemeClr val="dk1"/>
                </a:solidFill>
              </a:rPr>
              <a:t>Insert one document at a time</a:t>
            </a:r>
            <a:endParaRPr sz="1050"/>
          </a:p>
          <a:p>
            <a:pPr marL="214313" indent="-214313">
              <a:buClr>
                <a:schemeClr val="dk1"/>
              </a:buClr>
              <a:buSzPts val="1800"/>
              <a:buFont typeface="Arial"/>
              <a:buChar char="•"/>
            </a:pPr>
            <a:r>
              <a:rPr lang="en-US" sz="1350" b="1">
                <a:solidFill>
                  <a:schemeClr val="dk1"/>
                </a:solidFill>
              </a:rPr>
              <a:t>Insert multiple documents through an array</a:t>
            </a:r>
            <a:endParaRPr sz="1050"/>
          </a:p>
          <a:p>
            <a:endParaRPr sz="1350">
              <a:solidFill>
                <a:schemeClr val="dk1"/>
              </a:solidFill>
            </a:endParaRPr>
          </a:p>
          <a:p>
            <a:r>
              <a:rPr lang="en-US" sz="1350" b="1">
                <a:solidFill>
                  <a:schemeClr val="dk1"/>
                </a:solidFill>
              </a:rPr>
              <a:t>Format:</a:t>
            </a:r>
            <a:r>
              <a:rPr lang="en-US" sz="1350">
                <a:solidFill>
                  <a:schemeClr val="dk1"/>
                </a:solidFill>
              </a:rPr>
              <a:t> db.collection_name.insert(document)                      // insert one document @ a time</a:t>
            </a:r>
            <a:endParaRPr sz="1050"/>
          </a:p>
          <a:p>
            <a:endParaRPr sz="1350">
              <a:solidFill>
                <a:schemeClr val="dk1"/>
              </a:solidFill>
            </a:endParaRPr>
          </a:p>
          <a:p>
            <a:r>
              <a:rPr lang="en-US" sz="1350">
                <a:solidFill>
                  <a:schemeClr val="dk1"/>
                </a:solidFill>
              </a:rPr>
              <a:t>	</a:t>
            </a:r>
            <a:r>
              <a:rPr lang="en-US" sz="1350">
                <a:solidFill>
                  <a:srgbClr val="FF0000"/>
                </a:solidFill>
              </a:rPr>
              <a:t>db.collection_name.insert([comma separated documents])    //insert multiple</a:t>
            </a:r>
            <a:endParaRPr sz="1350">
              <a:solidFill>
                <a:srgbClr val="FF0000"/>
              </a:solidFill>
            </a:endParaRPr>
          </a:p>
          <a:p>
            <a:endParaRPr sz="1350">
              <a:solidFill>
                <a:schemeClr val="dk1"/>
              </a:solidFill>
            </a:endParaRPr>
          </a:p>
          <a:p>
            <a:r>
              <a:rPr lang="en-US" sz="1350" b="1">
                <a:solidFill>
                  <a:schemeClr val="dk1"/>
                </a:solidFill>
              </a:rPr>
              <a:t>Example: </a:t>
            </a:r>
            <a:r>
              <a:rPr lang="en-US" sz="1350">
                <a:solidFill>
                  <a:schemeClr val="dk1"/>
                </a:solidFill>
              </a:rPr>
              <a:t>db.sample.insert(“Name” : “Rama”)</a:t>
            </a:r>
            <a:endParaRPr sz="1050"/>
          </a:p>
          <a:p>
            <a:endParaRPr sz="1350">
              <a:solidFill>
                <a:schemeClr val="dk1"/>
              </a:solidFill>
            </a:endParaRPr>
          </a:p>
          <a:p>
            <a:r>
              <a:rPr lang="en-US" sz="1350">
                <a:solidFill>
                  <a:schemeClr val="dk1"/>
                </a:solidFill>
              </a:rPr>
              <a:t>	   </a:t>
            </a:r>
            <a:r>
              <a:rPr lang="en-US" sz="1350">
                <a:solidFill>
                  <a:srgbClr val="FF0000"/>
                </a:solidFill>
              </a:rPr>
              <a:t>db.sample.insert(“Name”:”Rama”, ”Name”:”John”,”Name”:”Praveen”)</a:t>
            </a:r>
            <a:endParaRPr sz="1050"/>
          </a:p>
          <a:p>
            <a:endParaRPr sz="1350">
              <a:solidFill>
                <a:srgbClr val="FF0000"/>
              </a:solidFill>
            </a:endParaRPr>
          </a:p>
          <a:p>
            <a:r>
              <a:rPr lang="en-US" sz="1350">
                <a:solidFill>
                  <a:schemeClr val="dk1"/>
                </a:solidFill>
              </a:rPr>
              <a:t>// other variations: db.collection.insertone(), db.collection.insertMany()……</a:t>
            </a:r>
            <a:endParaRPr sz="1050"/>
          </a:p>
          <a:p>
            <a:endParaRPr sz="1350">
              <a:solidFill>
                <a:schemeClr val="dk1"/>
              </a:solidFill>
            </a:endParaRPr>
          </a:p>
          <a:p>
            <a:r>
              <a:rPr lang="en-US" sz="1350">
                <a:solidFill>
                  <a:schemeClr val="dk1"/>
                </a:solidFill>
              </a:rPr>
              <a:t>// if sample collection does not exist, it creates and then add’s the document.</a:t>
            </a:r>
            <a:endParaRPr sz="1050"/>
          </a:p>
          <a:p>
            <a:r>
              <a:rPr lang="en-US" sz="1350">
                <a:solidFill>
                  <a:schemeClr val="dk1"/>
                </a:solidFill>
              </a:rPr>
              <a:t>// if _id parameter is not specified – mongo adds _id which is a unique identifier</a:t>
            </a:r>
            <a:endParaRPr sz="1350">
              <a:solidFill>
                <a:schemeClr val="dk1"/>
              </a:solidFill>
            </a:endParaRPr>
          </a:p>
          <a:p>
            <a:endParaRPr sz="1350" b="1">
              <a:solidFill>
                <a:schemeClr val="dk1"/>
              </a:solidFill>
            </a:endParaRPr>
          </a:p>
        </p:txBody>
      </p:sp>
      <p:grpSp>
        <p:nvGrpSpPr>
          <p:cNvPr id="8" name="Group 7">
            <a:extLst>
              <a:ext uri="{FF2B5EF4-FFF2-40B4-BE49-F238E27FC236}">
                <a16:creationId xmlns:a16="http://schemas.microsoft.com/office/drawing/2014/main" id="{AE9C4B08-A758-2A80-DC01-543732EFFBBB}"/>
              </a:ext>
            </a:extLst>
          </p:cNvPr>
          <p:cNvGrpSpPr/>
          <p:nvPr/>
        </p:nvGrpSpPr>
        <p:grpSpPr>
          <a:xfrm>
            <a:off x="333872" y="2383102"/>
            <a:ext cx="300240" cy="387000"/>
            <a:chOff x="333872" y="2383102"/>
            <a:chExt cx="300240" cy="387000"/>
          </a:xfrm>
        </p:grpSpPr>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A2268760-6089-43D5-2386-BC1A76125C25}"/>
                    </a:ext>
                  </a:extLst>
                </p14:cNvPr>
                <p14:cNvContentPartPr/>
                <p14:nvPr/>
              </p14:nvContentPartPr>
              <p14:xfrm>
                <a:off x="349712" y="2431702"/>
                <a:ext cx="213840" cy="200520"/>
              </p14:xfrm>
            </p:contentPart>
          </mc:Choice>
          <mc:Fallback>
            <p:pic>
              <p:nvPicPr>
                <p:cNvPr id="2" name="Ink 1">
                  <a:extLst>
                    <a:ext uri="{FF2B5EF4-FFF2-40B4-BE49-F238E27FC236}">
                      <a16:creationId xmlns:a16="http://schemas.microsoft.com/office/drawing/2014/main" id="{A2268760-6089-43D5-2386-BC1A76125C25}"/>
                    </a:ext>
                  </a:extLst>
                </p:cNvPr>
                <p:cNvPicPr/>
                <p:nvPr/>
              </p:nvPicPr>
              <p:blipFill>
                <a:blip r:embed="rId5"/>
                <a:stretch>
                  <a:fillRect/>
                </a:stretch>
              </p:blipFill>
              <p:spPr>
                <a:xfrm>
                  <a:off x="340712" y="2423062"/>
                  <a:ext cx="231480" cy="2181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24FD6DAB-AD62-4B40-316A-22F640E9E8BA}"/>
                    </a:ext>
                  </a:extLst>
                </p14:cNvPr>
                <p14:cNvContentPartPr/>
                <p14:nvPr/>
              </p14:nvContentPartPr>
              <p14:xfrm>
                <a:off x="333872" y="2383102"/>
                <a:ext cx="253800" cy="258120"/>
              </p14:xfrm>
            </p:contentPart>
          </mc:Choice>
          <mc:Fallback>
            <p:pic>
              <p:nvPicPr>
                <p:cNvPr id="3" name="Ink 2">
                  <a:extLst>
                    <a:ext uri="{FF2B5EF4-FFF2-40B4-BE49-F238E27FC236}">
                      <a16:creationId xmlns:a16="http://schemas.microsoft.com/office/drawing/2014/main" id="{24FD6DAB-AD62-4B40-316A-22F640E9E8BA}"/>
                    </a:ext>
                  </a:extLst>
                </p:cNvPr>
                <p:cNvPicPr/>
                <p:nvPr/>
              </p:nvPicPr>
              <p:blipFill>
                <a:blip r:embed="rId7"/>
                <a:stretch>
                  <a:fillRect/>
                </a:stretch>
              </p:blipFill>
              <p:spPr>
                <a:xfrm>
                  <a:off x="325232" y="2374462"/>
                  <a:ext cx="271440" cy="27576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 name="Ink 3">
                  <a:extLst>
                    <a:ext uri="{FF2B5EF4-FFF2-40B4-BE49-F238E27FC236}">
                      <a16:creationId xmlns:a16="http://schemas.microsoft.com/office/drawing/2014/main" id="{F32D80CD-CA50-A355-6370-AE528269F2F3}"/>
                    </a:ext>
                  </a:extLst>
                </p14:cNvPr>
                <p14:cNvContentPartPr/>
                <p14:nvPr/>
              </p14:nvContentPartPr>
              <p14:xfrm>
                <a:off x="359432" y="2472382"/>
                <a:ext cx="274680" cy="297720"/>
              </p14:xfrm>
            </p:contentPart>
          </mc:Choice>
          <mc:Fallback>
            <p:pic>
              <p:nvPicPr>
                <p:cNvPr id="4" name="Ink 3">
                  <a:extLst>
                    <a:ext uri="{FF2B5EF4-FFF2-40B4-BE49-F238E27FC236}">
                      <a16:creationId xmlns:a16="http://schemas.microsoft.com/office/drawing/2014/main" id="{F32D80CD-CA50-A355-6370-AE528269F2F3}"/>
                    </a:ext>
                  </a:extLst>
                </p:cNvPr>
                <p:cNvPicPr/>
                <p:nvPr/>
              </p:nvPicPr>
              <p:blipFill>
                <a:blip r:embed="rId9"/>
                <a:stretch>
                  <a:fillRect/>
                </a:stretch>
              </p:blipFill>
              <p:spPr>
                <a:xfrm>
                  <a:off x="350432" y="2463742"/>
                  <a:ext cx="292320" cy="315360"/>
                </a:xfrm>
                <a:prstGeom prst="rect">
                  <a:avLst/>
                </a:prstGeom>
              </p:spPr>
            </p:pic>
          </mc:Fallback>
        </mc:AlternateContent>
      </p:grpSp>
      <p:grpSp>
        <p:nvGrpSpPr>
          <p:cNvPr id="7" name="Group 6">
            <a:extLst>
              <a:ext uri="{FF2B5EF4-FFF2-40B4-BE49-F238E27FC236}">
                <a16:creationId xmlns:a16="http://schemas.microsoft.com/office/drawing/2014/main" id="{AA797EFF-56BF-75C1-BA32-D859BBE4FD90}"/>
              </a:ext>
            </a:extLst>
          </p:cNvPr>
          <p:cNvGrpSpPr/>
          <p:nvPr/>
        </p:nvGrpSpPr>
        <p:grpSpPr>
          <a:xfrm>
            <a:off x="339992" y="3091942"/>
            <a:ext cx="408960" cy="425160"/>
            <a:chOff x="339992" y="3091942"/>
            <a:chExt cx="408960" cy="425160"/>
          </a:xfrm>
        </p:grpSpPr>
        <mc:AlternateContent xmlns:mc="http://schemas.openxmlformats.org/markup-compatibility/2006">
          <mc:Choice xmlns:p14="http://schemas.microsoft.com/office/powerpoint/2010/main" Requires="p14">
            <p:contentPart p14:bwMode="auto" r:id="rId10">
              <p14:nvContentPartPr>
                <p14:cNvPr id="5" name="Ink 4">
                  <a:extLst>
                    <a:ext uri="{FF2B5EF4-FFF2-40B4-BE49-F238E27FC236}">
                      <a16:creationId xmlns:a16="http://schemas.microsoft.com/office/drawing/2014/main" id="{A93D7435-574B-637D-0944-05DFEA7F9719}"/>
                    </a:ext>
                  </a:extLst>
                </p14:cNvPr>
                <p14:cNvContentPartPr/>
                <p14:nvPr/>
              </p14:nvContentPartPr>
              <p14:xfrm>
                <a:off x="339992" y="3091942"/>
                <a:ext cx="328680" cy="300240"/>
              </p14:xfrm>
            </p:contentPart>
          </mc:Choice>
          <mc:Fallback>
            <p:pic>
              <p:nvPicPr>
                <p:cNvPr id="5" name="Ink 4">
                  <a:extLst>
                    <a:ext uri="{FF2B5EF4-FFF2-40B4-BE49-F238E27FC236}">
                      <a16:creationId xmlns:a16="http://schemas.microsoft.com/office/drawing/2014/main" id="{A93D7435-574B-637D-0944-05DFEA7F9719}"/>
                    </a:ext>
                  </a:extLst>
                </p:cNvPr>
                <p:cNvPicPr/>
                <p:nvPr/>
              </p:nvPicPr>
              <p:blipFill>
                <a:blip r:embed="rId11"/>
                <a:stretch>
                  <a:fillRect/>
                </a:stretch>
              </p:blipFill>
              <p:spPr>
                <a:xfrm>
                  <a:off x="330992" y="3083302"/>
                  <a:ext cx="346320" cy="31788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6" name="Ink 5">
                  <a:extLst>
                    <a:ext uri="{FF2B5EF4-FFF2-40B4-BE49-F238E27FC236}">
                      <a16:creationId xmlns:a16="http://schemas.microsoft.com/office/drawing/2014/main" id="{36201E6F-5022-3EDB-7D32-560C0D618E3B}"/>
                    </a:ext>
                  </a:extLst>
                </p14:cNvPr>
                <p14:cNvContentPartPr/>
                <p14:nvPr/>
              </p14:nvContentPartPr>
              <p14:xfrm>
                <a:off x="435392" y="3165382"/>
                <a:ext cx="313560" cy="351720"/>
              </p14:xfrm>
            </p:contentPart>
          </mc:Choice>
          <mc:Fallback>
            <p:pic>
              <p:nvPicPr>
                <p:cNvPr id="6" name="Ink 5">
                  <a:extLst>
                    <a:ext uri="{FF2B5EF4-FFF2-40B4-BE49-F238E27FC236}">
                      <a16:creationId xmlns:a16="http://schemas.microsoft.com/office/drawing/2014/main" id="{36201E6F-5022-3EDB-7D32-560C0D618E3B}"/>
                    </a:ext>
                  </a:extLst>
                </p:cNvPr>
                <p:cNvPicPr/>
                <p:nvPr/>
              </p:nvPicPr>
              <p:blipFill>
                <a:blip r:embed="rId13"/>
                <a:stretch>
                  <a:fillRect/>
                </a:stretch>
              </p:blipFill>
              <p:spPr>
                <a:xfrm>
                  <a:off x="426392" y="3156742"/>
                  <a:ext cx="331200" cy="369360"/>
                </a:xfrm>
                <a:prstGeom prst="rect">
                  <a:avLst/>
                </a:prstGeom>
              </p:spPr>
            </p:pic>
          </mc:Fallback>
        </mc:AlternateContent>
      </p:grpSp>
      <p:grpSp>
        <p:nvGrpSpPr>
          <p:cNvPr id="11" name="Group 10">
            <a:extLst>
              <a:ext uri="{FF2B5EF4-FFF2-40B4-BE49-F238E27FC236}">
                <a16:creationId xmlns:a16="http://schemas.microsoft.com/office/drawing/2014/main" id="{9596A1FB-4B96-7FA7-AA60-63556E3B372E}"/>
              </a:ext>
            </a:extLst>
          </p:cNvPr>
          <p:cNvGrpSpPr/>
          <p:nvPr/>
        </p:nvGrpSpPr>
        <p:grpSpPr>
          <a:xfrm>
            <a:off x="217592" y="1489942"/>
            <a:ext cx="333000" cy="349200"/>
            <a:chOff x="217592" y="1489942"/>
            <a:chExt cx="333000" cy="349200"/>
          </a:xfrm>
        </p:grpSpPr>
        <mc:AlternateContent xmlns:mc="http://schemas.openxmlformats.org/markup-compatibility/2006">
          <mc:Choice xmlns:p14="http://schemas.microsoft.com/office/powerpoint/2010/main" Requires="p14">
            <p:contentPart p14:bwMode="auto" r:id="rId14">
              <p14:nvContentPartPr>
                <p14:cNvPr id="9" name="Ink 8">
                  <a:extLst>
                    <a:ext uri="{FF2B5EF4-FFF2-40B4-BE49-F238E27FC236}">
                      <a16:creationId xmlns:a16="http://schemas.microsoft.com/office/drawing/2014/main" id="{150F1FEC-21D2-7812-451F-665EB8EB1B9E}"/>
                    </a:ext>
                  </a:extLst>
                </p14:cNvPr>
                <p14:cNvContentPartPr/>
                <p14:nvPr/>
              </p14:nvContentPartPr>
              <p14:xfrm>
                <a:off x="217592" y="1489942"/>
                <a:ext cx="306000" cy="249120"/>
              </p14:xfrm>
            </p:contentPart>
          </mc:Choice>
          <mc:Fallback>
            <p:pic>
              <p:nvPicPr>
                <p:cNvPr id="9" name="Ink 8">
                  <a:extLst>
                    <a:ext uri="{FF2B5EF4-FFF2-40B4-BE49-F238E27FC236}">
                      <a16:creationId xmlns:a16="http://schemas.microsoft.com/office/drawing/2014/main" id="{150F1FEC-21D2-7812-451F-665EB8EB1B9E}"/>
                    </a:ext>
                  </a:extLst>
                </p:cNvPr>
                <p:cNvPicPr/>
                <p:nvPr/>
              </p:nvPicPr>
              <p:blipFill>
                <a:blip r:embed="rId15"/>
                <a:stretch>
                  <a:fillRect/>
                </a:stretch>
              </p:blipFill>
              <p:spPr>
                <a:xfrm>
                  <a:off x="208952" y="1481302"/>
                  <a:ext cx="323640" cy="26676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0" name="Ink 9">
                  <a:extLst>
                    <a:ext uri="{FF2B5EF4-FFF2-40B4-BE49-F238E27FC236}">
                      <a16:creationId xmlns:a16="http://schemas.microsoft.com/office/drawing/2014/main" id="{BB730031-5A6A-6A14-27C7-28A95B5EA950}"/>
                    </a:ext>
                  </a:extLst>
                </p14:cNvPr>
                <p14:cNvContentPartPr/>
                <p14:nvPr/>
              </p14:nvContentPartPr>
              <p14:xfrm>
                <a:off x="258272" y="1562302"/>
                <a:ext cx="292320" cy="276840"/>
              </p14:xfrm>
            </p:contentPart>
          </mc:Choice>
          <mc:Fallback>
            <p:pic>
              <p:nvPicPr>
                <p:cNvPr id="10" name="Ink 9">
                  <a:extLst>
                    <a:ext uri="{FF2B5EF4-FFF2-40B4-BE49-F238E27FC236}">
                      <a16:creationId xmlns:a16="http://schemas.microsoft.com/office/drawing/2014/main" id="{BB730031-5A6A-6A14-27C7-28A95B5EA950}"/>
                    </a:ext>
                  </a:extLst>
                </p:cNvPr>
                <p:cNvPicPr/>
                <p:nvPr/>
              </p:nvPicPr>
              <p:blipFill>
                <a:blip r:embed="rId17"/>
                <a:stretch>
                  <a:fillRect/>
                </a:stretch>
              </p:blipFill>
              <p:spPr>
                <a:xfrm>
                  <a:off x="249272" y="1553302"/>
                  <a:ext cx="309960" cy="294480"/>
                </a:xfrm>
                <a:prstGeom prst="rect">
                  <a:avLst/>
                </a:prstGeom>
              </p:spPr>
            </p:pic>
          </mc:Fallback>
        </mc:AlternateContent>
      </p:gr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20"/>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281" name="Google Shape;281;p20"/>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82" name="Google Shape;282;p20"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83" name="Google Shape;283;p20"/>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284" name="Google Shape;284;p20"/>
          <p:cNvSpPr/>
          <p:nvPr/>
        </p:nvSpPr>
        <p:spPr>
          <a:xfrm>
            <a:off x="228601" y="1116686"/>
            <a:ext cx="7526216" cy="2562210"/>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Find() – method to query documents from a collection</a:t>
            </a:r>
            <a:endParaRPr sz="1050"/>
          </a:p>
          <a:p>
            <a:endParaRPr sz="1350" b="1">
              <a:solidFill>
                <a:schemeClr val="dk1"/>
              </a:solidFill>
            </a:endParaRPr>
          </a:p>
          <a:p>
            <a:r>
              <a:rPr lang="en-US" sz="1350" b="1">
                <a:solidFill>
                  <a:schemeClr val="dk1"/>
                </a:solidFill>
              </a:rPr>
              <a:t>Format: </a:t>
            </a:r>
            <a:r>
              <a:rPr lang="en-US" sz="1350" b="1">
                <a:solidFill>
                  <a:srgbClr val="FF0000"/>
                </a:solidFill>
              </a:rPr>
              <a:t>db.collection.find(query, projection)</a:t>
            </a:r>
            <a:r>
              <a:rPr lang="en-US" sz="1350" b="1">
                <a:solidFill>
                  <a:schemeClr val="dk1"/>
                </a:solidFill>
              </a:rPr>
              <a:t> </a:t>
            </a:r>
            <a:endParaRPr sz="1050"/>
          </a:p>
          <a:p>
            <a:endParaRPr sz="1350" b="1">
              <a:solidFill>
                <a:schemeClr val="dk1"/>
              </a:solidFill>
            </a:endParaRPr>
          </a:p>
          <a:p>
            <a:r>
              <a:rPr lang="en-US" sz="1350" b="1">
                <a:solidFill>
                  <a:schemeClr val="dk1"/>
                </a:solidFill>
              </a:rPr>
              <a:t>//displays the documents in unstructured format</a:t>
            </a:r>
            <a:endParaRPr sz="1050"/>
          </a:p>
          <a:p>
            <a:endParaRPr sz="1350" b="1">
              <a:solidFill>
                <a:schemeClr val="dk1"/>
              </a:solidFill>
            </a:endParaRPr>
          </a:p>
          <a:p>
            <a:r>
              <a:rPr lang="en-US" sz="1350" b="1">
                <a:solidFill>
                  <a:schemeClr val="dk1"/>
                </a:solidFill>
              </a:rPr>
              <a:t>Example: </a:t>
            </a:r>
            <a:r>
              <a:rPr lang="en-US" sz="1350" b="1">
                <a:solidFill>
                  <a:srgbClr val="FF0000"/>
                </a:solidFill>
              </a:rPr>
              <a:t>db.sample.find()</a:t>
            </a:r>
            <a:endParaRPr sz="1050"/>
          </a:p>
          <a:p>
            <a:r>
              <a:rPr lang="en-US" sz="1350" b="1">
                <a:solidFill>
                  <a:schemeClr val="dk1"/>
                </a:solidFill>
              </a:rPr>
              <a:t> // displays all documents with all fields</a:t>
            </a:r>
            <a:endParaRPr sz="1050"/>
          </a:p>
          <a:p>
            <a:endParaRPr sz="1350" b="1">
              <a:solidFill>
                <a:srgbClr val="FF0000"/>
              </a:solidFill>
            </a:endParaRPr>
          </a:p>
          <a:p>
            <a:r>
              <a:rPr lang="en-US" sz="1350" b="1">
                <a:solidFill>
                  <a:srgbClr val="FF0000"/>
                </a:solidFill>
              </a:rPr>
              <a:t>db.sample.find().pretty()  </a:t>
            </a:r>
            <a:endParaRPr sz="1350" b="1">
              <a:solidFill>
                <a:schemeClr val="dk1"/>
              </a:solidFill>
            </a:endParaRPr>
          </a:p>
          <a:p>
            <a:endParaRPr sz="1350" b="1">
              <a:solidFill>
                <a:schemeClr val="dk1"/>
              </a:solidFill>
            </a:endParaRPr>
          </a:p>
          <a:p>
            <a:r>
              <a:rPr lang="en-US" sz="1350" b="1">
                <a:solidFill>
                  <a:schemeClr val="dk1"/>
                </a:solidFill>
              </a:rPr>
              <a:t>// displays the documents in structured format</a:t>
            </a:r>
            <a:endParaRPr sz="1350" b="1">
              <a:solidFill>
                <a:schemeClr val="dk1"/>
              </a:solidFill>
            </a:endParaRPr>
          </a:p>
        </p:txBody>
      </p:sp>
      <p:graphicFrame>
        <p:nvGraphicFramePr>
          <p:cNvPr id="285" name="Google Shape;285;p20"/>
          <p:cNvGraphicFramePr/>
          <p:nvPr/>
        </p:nvGraphicFramePr>
        <p:xfrm>
          <a:off x="580292" y="3678926"/>
          <a:ext cx="6835406" cy="1710624"/>
        </p:xfrm>
        <a:graphic>
          <a:graphicData uri="http://schemas.openxmlformats.org/drawingml/2006/table">
            <a:tbl>
              <a:tblPr firstRow="1">
                <a:noFill/>
              </a:tblPr>
              <a:tblGrid>
                <a:gridCol w="1206525">
                  <a:extLst>
                    <a:ext uri="{9D8B030D-6E8A-4147-A177-3AD203B41FA5}">
                      <a16:colId xmlns:a16="http://schemas.microsoft.com/office/drawing/2014/main" val="20000"/>
                    </a:ext>
                  </a:extLst>
                </a:gridCol>
                <a:gridCol w="1242206">
                  <a:extLst>
                    <a:ext uri="{9D8B030D-6E8A-4147-A177-3AD203B41FA5}">
                      <a16:colId xmlns:a16="http://schemas.microsoft.com/office/drawing/2014/main" val="20001"/>
                    </a:ext>
                  </a:extLst>
                </a:gridCol>
                <a:gridCol w="4386675">
                  <a:extLst>
                    <a:ext uri="{9D8B030D-6E8A-4147-A177-3AD203B41FA5}">
                      <a16:colId xmlns:a16="http://schemas.microsoft.com/office/drawing/2014/main" val="20002"/>
                    </a:ext>
                  </a:extLst>
                </a:gridCol>
              </a:tblGrid>
              <a:tr h="293288">
                <a:tc>
                  <a:txBody>
                    <a:bodyPr/>
                    <a:lstStyle/>
                    <a:p>
                      <a:pPr marL="0" marR="0" lvl="0" indent="0" algn="l" rtl="0">
                        <a:spcBef>
                          <a:spcPts val="0"/>
                        </a:spcBef>
                        <a:spcAft>
                          <a:spcPts val="0"/>
                        </a:spcAft>
                        <a:buNone/>
                      </a:pPr>
                      <a:r>
                        <a:rPr lang="en-US" sz="1400" u="none" strike="noStrike" cap="none"/>
                        <a:t>Parameter</a:t>
                      </a:r>
                      <a:endParaRPr sz="1400"/>
                    </a:p>
                  </a:txBody>
                  <a:tcPr marL="68588" marR="68588" marT="34294" marB="34294"/>
                </a:tc>
                <a:tc>
                  <a:txBody>
                    <a:bodyPr/>
                    <a:lstStyle/>
                    <a:p>
                      <a:pPr marL="0" marR="0" lvl="0" indent="0" algn="l" rtl="0">
                        <a:spcBef>
                          <a:spcPts val="0"/>
                        </a:spcBef>
                        <a:spcAft>
                          <a:spcPts val="0"/>
                        </a:spcAft>
                        <a:buNone/>
                      </a:pPr>
                      <a:r>
                        <a:rPr lang="en-US" sz="1400"/>
                        <a:t>Type</a:t>
                      </a:r>
                      <a:endParaRPr sz="1400"/>
                    </a:p>
                  </a:txBody>
                  <a:tcPr marL="68588" marR="68588" marT="34294" marB="34294"/>
                </a:tc>
                <a:tc>
                  <a:txBody>
                    <a:bodyPr/>
                    <a:lstStyle/>
                    <a:p>
                      <a:pPr marL="0" marR="0" lvl="0" indent="0" algn="l" rtl="0">
                        <a:spcBef>
                          <a:spcPts val="0"/>
                        </a:spcBef>
                        <a:spcAft>
                          <a:spcPts val="0"/>
                        </a:spcAft>
                        <a:buNone/>
                      </a:pPr>
                      <a:r>
                        <a:rPr lang="en-US" sz="1400"/>
                        <a:t>Description</a:t>
                      </a:r>
                      <a:endParaRPr sz="1400"/>
                    </a:p>
                  </a:txBody>
                  <a:tcPr marL="68588" marR="68588" marT="34294" marB="34294"/>
                </a:tc>
                <a:extLst>
                  <a:ext uri="{0D108BD9-81ED-4DB2-BD59-A6C34878D82A}">
                    <a16:rowId xmlns:a16="http://schemas.microsoft.com/office/drawing/2014/main" val="10000"/>
                  </a:ext>
                </a:extLst>
              </a:tr>
              <a:tr h="685808">
                <a:tc>
                  <a:txBody>
                    <a:bodyPr/>
                    <a:lstStyle/>
                    <a:p>
                      <a:pPr marL="0" marR="0" lvl="0" indent="0" algn="l" rtl="0">
                        <a:spcBef>
                          <a:spcPts val="0"/>
                        </a:spcBef>
                        <a:spcAft>
                          <a:spcPts val="0"/>
                        </a:spcAft>
                        <a:buNone/>
                      </a:pPr>
                      <a:r>
                        <a:rPr lang="en-US" sz="1400"/>
                        <a:t>Query</a:t>
                      </a:r>
                      <a:endParaRPr sz="1400"/>
                    </a:p>
                  </a:txBody>
                  <a:tcPr marL="68588" marR="68588" marT="34294" marB="34294"/>
                </a:tc>
                <a:tc>
                  <a:txBody>
                    <a:bodyPr/>
                    <a:lstStyle/>
                    <a:p>
                      <a:pPr marL="0" marR="0" lvl="0" indent="0" algn="l" rtl="0">
                        <a:spcBef>
                          <a:spcPts val="0"/>
                        </a:spcBef>
                        <a:spcAft>
                          <a:spcPts val="0"/>
                        </a:spcAft>
                        <a:buNone/>
                      </a:pPr>
                      <a:r>
                        <a:rPr lang="en-US" sz="1400"/>
                        <a:t>Document</a:t>
                      </a:r>
                      <a:endParaRPr sz="1400"/>
                    </a:p>
                  </a:txBody>
                  <a:tcPr marL="68588" marR="68588" marT="34294" marB="34294"/>
                </a:tc>
                <a:tc>
                  <a:txBody>
                    <a:bodyPr/>
                    <a:lstStyle/>
                    <a:p>
                      <a:pPr marL="285750" marR="0" lvl="0" indent="-285750" algn="l" rtl="0">
                        <a:spcBef>
                          <a:spcPts val="0"/>
                        </a:spcBef>
                        <a:spcAft>
                          <a:spcPts val="0"/>
                        </a:spcAft>
                        <a:buClr>
                          <a:schemeClr val="dk1"/>
                        </a:buClr>
                        <a:buSzPts val="1800"/>
                        <a:buFont typeface="Arial"/>
                        <a:buChar char="•"/>
                      </a:pPr>
                      <a:r>
                        <a:rPr lang="en-US" sz="1400"/>
                        <a:t>Optional. Specifies selection filter. </a:t>
                      </a:r>
                      <a:endParaRPr sz="1100"/>
                    </a:p>
                    <a:p>
                      <a:pPr marL="285750" marR="0" lvl="0" indent="-285750" algn="l" rtl="0">
                        <a:spcBef>
                          <a:spcPts val="0"/>
                        </a:spcBef>
                        <a:spcAft>
                          <a:spcPts val="0"/>
                        </a:spcAft>
                        <a:buClr>
                          <a:schemeClr val="dk1"/>
                        </a:buClr>
                        <a:buSzPts val="1800"/>
                        <a:buFont typeface="Arial"/>
                        <a:buChar char="•"/>
                      </a:pPr>
                      <a:r>
                        <a:rPr lang="en-US" sz="1400"/>
                        <a:t>To return all documents omit this parameter or pass an empty document ({})</a:t>
                      </a:r>
                      <a:endParaRPr sz="1400"/>
                    </a:p>
                  </a:txBody>
                  <a:tcPr marL="68588" marR="68588" marT="34294" marB="34294"/>
                </a:tc>
                <a:extLst>
                  <a:ext uri="{0D108BD9-81ED-4DB2-BD59-A6C34878D82A}">
                    <a16:rowId xmlns:a16="http://schemas.microsoft.com/office/drawing/2014/main" val="10001"/>
                  </a:ext>
                </a:extLst>
              </a:tr>
              <a:tr h="685808">
                <a:tc>
                  <a:txBody>
                    <a:bodyPr/>
                    <a:lstStyle/>
                    <a:p>
                      <a:pPr marL="0" marR="0" lvl="0" indent="0" algn="l" rtl="0">
                        <a:spcBef>
                          <a:spcPts val="0"/>
                        </a:spcBef>
                        <a:spcAft>
                          <a:spcPts val="0"/>
                        </a:spcAft>
                        <a:buNone/>
                      </a:pPr>
                      <a:r>
                        <a:rPr lang="en-US" sz="1400"/>
                        <a:t>Projection</a:t>
                      </a:r>
                      <a:endParaRPr sz="1400"/>
                    </a:p>
                  </a:txBody>
                  <a:tcPr marL="68588" marR="68588" marT="34294" marB="34294"/>
                </a:tc>
                <a:tc>
                  <a:txBody>
                    <a:bodyPr/>
                    <a:lstStyle/>
                    <a:p>
                      <a:pPr marL="0" marR="0" lvl="0" indent="0" algn="l" rtl="0">
                        <a:spcBef>
                          <a:spcPts val="0"/>
                        </a:spcBef>
                        <a:spcAft>
                          <a:spcPts val="0"/>
                        </a:spcAft>
                        <a:buNone/>
                      </a:pPr>
                      <a:r>
                        <a:rPr lang="en-US" sz="1400"/>
                        <a:t>Document</a:t>
                      </a:r>
                      <a:endParaRPr sz="1400"/>
                    </a:p>
                  </a:txBody>
                  <a:tcPr marL="68588" marR="68588" marT="34294" marB="34294"/>
                </a:tc>
                <a:tc>
                  <a:txBody>
                    <a:bodyPr/>
                    <a:lstStyle/>
                    <a:p>
                      <a:pPr marL="285750" marR="0" lvl="0" indent="-285750" algn="l" rtl="0">
                        <a:spcBef>
                          <a:spcPts val="0"/>
                        </a:spcBef>
                        <a:spcAft>
                          <a:spcPts val="0"/>
                        </a:spcAft>
                        <a:buClr>
                          <a:schemeClr val="dk1"/>
                        </a:buClr>
                        <a:buSzPts val="1800"/>
                        <a:buFont typeface="Arial"/>
                        <a:buChar char="•"/>
                      </a:pPr>
                      <a:r>
                        <a:rPr lang="en-US" sz="1400"/>
                        <a:t>Optional. Specify the fields to be returned.</a:t>
                      </a:r>
                      <a:endParaRPr sz="1100"/>
                    </a:p>
                    <a:p>
                      <a:pPr marL="285750" marR="0" lvl="0" indent="-285750" algn="l" rtl="0">
                        <a:spcBef>
                          <a:spcPts val="0"/>
                        </a:spcBef>
                        <a:spcAft>
                          <a:spcPts val="0"/>
                        </a:spcAft>
                        <a:buClr>
                          <a:schemeClr val="dk1"/>
                        </a:buClr>
                        <a:buSzPts val="1800"/>
                        <a:buFont typeface="Arial"/>
                        <a:buChar char="•"/>
                      </a:pPr>
                      <a:r>
                        <a:rPr lang="en-US" sz="1400"/>
                        <a:t>To return all fields in the matching documents, omit this parameter</a:t>
                      </a:r>
                      <a:endParaRPr sz="1400"/>
                    </a:p>
                  </a:txBody>
                  <a:tcPr marL="68588" marR="68588" marT="34294" marB="34294"/>
                </a:tc>
                <a:extLst>
                  <a:ext uri="{0D108BD9-81ED-4DB2-BD59-A6C34878D82A}">
                    <a16:rowId xmlns:a16="http://schemas.microsoft.com/office/drawing/2014/main" val="10002"/>
                  </a:ext>
                </a:extLst>
              </a:tr>
            </a:tbl>
          </a:graphicData>
        </a:graphic>
      </p:graphicFrame>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335FE24C-86CC-6F21-3152-03DD82401476}"/>
                  </a:ext>
                </a:extLst>
              </p14:cNvPr>
              <p14:cNvContentPartPr/>
              <p14:nvPr/>
            </p14:nvContentPartPr>
            <p14:xfrm>
              <a:off x="672992" y="3757991"/>
              <a:ext cx="3240" cy="2880"/>
            </p14:xfrm>
          </p:contentPart>
        </mc:Choice>
        <mc:Fallback>
          <p:pic>
            <p:nvPicPr>
              <p:cNvPr id="2" name="Ink 1">
                <a:extLst>
                  <a:ext uri="{FF2B5EF4-FFF2-40B4-BE49-F238E27FC236}">
                    <a16:creationId xmlns:a16="http://schemas.microsoft.com/office/drawing/2014/main" id="{335FE24C-86CC-6F21-3152-03DD82401476}"/>
                  </a:ext>
                </a:extLst>
              </p:cNvPr>
              <p:cNvPicPr/>
              <p:nvPr/>
            </p:nvPicPr>
            <p:blipFill>
              <a:blip r:embed="rId5"/>
              <a:stretch>
                <a:fillRect/>
              </a:stretch>
            </p:blipFill>
            <p:spPr>
              <a:xfrm>
                <a:off x="664352" y="3749351"/>
                <a:ext cx="20880" cy="2052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85"/>
                                        </p:tgtEl>
                                        <p:attrNameLst>
                                          <p:attrName>style.visibility</p:attrName>
                                        </p:attrNameLst>
                                      </p:cBhvr>
                                      <p:to>
                                        <p:strVal val="visible"/>
                                      </p:to>
                                    </p:set>
                                    <p:anim calcmode="lin" valueType="num">
                                      <p:cBhvr additive="base">
                                        <p:cTn id="7" dur="500"/>
                                        <p:tgtEl>
                                          <p:spTgt spid="28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21"/>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291" name="Google Shape;291;p21"/>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92" name="Google Shape;292;p21"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93" name="Google Shape;293;p21"/>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294" name="Google Shape;294;p21"/>
          <p:cNvSpPr/>
          <p:nvPr/>
        </p:nvSpPr>
        <p:spPr>
          <a:xfrm>
            <a:off x="228601" y="1116686"/>
            <a:ext cx="7526216" cy="4016454"/>
          </a:xfrm>
          <a:prstGeom prst="rect">
            <a:avLst/>
          </a:prstGeom>
          <a:noFill/>
          <a:ln>
            <a:noFill/>
          </a:ln>
        </p:spPr>
        <p:txBody>
          <a:bodyPr spcFirstLastPara="1" wrap="square" lIns="68569" tIns="34275" rIns="68569" bIns="34275" anchor="t" anchorCtr="0">
            <a:spAutoFit/>
          </a:bodyPr>
          <a:lstStyle/>
          <a:p>
            <a:endParaRPr sz="1350" b="1">
              <a:solidFill>
                <a:schemeClr val="dk1"/>
              </a:solidFill>
            </a:endParaRPr>
          </a:p>
          <a:p>
            <a:r>
              <a:rPr lang="en-US" sz="1350" b="1">
                <a:solidFill>
                  <a:schemeClr val="dk1"/>
                </a:solidFill>
              </a:rPr>
              <a:t>Query: Display the first document in the collection</a:t>
            </a:r>
            <a:endParaRPr sz="1050"/>
          </a:p>
          <a:p>
            <a:endParaRPr sz="1350" b="1">
              <a:solidFill>
                <a:schemeClr val="dk1"/>
              </a:solidFill>
            </a:endParaRPr>
          </a:p>
          <a:p>
            <a:r>
              <a:rPr lang="en-US" sz="1350" b="1">
                <a:solidFill>
                  <a:srgbClr val="FF0000"/>
                </a:solidFill>
              </a:rPr>
              <a:t>db.employee.findone()</a:t>
            </a:r>
            <a:endParaRPr sz="1050"/>
          </a:p>
          <a:p>
            <a:endParaRPr sz="1350" b="1">
              <a:solidFill>
                <a:schemeClr val="dk1"/>
              </a:solidFill>
            </a:endParaRPr>
          </a:p>
          <a:p>
            <a:r>
              <a:rPr lang="en-US" sz="1350" b="1">
                <a:solidFill>
                  <a:schemeClr val="dk1"/>
                </a:solidFill>
              </a:rPr>
              <a:t>//findone() does not support pretty() method</a:t>
            </a:r>
            <a:endParaRPr sz="1050"/>
          </a:p>
          <a:p>
            <a:endParaRPr sz="1350" b="1">
              <a:solidFill>
                <a:schemeClr val="dk1"/>
              </a:solidFill>
            </a:endParaRPr>
          </a:p>
          <a:p>
            <a:endParaRPr sz="1350" b="1">
              <a:solidFill>
                <a:schemeClr val="dk1"/>
              </a:solidFill>
            </a:endParaRPr>
          </a:p>
          <a:p>
            <a:r>
              <a:rPr lang="en-US" sz="1350" b="1">
                <a:solidFill>
                  <a:schemeClr val="dk1"/>
                </a:solidFill>
              </a:rPr>
              <a:t>Query: Display the document of employee with empid=2</a:t>
            </a:r>
            <a:endParaRPr sz="1050"/>
          </a:p>
          <a:p>
            <a:endParaRPr sz="1350" b="1">
              <a:solidFill>
                <a:schemeClr val="dk1"/>
              </a:solidFill>
            </a:endParaRPr>
          </a:p>
          <a:p>
            <a:r>
              <a:rPr lang="en-US" sz="1350" b="1">
                <a:solidFill>
                  <a:srgbClr val="FF0000"/>
                </a:solidFill>
              </a:rPr>
              <a:t>db.employee.find({“empid”:2})</a:t>
            </a:r>
            <a:endParaRPr sz="1050"/>
          </a:p>
          <a:p>
            <a:endParaRPr sz="1350" b="1">
              <a:solidFill>
                <a:srgbClr val="FF0000"/>
              </a:solidFill>
            </a:endParaRPr>
          </a:p>
          <a:p>
            <a:r>
              <a:rPr lang="en-US" sz="1350" b="1">
                <a:solidFill>
                  <a:schemeClr val="dk1"/>
                </a:solidFill>
              </a:rPr>
              <a:t>Query: Display the document related to young employees (age&lt;30) </a:t>
            </a:r>
            <a:endParaRPr sz="1050"/>
          </a:p>
          <a:p>
            <a:endParaRPr sz="1350" b="1">
              <a:solidFill>
                <a:schemeClr val="dk1"/>
              </a:solidFill>
            </a:endParaRPr>
          </a:p>
          <a:p>
            <a:r>
              <a:rPr lang="en-US" sz="1350" b="1">
                <a:solidFill>
                  <a:srgbClr val="FF0000"/>
                </a:solidFill>
              </a:rPr>
              <a:t>db.employee.find({“age”:{$lt:”30”}})</a:t>
            </a:r>
            <a:endParaRPr sz="1350" b="1">
              <a:solidFill>
                <a:srgbClr val="FF0000"/>
              </a:solidFill>
            </a:endParaRPr>
          </a:p>
          <a:p>
            <a:endParaRPr sz="1350" b="1">
              <a:solidFill>
                <a:schemeClr val="dk1"/>
              </a:solidFill>
            </a:endParaRPr>
          </a:p>
          <a:p>
            <a:endParaRPr sz="1350" b="1">
              <a:solidFill>
                <a:schemeClr val="dk1"/>
              </a:solidFill>
            </a:endParaRPr>
          </a:p>
          <a:p>
            <a:endParaRPr sz="1350" b="1">
              <a:solidFill>
                <a:schemeClr val="dk1"/>
              </a:solidFill>
            </a:endParaRPr>
          </a:p>
          <a:p>
            <a:endParaRPr sz="1350" b="1">
              <a:solidFill>
                <a:schemeClr val="dk1"/>
              </a:solidFill>
            </a:endParaRPr>
          </a:p>
        </p:txBody>
      </p:sp>
      <p:sp>
        <p:nvSpPr>
          <p:cNvPr id="295" name="Google Shape;295;p21"/>
          <p:cNvSpPr txBox="1"/>
          <p:nvPr/>
        </p:nvSpPr>
        <p:spPr>
          <a:xfrm>
            <a:off x="5850732" y="1389469"/>
            <a:ext cx="2672783" cy="1315715"/>
          </a:xfrm>
          <a:prstGeom prst="rect">
            <a:avLst/>
          </a:prstGeom>
          <a:noFill/>
          <a:ln>
            <a:noFill/>
          </a:ln>
        </p:spPr>
        <p:txBody>
          <a:bodyPr spcFirstLastPara="1" wrap="square" lIns="68569" tIns="34275" rIns="68569" bIns="34275" anchor="t" anchorCtr="0">
            <a:spAutoFit/>
          </a:bodyPr>
          <a:lstStyle/>
          <a:p>
            <a:pPr>
              <a:lnSpc>
                <a:spcPct val="150000"/>
              </a:lnSpc>
            </a:pPr>
            <a:r>
              <a:rPr lang="en-US" sz="1350">
                <a:solidFill>
                  <a:schemeClr val="dk1"/>
                </a:solidFill>
              </a:rPr>
              <a:t>lt -&gt; less than</a:t>
            </a:r>
            <a:endParaRPr sz="1050"/>
          </a:p>
          <a:p>
            <a:pPr>
              <a:lnSpc>
                <a:spcPct val="150000"/>
              </a:lnSpc>
            </a:pPr>
            <a:r>
              <a:rPr lang="en-US" sz="1350">
                <a:solidFill>
                  <a:schemeClr val="dk1"/>
                </a:solidFill>
              </a:rPr>
              <a:t>gt -&gt; greater than</a:t>
            </a:r>
            <a:endParaRPr sz="1350">
              <a:solidFill>
                <a:schemeClr val="dk1"/>
              </a:solidFill>
            </a:endParaRPr>
          </a:p>
          <a:p>
            <a:pPr>
              <a:lnSpc>
                <a:spcPct val="150000"/>
              </a:lnSpc>
            </a:pPr>
            <a:r>
              <a:rPr lang="en-US" sz="1350">
                <a:solidFill>
                  <a:schemeClr val="dk1"/>
                </a:solidFill>
              </a:rPr>
              <a:t>lte -&gt; less than or equal to</a:t>
            </a:r>
            <a:endParaRPr sz="1050"/>
          </a:p>
          <a:p>
            <a:pPr>
              <a:lnSpc>
                <a:spcPct val="150000"/>
              </a:lnSpc>
            </a:pPr>
            <a:r>
              <a:rPr lang="en-US" sz="1350">
                <a:solidFill>
                  <a:schemeClr val="dk1"/>
                </a:solidFill>
              </a:rPr>
              <a:t>gte -&gt; greater than or equal to</a:t>
            </a:r>
            <a:endParaRPr sz="1350">
              <a:solidFill>
                <a:schemeClr val="dk1"/>
              </a:solidFill>
            </a:endParaRPr>
          </a:p>
        </p:txBody>
      </p:sp>
      <p:grpSp>
        <p:nvGrpSpPr>
          <p:cNvPr id="4" name="Group 3">
            <a:extLst>
              <a:ext uri="{FF2B5EF4-FFF2-40B4-BE49-F238E27FC236}">
                <a16:creationId xmlns:a16="http://schemas.microsoft.com/office/drawing/2014/main" id="{254CC0C0-EC78-9E87-294A-F20B6712111D}"/>
              </a:ext>
            </a:extLst>
          </p:cNvPr>
          <p:cNvGrpSpPr/>
          <p:nvPr/>
        </p:nvGrpSpPr>
        <p:grpSpPr>
          <a:xfrm>
            <a:off x="140552" y="2330182"/>
            <a:ext cx="281160" cy="217800"/>
            <a:chOff x="140552" y="2330182"/>
            <a:chExt cx="281160" cy="217800"/>
          </a:xfrm>
        </p:grpSpPr>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E1E4DF51-2799-4D8C-D88E-8D9256DCF207}"/>
                    </a:ext>
                  </a:extLst>
                </p14:cNvPr>
                <p14:cNvContentPartPr/>
                <p14:nvPr/>
              </p14:nvContentPartPr>
              <p14:xfrm>
                <a:off x="140552" y="2330182"/>
                <a:ext cx="250560" cy="143280"/>
              </p14:xfrm>
            </p:contentPart>
          </mc:Choice>
          <mc:Fallback>
            <p:pic>
              <p:nvPicPr>
                <p:cNvPr id="2" name="Ink 1">
                  <a:extLst>
                    <a:ext uri="{FF2B5EF4-FFF2-40B4-BE49-F238E27FC236}">
                      <a16:creationId xmlns:a16="http://schemas.microsoft.com/office/drawing/2014/main" id="{E1E4DF51-2799-4D8C-D88E-8D9256DCF207}"/>
                    </a:ext>
                  </a:extLst>
                </p:cNvPr>
                <p:cNvPicPr/>
                <p:nvPr/>
              </p:nvPicPr>
              <p:blipFill>
                <a:blip r:embed="rId5"/>
                <a:stretch>
                  <a:fillRect/>
                </a:stretch>
              </p:blipFill>
              <p:spPr>
                <a:xfrm>
                  <a:off x="131912" y="2321542"/>
                  <a:ext cx="268200" cy="16092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48222549-E00B-334B-D7FE-33871228B6DA}"/>
                    </a:ext>
                  </a:extLst>
                </p14:cNvPr>
                <p14:cNvContentPartPr/>
                <p14:nvPr/>
              </p14:nvContentPartPr>
              <p14:xfrm>
                <a:off x="175472" y="2399662"/>
                <a:ext cx="246240" cy="148320"/>
              </p14:xfrm>
            </p:contentPart>
          </mc:Choice>
          <mc:Fallback>
            <p:pic>
              <p:nvPicPr>
                <p:cNvPr id="3" name="Ink 2">
                  <a:extLst>
                    <a:ext uri="{FF2B5EF4-FFF2-40B4-BE49-F238E27FC236}">
                      <a16:creationId xmlns:a16="http://schemas.microsoft.com/office/drawing/2014/main" id="{48222549-E00B-334B-D7FE-33871228B6DA}"/>
                    </a:ext>
                  </a:extLst>
                </p:cNvPr>
                <p:cNvPicPr/>
                <p:nvPr/>
              </p:nvPicPr>
              <p:blipFill>
                <a:blip r:embed="rId7"/>
                <a:stretch>
                  <a:fillRect/>
                </a:stretch>
              </p:blipFill>
              <p:spPr>
                <a:xfrm>
                  <a:off x="166832" y="2391022"/>
                  <a:ext cx="263880" cy="165960"/>
                </a:xfrm>
                <a:prstGeom prst="rect">
                  <a:avLst/>
                </a:prstGeom>
              </p:spPr>
            </p:pic>
          </mc:Fallback>
        </mc:AlternateContent>
      </p:grpSp>
      <p:grpSp>
        <p:nvGrpSpPr>
          <p:cNvPr id="7" name="Group 6">
            <a:extLst>
              <a:ext uri="{FF2B5EF4-FFF2-40B4-BE49-F238E27FC236}">
                <a16:creationId xmlns:a16="http://schemas.microsoft.com/office/drawing/2014/main" id="{49F4E9F3-5D06-9004-1B45-7CF03CF2FAC9}"/>
              </a:ext>
            </a:extLst>
          </p:cNvPr>
          <p:cNvGrpSpPr/>
          <p:nvPr/>
        </p:nvGrpSpPr>
        <p:grpSpPr>
          <a:xfrm>
            <a:off x="104912" y="1770742"/>
            <a:ext cx="193680" cy="180720"/>
            <a:chOff x="104912" y="1770742"/>
            <a:chExt cx="193680" cy="180720"/>
          </a:xfrm>
        </p:grpSpPr>
        <mc:AlternateContent xmlns:mc="http://schemas.openxmlformats.org/markup-compatibility/2006">
          <mc:Choice xmlns:p14="http://schemas.microsoft.com/office/powerpoint/2010/main" Requires="p14">
            <p:contentPart p14:bwMode="auto" r:id="rId8">
              <p14:nvContentPartPr>
                <p14:cNvPr id="5" name="Ink 4">
                  <a:extLst>
                    <a:ext uri="{FF2B5EF4-FFF2-40B4-BE49-F238E27FC236}">
                      <a16:creationId xmlns:a16="http://schemas.microsoft.com/office/drawing/2014/main" id="{8CCF55AB-24AF-7099-6453-70A6AAE6EF5E}"/>
                    </a:ext>
                  </a:extLst>
                </p14:cNvPr>
                <p14:cNvContentPartPr/>
                <p14:nvPr/>
              </p14:nvContentPartPr>
              <p14:xfrm>
                <a:off x="104912" y="1770742"/>
                <a:ext cx="180000" cy="150480"/>
              </p14:xfrm>
            </p:contentPart>
          </mc:Choice>
          <mc:Fallback>
            <p:pic>
              <p:nvPicPr>
                <p:cNvPr id="5" name="Ink 4">
                  <a:extLst>
                    <a:ext uri="{FF2B5EF4-FFF2-40B4-BE49-F238E27FC236}">
                      <a16:creationId xmlns:a16="http://schemas.microsoft.com/office/drawing/2014/main" id="{8CCF55AB-24AF-7099-6453-70A6AAE6EF5E}"/>
                    </a:ext>
                  </a:extLst>
                </p:cNvPr>
                <p:cNvPicPr/>
                <p:nvPr/>
              </p:nvPicPr>
              <p:blipFill>
                <a:blip r:embed="rId9"/>
                <a:stretch>
                  <a:fillRect/>
                </a:stretch>
              </p:blipFill>
              <p:spPr>
                <a:xfrm>
                  <a:off x="95912" y="1762102"/>
                  <a:ext cx="197640" cy="16812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6" name="Ink 5">
                  <a:extLst>
                    <a:ext uri="{FF2B5EF4-FFF2-40B4-BE49-F238E27FC236}">
                      <a16:creationId xmlns:a16="http://schemas.microsoft.com/office/drawing/2014/main" id="{87526AC6-9E58-990E-2CF0-275CEF05D000}"/>
                    </a:ext>
                  </a:extLst>
                </p14:cNvPr>
                <p14:cNvContentPartPr/>
                <p14:nvPr/>
              </p14:nvContentPartPr>
              <p14:xfrm>
                <a:off x="134792" y="1822582"/>
                <a:ext cx="163800" cy="128880"/>
              </p14:xfrm>
            </p:contentPart>
          </mc:Choice>
          <mc:Fallback>
            <p:pic>
              <p:nvPicPr>
                <p:cNvPr id="6" name="Ink 5">
                  <a:extLst>
                    <a:ext uri="{FF2B5EF4-FFF2-40B4-BE49-F238E27FC236}">
                      <a16:creationId xmlns:a16="http://schemas.microsoft.com/office/drawing/2014/main" id="{87526AC6-9E58-990E-2CF0-275CEF05D000}"/>
                    </a:ext>
                  </a:extLst>
                </p:cNvPr>
                <p:cNvPicPr/>
                <p:nvPr/>
              </p:nvPicPr>
              <p:blipFill>
                <a:blip r:embed="rId11"/>
                <a:stretch>
                  <a:fillRect/>
                </a:stretch>
              </p:blipFill>
              <p:spPr>
                <a:xfrm>
                  <a:off x="125792" y="1813582"/>
                  <a:ext cx="181440" cy="146520"/>
                </a:xfrm>
                <a:prstGeom prst="rect">
                  <a:avLst/>
                </a:prstGeom>
              </p:spPr>
            </p:pic>
          </mc:Fallback>
        </mc:AlternateContent>
      </p:grpSp>
      <p:grpSp>
        <p:nvGrpSpPr>
          <p:cNvPr id="13" name="Group 12">
            <a:extLst>
              <a:ext uri="{FF2B5EF4-FFF2-40B4-BE49-F238E27FC236}">
                <a16:creationId xmlns:a16="http://schemas.microsoft.com/office/drawing/2014/main" id="{33D86EA9-E3E4-8508-01B8-D5F09F2F8000}"/>
              </a:ext>
            </a:extLst>
          </p:cNvPr>
          <p:cNvGrpSpPr/>
          <p:nvPr/>
        </p:nvGrpSpPr>
        <p:grpSpPr>
          <a:xfrm>
            <a:off x="190592" y="2830222"/>
            <a:ext cx="372960" cy="249120"/>
            <a:chOff x="190592" y="2830222"/>
            <a:chExt cx="372960" cy="249120"/>
          </a:xfrm>
        </p:grpSpPr>
        <mc:AlternateContent xmlns:mc="http://schemas.openxmlformats.org/markup-compatibility/2006">
          <mc:Choice xmlns:p14="http://schemas.microsoft.com/office/powerpoint/2010/main" Requires="p14">
            <p:contentPart p14:bwMode="auto" r:id="rId12">
              <p14:nvContentPartPr>
                <p14:cNvPr id="8" name="Ink 7">
                  <a:extLst>
                    <a:ext uri="{FF2B5EF4-FFF2-40B4-BE49-F238E27FC236}">
                      <a16:creationId xmlns:a16="http://schemas.microsoft.com/office/drawing/2014/main" id="{ABC26930-7AF9-C651-01FB-11D91DCBE483}"/>
                    </a:ext>
                  </a:extLst>
                </p14:cNvPr>
                <p14:cNvContentPartPr/>
                <p14:nvPr/>
              </p14:nvContentPartPr>
              <p14:xfrm>
                <a:off x="190592" y="2830222"/>
                <a:ext cx="372960" cy="180000"/>
              </p14:xfrm>
            </p:contentPart>
          </mc:Choice>
          <mc:Fallback>
            <p:pic>
              <p:nvPicPr>
                <p:cNvPr id="8" name="Ink 7">
                  <a:extLst>
                    <a:ext uri="{FF2B5EF4-FFF2-40B4-BE49-F238E27FC236}">
                      <a16:creationId xmlns:a16="http://schemas.microsoft.com/office/drawing/2014/main" id="{ABC26930-7AF9-C651-01FB-11D91DCBE483}"/>
                    </a:ext>
                  </a:extLst>
                </p:cNvPr>
                <p:cNvPicPr/>
                <p:nvPr/>
              </p:nvPicPr>
              <p:blipFill>
                <a:blip r:embed="rId13"/>
                <a:stretch>
                  <a:fillRect/>
                </a:stretch>
              </p:blipFill>
              <p:spPr>
                <a:xfrm>
                  <a:off x="181592" y="2821222"/>
                  <a:ext cx="390600" cy="19764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9" name="Ink 8">
                  <a:extLst>
                    <a:ext uri="{FF2B5EF4-FFF2-40B4-BE49-F238E27FC236}">
                      <a16:creationId xmlns:a16="http://schemas.microsoft.com/office/drawing/2014/main" id="{A88FD142-4156-1754-5FDB-D6E9BC02DCC2}"/>
                    </a:ext>
                  </a:extLst>
                </p14:cNvPr>
                <p14:cNvContentPartPr/>
                <p14:nvPr/>
              </p14:nvContentPartPr>
              <p14:xfrm>
                <a:off x="269432" y="2945422"/>
                <a:ext cx="257040" cy="133920"/>
              </p14:xfrm>
            </p:contentPart>
          </mc:Choice>
          <mc:Fallback>
            <p:pic>
              <p:nvPicPr>
                <p:cNvPr id="9" name="Ink 8">
                  <a:extLst>
                    <a:ext uri="{FF2B5EF4-FFF2-40B4-BE49-F238E27FC236}">
                      <a16:creationId xmlns:a16="http://schemas.microsoft.com/office/drawing/2014/main" id="{A88FD142-4156-1754-5FDB-D6E9BC02DCC2}"/>
                    </a:ext>
                  </a:extLst>
                </p:cNvPr>
                <p:cNvPicPr/>
                <p:nvPr/>
              </p:nvPicPr>
              <p:blipFill>
                <a:blip r:embed="rId15"/>
                <a:stretch>
                  <a:fillRect/>
                </a:stretch>
              </p:blipFill>
              <p:spPr>
                <a:xfrm>
                  <a:off x="260432" y="2936782"/>
                  <a:ext cx="274680" cy="151560"/>
                </a:xfrm>
                <a:prstGeom prst="rect">
                  <a:avLst/>
                </a:prstGeom>
              </p:spPr>
            </p:pic>
          </mc:Fallback>
        </mc:AlternateContent>
      </p:grpSp>
      <p:grpSp>
        <p:nvGrpSpPr>
          <p:cNvPr id="12" name="Group 11">
            <a:extLst>
              <a:ext uri="{FF2B5EF4-FFF2-40B4-BE49-F238E27FC236}">
                <a16:creationId xmlns:a16="http://schemas.microsoft.com/office/drawing/2014/main" id="{845A0262-FAA1-67C9-6593-5DB3A79AAE67}"/>
              </a:ext>
            </a:extLst>
          </p:cNvPr>
          <p:cNvGrpSpPr/>
          <p:nvPr/>
        </p:nvGrpSpPr>
        <p:grpSpPr>
          <a:xfrm>
            <a:off x="141632" y="3276622"/>
            <a:ext cx="343800" cy="235440"/>
            <a:chOff x="141632" y="3276622"/>
            <a:chExt cx="343800" cy="235440"/>
          </a:xfrm>
        </p:grpSpPr>
        <mc:AlternateContent xmlns:mc="http://schemas.openxmlformats.org/markup-compatibility/2006">
          <mc:Choice xmlns:p14="http://schemas.microsoft.com/office/powerpoint/2010/main" Requires="p14">
            <p:contentPart p14:bwMode="auto" r:id="rId16">
              <p14:nvContentPartPr>
                <p14:cNvPr id="10" name="Ink 9">
                  <a:extLst>
                    <a:ext uri="{FF2B5EF4-FFF2-40B4-BE49-F238E27FC236}">
                      <a16:creationId xmlns:a16="http://schemas.microsoft.com/office/drawing/2014/main" id="{3F960676-FD3B-082E-3C99-81399F85C808}"/>
                    </a:ext>
                  </a:extLst>
                </p14:cNvPr>
                <p14:cNvContentPartPr/>
                <p14:nvPr/>
              </p14:nvContentPartPr>
              <p14:xfrm>
                <a:off x="141632" y="3276622"/>
                <a:ext cx="301680" cy="174240"/>
              </p14:xfrm>
            </p:contentPart>
          </mc:Choice>
          <mc:Fallback>
            <p:pic>
              <p:nvPicPr>
                <p:cNvPr id="10" name="Ink 9">
                  <a:extLst>
                    <a:ext uri="{FF2B5EF4-FFF2-40B4-BE49-F238E27FC236}">
                      <a16:creationId xmlns:a16="http://schemas.microsoft.com/office/drawing/2014/main" id="{3F960676-FD3B-082E-3C99-81399F85C808}"/>
                    </a:ext>
                  </a:extLst>
                </p:cNvPr>
                <p:cNvPicPr/>
                <p:nvPr/>
              </p:nvPicPr>
              <p:blipFill>
                <a:blip r:embed="rId17"/>
                <a:stretch>
                  <a:fillRect/>
                </a:stretch>
              </p:blipFill>
              <p:spPr>
                <a:xfrm>
                  <a:off x="132632" y="3267622"/>
                  <a:ext cx="319320" cy="19188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1" name="Ink 10">
                  <a:extLst>
                    <a:ext uri="{FF2B5EF4-FFF2-40B4-BE49-F238E27FC236}">
                      <a16:creationId xmlns:a16="http://schemas.microsoft.com/office/drawing/2014/main" id="{1C9CA73B-3A1C-B2C3-7F2F-A1E501EA2FFA}"/>
                    </a:ext>
                  </a:extLst>
                </p14:cNvPr>
                <p14:cNvContentPartPr/>
                <p14:nvPr/>
              </p14:nvContentPartPr>
              <p14:xfrm>
                <a:off x="174392" y="3358702"/>
                <a:ext cx="311040" cy="153360"/>
              </p14:xfrm>
            </p:contentPart>
          </mc:Choice>
          <mc:Fallback>
            <p:pic>
              <p:nvPicPr>
                <p:cNvPr id="11" name="Ink 10">
                  <a:extLst>
                    <a:ext uri="{FF2B5EF4-FFF2-40B4-BE49-F238E27FC236}">
                      <a16:creationId xmlns:a16="http://schemas.microsoft.com/office/drawing/2014/main" id="{1C9CA73B-3A1C-B2C3-7F2F-A1E501EA2FFA}"/>
                    </a:ext>
                  </a:extLst>
                </p:cNvPr>
                <p:cNvPicPr/>
                <p:nvPr/>
              </p:nvPicPr>
              <p:blipFill>
                <a:blip r:embed="rId19"/>
                <a:stretch>
                  <a:fillRect/>
                </a:stretch>
              </p:blipFill>
              <p:spPr>
                <a:xfrm>
                  <a:off x="165752" y="3349702"/>
                  <a:ext cx="328680" cy="171000"/>
                </a:xfrm>
                <a:prstGeom prst="rect">
                  <a:avLst/>
                </a:prstGeom>
              </p:spPr>
            </p:pic>
          </mc:Fallback>
        </mc:AlternateContent>
      </p:grpSp>
      <p:grpSp>
        <p:nvGrpSpPr>
          <p:cNvPr id="19" name="Group 18">
            <a:extLst>
              <a:ext uri="{FF2B5EF4-FFF2-40B4-BE49-F238E27FC236}">
                <a16:creationId xmlns:a16="http://schemas.microsoft.com/office/drawing/2014/main" id="{40971C7E-E93E-961A-4D75-AC6B4C95CDDF}"/>
              </a:ext>
            </a:extLst>
          </p:cNvPr>
          <p:cNvGrpSpPr/>
          <p:nvPr/>
        </p:nvGrpSpPr>
        <p:grpSpPr>
          <a:xfrm>
            <a:off x="233072" y="3718342"/>
            <a:ext cx="361440" cy="321840"/>
            <a:chOff x="233072" y="3718342"/>
            <a:chExt cx="361440" cy="321840"/>
          </a:xfrm>
        </p:grpSpPr>
        <mc:AlternateContent xmlns:mc="http://schemas.openxmlformats.org/markup-compatibility/2006">
          <mc:Choice xmlns:p14="http://schemas.microsoft.com/office/powerpoint/2010/main" Requires="p14">
            <p:contentPart p14:bwMode="auto" r:id="rId20">
              <p14:nvContentPartPr>
                <p14:cNvPr id="14" name="Ink 13">
                  <a:extLst>
                    <a:ext uri="{FF2B5EF4-FFF2-40B4-BE49-F238E27FC236}">
                      <a16:creationId xmlns:a16="http://schemas.microsoft.com/office/drawing/2014/main" id="{236A39C7-897B-7A15-C601-B8C57AC1789F}"/>
                    </a:ext>
                  </a:extLst>
                </p14:cNvPr>
                <p14:cNvContentPartPr/>
                <p14:nvPr/>
              </p14:nvContentPartPr>
              <p14:xfrm>
                <a:off x="233072" y="3718342"/>
                <a:ext cx="335880" cy="153360"/>
              </p14:xfrm>
            </p:contentPart>
          </mc:Choice>
          <mc:Fallback>
            <p:pic>
              <p:nvPicPr>
                <p:cNvPr id="14" name="Ink 13">
                  <a:extLst>
                    <a:ext uri="{FF2B5EF4-FFF2-40B4-BE49-F238E27FC236}">
                      <a16:creationId xmlns:a16="http://schemas.microsoft.com/office/drawing/2014/main" id="{236A39C7-897B-7A15-C601-B8C57AC1789F}"/>
                    </a:ext>
                  </a:extLst>
                </p:cNvPr>
                <p:cNvPicPr/>
                <p:nvPr/>
              </p:nvPicPr>
              <p:blipFill>
                <a:blip r:embed="rId21"/>
                <a:stretch>
                  <a:fillRect/>
                </a:stretch>
              </p:blipFill>
              <p:spPr>
                <a:xfrm>
                  <a:off x="224072" y="3709702"/>
                  <a:ext cx="353520" cy="17100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15" name="Ink 14">
                  <a:extLst>
                    <a:ext uri="{FF2B5EF4-FFF2-40B4-BE49-F238E27FC236}">
                      <a16:creationId xmlns:a16="http://schemas.microsoft.com/office/drawing/2014/main" id="{E21E0C6E-F7FA-1F6A-575C-F2D300905B43}"/>
                    </a:ext>
                  </a:extLst>
                </p14:cNvPr>
                <p14:cNvContentPartPr/>
                <p14:nvPr/>
              </p14:nvContentPartPr>
              <p14:xfrm>
                <a:off x="301112" y="3842902"/>
                <a:ext cx="293400" cy="197280"/>
              </p14:xfrm>
            </p:contentPart>
          </mc:Choice>
          <mc:Fallback>
            <p:pic>
              <p:nvPicPr>
                <p:cNvPr id="15" name="Ink 14">
                  <a:extLst>
                    <a:ext uri="{FF2B5EF4-FFF2-40B4-BE49-F238E27FC236}">
                      <a16:creationId xmlns:a16="http://schemas.microsoft.com/office/drawing/2014/main" id="{E21E0C6E-F7FA-1F6A-575C-F2D300905B43}"/>
                    </a:ext>
                  </a:extLst>
                </p:cNvPr>
                <p:cNvPicPr/>
                <p:nvPr/>
              </p:nvPicPr>
              <p:blipFill>
                <a:blip r:embed="rId23"/>
                <a:stretch>
                  <a:fillRect/>
                </a:stretch>
              </p:blipFill>
              <p:spPr>
                <a:xfrm>
                  <a:off x="292112" y="3834262"/>
                  <a:ext cx="311040" cy="214920"/>
                </a:xfrm>
                <a:prstGeom prst="rect">
                  <a:avLst/>
                </a:prstGeom>
              </p:spPr>
            </p:pic>
          </mc:Fallback>
        </mc:AlternateContent>
      </p:grpSp>
      <p:grpSp>
        <p:nvGrpSpPr>
          <p:cNvPr id="18" name="Group 17">
            <a:extLst>
              <a:ext uri="{FF2B5EF4-FFF2-40B4-BE49-F238E27FC236}">
                <a16:creationId xmlns:a16="http://schemas.microsoft.com/office/drawing/2014/main" id="{282A2E37-9CF7-D9C6-DD5B-1718E05D94B7}"/>
              </a:ext>
            </a:extLst>
          </p:cNvPr>
          <p:cNvGrpSpPr/>
          <p:nvPr/>
        </p:nvGrpSpPr>
        <p:grpSpPr>
          <a:xfrm>
            <a:off x="241352" y="4267342"/>
            <a:ext cx="412560" cy="300600"/>
            <a:chOff x="241352" y="4267342"/>
            <a:chExt cx="412560" cy="300600"/>
          </a:xfrm>
        </p:grpSpPr>
        <mc:AlternateContent xmlns:mc="http://schemas.openxmlformats.org/markup-compatibility/2006">
          <mc:Choice xmlns:p14="http://schemas.microsoft.com/office/powerpoint/2010/main" Requires="p14">
            <p:contentPart p14:bwMode="auto" r:id="rId24">
              <p14:nvContentPartPr>
                <p14:cNvPr id="16" name="Ink 15">
                  <a:extLst>
                    <a:ext uri="{FF2B5EF4-FFF2-40B4-BE49-F238E27FC236}">
                      <a16:creationId xmlns:a16="http://schemas.microsoft.com/office/drawing/2014/main" id="{7B65CB52-67F3-F4E7-BCF1-14BF34F1EC8D}"/>
                    </a:ext>
                  </a:extLst>
                </p14:cNvPr>
                <p14:cNvContentPartPr/>
                <p14:nvPr/>
              </p14:nvContentPartPr>
              <p14:xfrm>
                <a:off x="241352" y="4267342"/>
                <a:ext cx="402840" cy="200160"/>
              </p14:xfrm>
            </p:contentPart>
          </mc:Choice>
          <mc:Fallback>
            <p:pic>
              <p:nvPicPr>
                <p:cNvPr id="16" name="Ink 15">
                  <a:extLst>
                    <a:ext uri="{FF2B5EF4-FFF2-40B4-BE49-F238E27FC236}">
                      <a16:creationId xmlns:a16="http://schemas.microsoft.com/office/drawing/2014/main" id="{7B65CB52-67F3-F4E7-BCF1-14BF34F1EC8D}"/>
                    </a:ext>
                  </a:extLst>
                </p:cNvPr>
                <p:cNvPicPr/>
                <p:nvPr/>
              </p:nvPicPr>
              <p:blipFill>
                <a:blip r:embed="rId25"/>
                <a:stretch>
                  <a:fillRect/>
                </a:stretch>
              </p:blipFill>
              <p:spPr>
                <a:xfrm>
                  <a:off x="232712" y="4258702"/>
                  <a:ext cx="420480" cy="21780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17" name="Ink 16">
                  <a:extLst>
                    <a:ext uri="{FF2B5EF4-FFF2-40B4-BE49-F238E27FC236}">
                      <a16:creationId xmlns:a16="http://schemas.microsoft.com/office/drawing/2014/main" id="{94AA7367-94E5-C13D-637E-FDFD1F45A222}"/>
                    </a:ext>
                  </a:extLst>
                </p14:cNvPr>
                <p14:cNvContentPartPr/>
                <p14:nvPr/>
              </p14:nvContentPartPr>
              <p14:xfrm>
                <a:off x="415232" y="4433662"/>
                <a:ext cx="238680" cy="134280"/>
              </p14:xfrm>
            </p:contentPart>
          </mc:Choice>
          <mc:Fallback>
            <p:pic>
              <p:nvPicPr>
                <p:cNvPr id="17" name="Ink 16">
                  <a:extLst>
                    <a:ext uri="{FF2B5EF4-FFF2-40B4-BE49-F238E27FC236}">
                      <a16:creationId xmlns:a16="http://schemas.microsoft.com/office/drawing/2014/main" id="{94AA7367-94E5-C13D-637E-FDFD1F45A222}"/>
                    </a:ext>
                  </a:extLst>
                </p:cNvPr>
                <p:cNvPicPr/>
                <p:nvPr/>
              </p:nvPicPr>
              <p:blipFill>
                <a:blip r:embed="rId27"/>
                <a:stretch>
                  <a:fillRect/>
                </a:stretch>
              </p:blipFill>
              <p:spPr>
                <a:xfrm>
                  <a:off x="406592" y="4425022"/>
                  <a:ext cx="256320" cy="151920"/>
                </a:xfrm>
                <a:prstGeom prst="rect">
                  <a:avLst/>
                </a:prstGeom>
              </p:spPr>
            </p:pic>
          </mc:Fallback>
        </mc:AlternateContent>
      </p:grpSp>
      <p:grpSp>
        <p:nvGrpSpPr>
          <p:cNvPr id="24" name="Group 23">
            <a:extLst>
              <a:ext uri="{FF2B5EF4-FFF2-40B4-BE49-F238E27FC236}">
                <a16:creationId xmlns:a16="http://schemas.microsoft.com/office/drawing/2014/main" id="{CB1406BE-971D-1C3C-73AB-3E5D0D82938D}"/>
              </a:ext>
            </a:extLst>
          </p:cNvPr>
          <p:cNvGrpSpPr/>
          <p:nvPr/>
        </p:nvGrpSpPr>
        <p:grpSpPr>
          <a:xfrm>
            <a:off x="2080232" y="4351582"/>
            <a:ext cx="697320" cy="322560"/>
            <a:chOff x="2080232" y="4351582"/>
            <a:chExt cx="697320" cy="322560"/>
          </a:xfrm>
        </p:grpSpPr>
        <mc:AlternateContent xmlns:mc="http://schemas.openxmlformats.org/markup-compatibility/2006">
          <mc:Choice xmlns:p14="http://schemas.microsoft.com/office/powerpoint/2010/main" Requires="p14">
            <p:contentPart p14:bwMode="auto" r:id="rId28">
              <p14:nvContentPartPr>
                <p14:cNvPr id="20" name="Ink 19">
                  <a:extLst>
                    <a:ext uri="{FF2B5EF4-FFF2-40B4-BE49-F238E27FC236}">
                      <a16:creationId xmlns:a16="http://schemas.microsoft.com/office/drawing/2014/main" id="{C6873B08-7EF6-C6DC-628E-9AD5304C5F71}"/>
                    </a:ext>
                  </a:extLst>
                </p14:cNvPr>
                <p14:cNvContentPartPr/>
                <p14:nvPr/>
              </p14:nvContentPartPr>
              <p14:xfrm>
                <a:off x="2080232" y="4426462"/>
                <a:ext cx="316440" cy="247680"/>
              </p14:xfrm>
            </p:contentPart>
          </mc:Choice>
          <mc:Fallback>
            <p:pic>
              <p:nvPicPr>
                <p:cNvPr id="20" name="Ink 19">
                  <a:extLst>
                    <a:ext uri="{FF2B5EF4-FFF2-40B4-BE49-F238E27FC236}">
                      <a16:creationId xmlns:a16="http://schemas.microsoft.com/office/drawing/2014/main" id="{C6873B08-7EF6-C6DC-628E-9AD5304C5F71}"/>
                    </a:ext>
                  </a:extLst>
                </p:cNvPr>
                <p:cNvPicPr/>
                <p:nvPr/>
              </p:nvPicPr>
              <p:blipFill>
                <a:blip r:embed="rId29"/>
                <a:stretch>
                  <a:fillRect/>
                </a:stretch>
              </p:blipFill>
              <p:spPr>
                <a:xfrm>
                  <a:off x="2071232" y="4417822"/>
                  <a:ext cx="334080" cy="26532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21" name="Ink 20">
                  <a:extLst>
                    <a:ext uri="{FF2B5EF4-FFF2-40B4-BE49-F238E27FC236}">
                      <a16:creationId xmlns:a16="http://schemas.microsoft.com/office/drawing/2014/main" id="{0D1701B4-C70C-553E-6FDA-C0DC6C0EBBF7}"/>
                    </a:ext>
                  </a:extLst>
                </p14:cNvPr>
                <p14:cNvContentPartPr/>
                <p14:nvPr/>
              </p14:nvContentPartPr>
              <p14:xfrm>
                <a:off x="2479472" y="4395142"/>
                <a:ext cx="108000" cy="121320"/>
              </p14:xfrm>
            </p:contentPart>
          </mc:Choice>
          <mc:Fallback>
            <p:pic>
              <p:nvPicPr>
                <p:cNvPr id="21" name="Ink 20">
                  <a:extLst>
                    <a:ext uri="{FF2B5EF4-FFF2-40B4-BE49-F238E27FC236}">
                      <a16:creationId xmlns:a16="http://schemas.microsoft.com/office/drawing/2014/main" id="{0D1701B4-C70C-553E-6FDA-C0DC6C0EBBF7}"/>
                    </a:ext>
                  </a:extLst>
                </p:cNvPr>
                <p:cNvPicPr/>
                <p:nvPr/>
              </p:nvPicPr>
              <p:blipFill>
                <a:blip r:embed="rId31"/>
                <a:stretch>
                  <a:fillRect/>
                </a:stretch>
              </p:blipFill>
              <p:spPr>
                <a:xfrm>
                  <a:off x="2470832" y="4386502"/>
                  <a:ext cx="125640" cy="13896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22" name="Ink 21">
                  <a:extLst>
                    <a:ext uri="{FF2B5EF4-FFF2-40B4-BE49-F238E27FC236}">
                      <a16:creationId xmlns:a16="http://schemas.microsoft.com/office/drawing/2014/main" id="{3D069849-48FA-368D-4C47-F8E9A49833FD}"/>
                    </a:ext>
                  </a:extLst>
                </p14:cNvPr>
                <p14:cNvContentPartPr/>
                <p14:nvPr/>
              </p14:nvContentPartPr>
              <p14:xfrm>
                <a:off x="2633552" y="4351582"/>
                <a:ext cx="61200" cy="165240"/>
              </p14:xfrm>
            </p:contentPart>
          </mc:Choice>
          <mc:Fallback>
            <p:pic>
              <p:nvPicPr>
                <p:cNvPr id="22" name="Ink 21">
                  <a:extLst>
                    <a:ext uri="{FF2B5EF4-FFF2-40B4-BE49-F238E27FC236}">
                      <a16:creationId xmlns:a16="http://schemas.microsoft.com/office/drawing/2014/main" id="{3D069849-48FA-368D-4C47-F8E9A49833FD}"/>
                    </a:ext>
                  </a:extLst>
                </p:cNvPr>
                <p:cNvPicPr/>
                <p:nvPr/>
              </p:nvPicPr>
              <p:blipFill>
                <a:blip r:embed="rId33"/>
                <a:stretch>
                  <a:fillRect/>
                </a:stretch>
              </p:blipFill>
              <p:spPr>
                <a:xfrm>
                  <a:off x="2624912" y="4342582"/>
                  <a:ext cx="78840" cy="18288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23" name="Ink 22">
                  <a:extLst>
                    <a:ext uri="{FF2B5EF4-FFF2-40B4-BE49-F238E27FC236}">
                      <a16:creationId xmlns:a16="http://schemas.microsoft.com/office/drawing/2014/main" id="{B49A3F57-8AB2-4707-8737-344F0A0186E9}"/>
                    </a:ext>
                  </a:extLst>
                </p14:cNvPr>
                <p14:cNvContentPartPr/>
                <p14:nvPr/>
              </p14:nvContentPartPr>
              <p14:xfrm>
                <a:off x="2726072" y="4361302"/>
                <a:ext cx="51480" cy="111960"/>
              </p14:xfrm>
            </p:contentPart>
          </mc:Choice>
          <mc:Fallback>
            <p:pic>
              <p:nvPicPr>
                <p:cNvPr id="23" name="Ink 22">
                  <a:extLst>
                    <a:ext uri="{FF2B5EF4-FFF2-40B4-BE49-F238E27FC236}">
                      <a16:creationId xmlns:a16="http://schemas.microsoft.com/office/drawing/2014/main" id="{B49A3F57-8AB2-4707-8737-344F0A0186E9}"/>
                    </a:ext>
                  </a:extLst>
                </p:cNvPr>
                <p:cNvPicPr/>
                <p:nvPr/>
              </p:nvPicPr>
              <p:blipFill>
                <a:blip r:embed="rId35"/>
                <a:stretch>
                  <a:fillRect/>
                </a:stretch>
              </p:blipFill>
              <p:spPr>
                <a:xfrm>
                  <a:off x="2717072" y="4352662"/>
                  <a:ext cx="69120" cy="129600"/>
                </a:xfrm>
                <a:prstGeom prst="rect">
                  <a:avLst/>
                </a:prstGeom>
              </p:spPr>
            </p:pic>
          </mc:Fallback>
        </mc:AlternateContent>
      </p:gr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2"/>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301" name="Google Shape;301;p22"/>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02" name="Google Shape;302;p22"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03" name="Google Shape;303;p22"/>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304" name="Google Shape;304;p22"/>
          <p:cNvSpPr/>
          <p:nvPr/>
        </p:nvSpPr>
        <p:spPr>
          <a:xfrm>
            <a:off x="228601" y="1116686"/>
            <a:ext cx="7526216" cy="5470698"/>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Query: Return the employees born after ‘1988-10-10’ from employee collection </a:t>
            </a:r>
            <a:endParaRPr sz="1350" b="1">
              <a:solidFill>
                <a:schemeClr val="dk1"/>
              </a:solidFill>
            </a:endParaRPr>
          </a:p>
          <a:p>
            <a:endParaRPr sz="1350" b="1">
              <a:solidFill>
                <a:schemeClr val="dk1"/>
              </a:solidFill>
            </a:endParaRPr>
          </a:p>
          <a:p>
            <a:r>
              <a:rPr lang="en-US" sz="1350">
                <a:solidFill>
                  <a:srgbClr val="FF0000"/>
                </a:solidFill>
              </a:rPr>
              <a:t>db.employee.find( { “birth”: { $gt: new Date(</a:t>
            </a:r>
            <a:r>
              <a:rPr lang="en-US" sz="1350" b="1">
                <a:solidFill>
                  <a:srgbClr val="FF0000"/>
                </a:solidFill>
              </a:rPr>
              <a:t>'1950-01-01'</a:t>
            </a:r>
            <a:r>
              <a:rPr lang="en-US" sz="1350">
                <a:solidFill>
                  <a:srgbClr val="FF0000"/>
                </a:solidFill>
              </a:rPr>
              <a:t>) } } )</a:t>
            </a:r>
            <a:endParaRPr sz="1050"/>
          </a:p>
          <a:p>
            <a:endParaRPr sz="1350">
              <a:solidFill>
                <a:schemeClr val="dk1"/>
              </a:solidFill>
            </a:endParaRPr>
          </a:p>
          <a:p>
            <a:r>
              <a:rPr lang="en-US" sz="1350" b="1">
                <a:solidFill>
                  <a:schemeClr val="dk1"/>
                </a:solidFill>
              </a:rPr>
              <a:t>Query : Return all the employees who have skilled in mongodb</a:t>
            </a:r>
            <a:endParaRPr sz="1350" b="1">
              <a:solidFill>
                <a:schemeClr val="dk1"/>
              </a:solidFill>
            </a:endParaRPr>
          </a:p>
          <a:p>
            <a:endParaRPr sz="1350">
              <a:solidFill>
                <a:schemeClr val="dk1"/>
              </a:solidFill>
            </a:endParaRPr>
          </a:p>
          <a:p>
            <a:r>
              <a:rPr lang="en-US" sz="1350">
                <a:solidFill>
                  <a:srgbClr val="FF0000"/>
                </a:solidFill>
              </a:rPr>
              <a:t>db.employee.find({“skill”:”mongodb”})</a:t>
            </a:r>
            <a:endParaRPr sz="1050"/>
          </a:p>
          <a:p>
            <a:endParaRPr sz="1350">
              <a:solidFill>
                <a:srgbClr val="FF0000"/>
              </a:solidFill>
            </a:endParaRPr>
          </a:p>
          <a:p>
            <a:r>
              <a:rPr lang="en-US" sz="1350" b="1">
                <a:solidFill>
                  <a:schemeClr val="dk1"/>
                </a:solidFill>
              </a:rPr>
              <a:t>Query: Return all the employees skilled in mongodb and salary of 80000</a:t>
            </a:r>
            <a:endParaRPr sz="1050"/>
          </a:p>
          <a:p>
            <a:endParaRPr sz="1350" b="1">
              <a:solidFill>
                <a:schemeClr val="dk1"/>
              </a:solidFill>
            </a:endParaRPr>
          </a:p>
          <a:p>
            <a:r>
              <a:rPr lang="en-US" sz="1350">
                <a:solidFill>
                  <a:srgbClr val="FF0000"/>
                </a:solidFill>
              </a:rPr>
              <a:t>db.employee.find({“skill”:”mongodb”,”salary”:”80000”})</a:t>
            </a:r>
            <a:endParaRPr sz="1050"/>
          </a:p>
          <a:p>
            <a:endParaRPr sz="1350">
              <a:solidFill>
                <a:schemeClr val="dk1"/>
              </a:solidFill>
            </a:endParaRPr>
          </a:p>
          <a:p>
            <a:r>
              <a:rPr lang="en-US" sz="1350" b="1">
                <a:solidFill>
                  <a:schemeClr val="dk1"/>
                </a:solidFill>
              </a:rPr>
              <a:t>Query: Return all employees either skilled in mongodb or salary of 80000</a:t>
            </a:r>
            <a:endParaRPr sz="1050"/>
          </a:p>
          <a:p>
            <a:endParaRPr sz="1350" b="1">
              <a:solidFill>
                <a:schemeClr val="dk1"/>
              </a:solidFill>
            </a:endParaRPr>
          </a:p>
          <a:p>
            <a:r>
              <a:rPr lang="en-US" sz="1350">
                <a:solidFill>
                  <a:srgbClr val="FF0000"/>
                </a:solidFill>
              </a:rPr>
              <a:t>db.employee.find({$or:[{“skill”:”mongodb”},{”salary”:”80000”}])</a:t>
            </a:r>
            <a:endParaRPr sz="1050"/>
          </a:p>
          <a:p>
            <a:endParaRPr sz="1350">
              <a:solidFill>
                <a:schemeClr val="dk1"/>
              </a:solidFill>
            </a:endParaRPr>
          </a:p>
          <a:p>
            <a:r>
              <a:rPr lang="en-US" sz="1350">
                <a:solidFill>
                  <a:schemeClr val="dk1"/>
                </a:solidFill>
              </a:rPr>
              <a:t>//and -&gt; , or $and [{condition 1},{condition 2}]</a:t>
            </a:r>
            <a:endParaRPr sz="1350">
              <a:solidFill>
                <a:schemeClr val="dk1"/>
              </a:solidFill>
            </a:endParaRPr>
          </a:p>
          <a:p>
            <a:r>
              <a:rPr lang="en-US" sz="1350">
                <a:solidFill>
                  <a:schemeClr val="dk1"/>
                </a:solidFill>
              </a:rPr>
              <a:t>//or -&gt; $or:[{condition 1},{condition 2}]</a:t>
            </a:r>
            <a:endParaRPr sz="1350">
              <a:solidFill>
                <a:schemeClr val="dk1"/>
              </a:solidFill>
            </a:endParaRPr>
          </a:p>
          <a:p>
            <a:endParaRPr sz="1350" b="1">
              <a:solidFill>
                <a:schemeClr val="dk1"/>
              </a:solidFill>
            </a:endParaRPr>
          </a:p>
          <a:p>
            <a:endParaRPr sz="1350" b="1">
              <a:solidFill>
                <a:schemeClr val="dk1"/>
              </a:solidFill>
            </a:endParaRPr>
          </a:p>
          <a:p>
            <a:endParaRPr sz="1350" b="1">
              <a:solidFill>
                <a:schemeClr val="dk1"/>
              </a:solidFill>
            </a:endParaRPr>
          </a:p>
          <a:p>
            <a:endParaRPr sz="1350" b="1">
              <a:solidFill>
                <a:schemeClr val="dk1"/>
              </a:solidFill>
            </a:endParaRPr>
          </a:p>
          <a:p>
            <a:endParaRPr sz="1350" b="1">
              <a:solidFill>
                <a:schemeClr val="dk1"/>
              </a:solidFill>
            </a:endParaRPr>
          </a:p>
          <a:p>
            <a:endParaRPr sz="1350" b="1">
              <a:solidFill>
                <a:srgbClr val="FF0000"/>
              </a:solidFill>
            </a:endParaRPr>
          </a:p>
          <a:p>
            <a:endParaRPr sz="1350" b="1">
              <a:solidFill>
                <a:srgbClr val="FF0000"/>
              </a:solidFill>
            </a:endParaRPr>
          </a:p>
          <a:p>
            <a:endParaRPr sz="1350" b="1">
              <a:solidFill>
                <a:schemeClr val="dk1"/>
              </a:solidFill>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23"/>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310" name="Google Shape;310;p23"/>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11" name="Google Shape;311;p2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12" name="Google Shape;312;p23"/>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313" name="Google Shape;313;p23"/>
          <p:cNvSpPr/>
          <p:nvPr/>
        </p:nvSpPr>
        <p:spPr>
          <a:xfrm>
            <a:off x="228601" y="1116686"/>
            <a:ext cx="7526216" cy="2977708"/>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Query: Return documents where birth is between 1940-01-01 and  1960-01-01</a:t>
            </a:r>
            <a:endParaRPr sz="1050"/>
          </a:p>
          <a:p>
            <a:endParaRPr sz="1350" b="1">
              <a:solidFill>
                <a:schemeClr val="dk1"/>
              </a:solidFill>
            </a:endParaRPr>
          </a:p>
          <a:p>
            <a:endParaRPr sz="1350" b="1">
              <a:solidFill>
                <a:schemeClr val="dk1"/>
              </a:solidFill>
            </a:endParaRPr>
          </a:p>
          <a:p>
            <a:r>
              <a:rPr lang="en-US" sz="1350">
                <a:solidFill>
                  <a:srgbClr val="FF0000"/>
                </a:solidFill>
              </a:rPr>
              <a:t>db.employees.find( { birth: { $gt: new Date('1940-01-01'), $lt: new Date('1960-01-01') } } )</a:t>
            </a:r>
            <a:endParaRPr sz="1050"/>
          </a:p>
          <a:p>
            <a:endParaRPr sz="1350">
              <a:solidFill>
                <a:srgbClr val="FF0000"/>
              </a:solidFill>
            </a:endParaRPr>
          </a:p>
          <a:p>
            <a:endParaRPr sz="1350">
              <a:solidFill>
                <a:srgbClr val="FF0000"/>
              </a:solidFill>
            </a:endParaRPr>
          </a:p>
          <a:p>
            <a:r>
              <a:rPr lang="en-US" sz="1350" b="1">
                <a:solidFill>
                  <a:schemeClr val="dk1"/>
                </a:solidFill>
              </a:rPr>
              <a:t>Query: Return documents where employees are skilled in “mongodb” and either with salary 80000 or 85000</a:t>
            </a:r>
            <a:endParaRPr sz="1050"/>
          </a:p>
          <a:p>
            <a:endParaRPr sz="1350" b="1">
              <a:solidFill>
                <a:schemeClr val="dk1"/>
              </a:solidFill>
            </a:endParaRPr>
          </a:p>
          <a:p>
            <a:endParaRPr sz="1350">
              <a:solidFill>
                <a:srgbClr val="FF0000"/>
              </a:solidFill>
            </a:endParaRPr>
          </a:p>
          <a:p>
            <a:r>
              <a:rPr lang="en-US" sz="1350">
                <a:solidFill>
                  <a:srgbClr val="FF0000"/>
                </a:solidFill>
              </a:rPr>
              <a:t>db.employee.find({“skill”:”mongodb”}, $or:[{”salary”:”80000”}, {”salary”:”85000”}])</a:t>
            </a:r>
            <a:endParaRPr sz="1350">
              <a:solidFill>
                <a:srgbClr val="FF0000"/>
              </a:solidFill>
            </a:endParaRPr>
          </a:p>
          <a:p>
            <a:endParaRPr sz="1350">
              <a:solidFill>
                <a:srgbClr val="FF0000"/>
              </a:solidFill>
            </a:endParaRPr>
          </a:p>
          <a:p>
            <a:endParaRPr sz="1350">
              <a:solidFill>
                <a:srgbClr val="FF0000"/>
              </a:solidFill>
            </a:endParaRPr>
          </a:p>
          <a:p>
            <a:endParaRPr sz="1350">
              <a:solidFill>
                <a:srgbClr val="FF0000"/>
              </a:solidFill>
            </a:endParaRPr>
          </a:p>
        </p:txBody>
      </p:sp>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BB631DB6-6C07-1E15-D534-7469857E6717}"/>
                  </a:ext>
                </a:extLst>
              </p14:cNvPr>
              <p14:cNvContentPartPr/>
              <p14:nvPr/>
            </p14:nvContentPartPr>
            <p14:xfrm>
              <a:off x="4847912" y="1263502"/>
              <a:ext cx="191880" cy="39240"/>
            </p14:xfrm>
          </p:contentPart>
        </mc:Choice>
        <mc:Fallback>
          <p:pic>
            <p:nvPicPr>
              <p:cNvPr id="2" name="Ink 1">
                <a:extLst>
                  <a:ext uri="{FF2B5EF4-FFF2-40B4-BE49-F238E27FC236}">
                    <a16:creationId xmlns:a16="http://schemas.microsoft.com/office/drawing/2014/main" id="{BB631DB6-6C07-1E15-D534-7469857E6717}"/>
                  </a:ext>
                </a:extLst>
              </p:cNvPr>
              <p:cNvPicPr/>
              <p:nvPr/>
            </p:nvPicPr>
            <p:blipFill>
              <a:blip r:embed="rId5"/>
              <a:stretch>
                <a:fillRect/>
              </a:stretch>
            </p:blipFill>
            <p:spPr>
              <a:xfrm>
                <a:off x="4838912" y="1254862"/>
                <a:ext cx="209520" cy="5688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13">
                                            <p:txEl>
                                              <p:pRg st="0" end="0"/>
                                            </p:txEl>
                                          </p:spTgt>
                                        </p:tgtEl>
                                        <p:attrNameLst>
                                          <p:attrName>style.visibility</p:attrName>
                                        </p:attrNameLst>
                                      </p:cBhvr>
                                      <p:to>
                                        <p:strVal val="visible"/>
                                      </p:to>
                                    </p:set>
                                    <p:anim calcmode="lin" valueType="num">
                                      <p:cBhvr additive="base">
                                        <p:cTn id="7" dur="500"/>
                                        <p:tgtEl>
                                          <p:spTgt spid="31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13">
                                            <p:txEl>
                                              <p:pRg st="3" end="3"/>
                                            </p:txEl>
                                          </p:spTgt>
                                        </p:tgtEl>
                                        <p:attrNameLst>
                                          <p:attrName>style.visibility</p:attrName>
                                        </p:attrNameLst>
                                      </p:cBhvr>
                                      <p:to>
                                        <p:strVal val="visible"/>
                                      </p:to>
                                    </p:set>
                                    <p:anim calcmode="lin" valueType="num">
                                      <p:cBhvr additive="base">
                                        <p:cTn id="12" dur="500"/>
                                        <p:tgtEl>
                                          <p:spTgt spid="31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13">
                                            <p:txEl>
                                              <p:pRg st="6" end="6"/>
                                            </p:txEl>
                                          </p:spTgt>
                                        </p:tgtEl>
                                        <p:attrNameLst>
                                          <p:attrName>style.visibility</p:attrName>
                                        </p:attrNameLst>
                                      </p:cBhvr>
                                      <p:to>
                                        <p:strVal val="visible"/>
                                      </p:to>
                                    </p:set>
                                    <p:anim calcmode="lin" valueType="num">
                                      <p:cBhvr additive="base">
                                        <p:cTn id="17" dur="500"/>
                                        <p:tgtEl>
                                          <p:spTgt spid="31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313">
                                            <p:txEl>
                                              <p:pRg st="9" end="9"/>
                                            </p:txEl>
                                          </p:spTgt>
                                        </p:tgtEl>
                                        <p:attrNameLst>
                                          <p:attrName>style.visibility</p:attrName>
                                        </p:attrNameLst>
                                      </p:cBhvr>
                                      <p:to>
                                        <p:strVal val="visible"/>
                                      </p:to>
                                    </p:set>
                                    <p:anim calcmode="lin" valueType="num">
                                      <p:cBhvr additive="base">
                                        <p:cTn id="22" dur="500"/>
                                        <p:tgtEl>
                                          <p:spTgt spid="313">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24"/>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319" name="Google Shape;319;p2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20" name="Google Shape;320;p2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21" name="Google Shape;321;p24"/>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322" name="Google Shape;322;p24"/>
          <p:cNvSpPr/>
          <p:nvPr/>
        </p:nvSpPr>
        <p:spPr>
          <a:xfrm>
            <a:off x="228601" y="1116686"/>
            <a:ext cx="7526216" cy="3185457"/>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Update values in documents:</a:t>
            </a:r>
            <a:endParaRPr sz="1050"/>
          </a:p>
          <a:p>
            <a:endParaRPr sz="1350" b="1">
              <a:solidFill>
                <a:schemeClr val="dk1"/>
              </a:solidFill>
            </a:endParaRPr>
          </a:p>
          <a:p>
            <a:r>
              <a:rPr lang="en-US" sz="1350">
                <a:solidFill>
                  <a:srgbClr val="FF0000"/>
                </a:solidFill>
              </a:rPr>
              <a:t>Format: db.collection_name.update(selection_criteria, update_value)</a:t>
            </a:r>
            <a:endParaRPr sz="1050"/>
          </a:p>
          <a:p>
            <a:endParaRPr sz="1350">
              <a:solidFill>
                <a:srgbClr val="FF0000"/>
              </a:solidFill>
            </a:endParaRPr>
          </a:p>
          <a:p>
            <a:r>
              <a:rPr lang="en-US" sz="1350" b="1">
                <a:solidFill>
                  <a:schemeClr val="dk1"/>
                </a:solidFill>
              </a:rPr>
              <a:t>Query: update salaries of all employees with skill “mongodb” </a:t>
            </a:r>
            <a:endParaRPr sz="1050"/>
          </a:p>
          <a:p>
            <a:endParaRPr sz="1350">
              <a:solidFill>
                <a:srgbClr val="FF0000"/>
              </a:solidFill>
            </a:endParaRPr>
          </a:p>
          <a:p>
            <a:r>
              <a:rPr lang="en-US" sz="1350">
                <a:solidFill>
                  <a:srgbClr val="FF0000"/>
                </a:solidFill>
              </a:rPr>
              <a:t>db.employee.update({“skill”:”mongodb”},{$set:{“salary”:”1000000”}})</a:t>
            </a:r>
            <a:endParaRPr sz="1050"/>
          </a:p>
          <a:p>
            <a:endParaRPr sz="1350">
              <a:solidFill>
                <a:srgbClr val="FF0000"/>
              </a:solidFill>
            </a:endParaRPr>
          </a:p>
          <a:p>
            <a:r>
              <a:rPr lang="en-US" sz="1350">
                <a:solidFill>
                  <a:schemeClr val="dk1"/>
                </a:solidFill>
              </a:rPr>
              <a:t>// modifies one document</a:t>
            </a:r>
            <a:endParaRPr sz="1050"/>
          </a:p>
          <a:p>
            <a:endParaRPr sz="1350">
              <a:solidFill>
                <a:schemeClr val="dk1"/>
              </a:solidFill>
            </a:endParaRPr>
          </a:p>
          <a:p>
            <a:r>
              <a:rPr lang="en-US" sz="1350">
                <a:solidFill>
                  <a:schemeClr val="dk1"/>
                </a:solidFill>
              </a:rPr>
              <a:t>// to update all</a:t>
            </a:r>
            <a:endParaRPr sz="1050"/>
          </a:p>
          <a:p>
            <a:endParaRPr sz="1350">
              <a:solidFill>
                <a:srgbClr val="FF0000"/>
              </a:solidFill>
            </a:endParaRPr>
          </a:p>
          <a:p>
            <a:r>
              <a:rPr lang="en-US" sz="1350">
                <a:solidFill>
                  <a:srgbClr val="FF0000"/>
                </a:solidFill>
              </a:rPr>
              <a:t>db.employee.update({“skill”:”mongodb”},{$set:{“salary”:”1000000”}}) {multi:true}</a:t>
            </a:r>
            <a:endParaRPr sz="1350">
              <a:solidFill>
                <a:srgbClr val="FF0000"/>
              </a:solidFill>
            </a:endParaRPr>
          </a:p>
          <a:p>
            <a:endParaRPr sz="1350">
              <a:solidFill>
                <a:srgbClr val="FF0000"/>
              </a:solidFill>
            </a:endParaRPr>
          </a:p>
          <a:p>
            <a:endParaRPr sz="1350">
              <a:solidFill>
                <a:srgbClr val="FF0000"/>
              </a:solidFill>
            </a:endParaRPr>
          </a:p>
        </p:txBody>
      </p:sp>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EA362FC7-BCEA-2911-3D26-BAB7A20004B5}"/>
                  </a:ext>
                </a:extLst>
              </p14:cNvPr>
              <p14:cNvContentPartPr/>
              <p14:nvPr/>
            </p14:nvContentPartPr>
            <p14:xfrm>
              <a:off x="3142952" y="1152262"/>
              <a:ext cx="105480" cy="312480"/>
            </p14:xfrm>
          </p:contentPart>
        </mc:Choice>
        <mc:Fallback>
          <p:pic>
            <p:nvPicPr>
              <p:cNvPr id="2" name="Ink 1">
                <a:extLst>
                  <a:ext uri="{FF2B5EF4-FFF2-40B4-BE49-F238E27FC236}">
                    <a16:creationId xmlns:a16="http://schemas.microsoft.com/office/drawing/2014/main" id="{EA362FC7-BCEA-2911-3D26-BAB7A20004B5}"/>
                  </a:ext>
                </a:extLst>
              </p:cNvPr>
              <p:cNvPicPr/>
              <p:nvPr/>
            </p:nvPicPr>
            <p:blipFill>
              <a:blip r:embed="rId5"/>
              <a:stretch>
                <a:fillRect/>
              </a:stretch>
            </p:blipFill>
            <p:spPr>
              <a:xfrm>
                <a:off x="3133952" y="1143622"/>
                <a:ext cx="123120" cy="33012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38B14C95-6857-D1BE-85C2-A4D065706C0F}"/>
                  </a:ext>
                </a:extLst>
              </p14:cNvPr>
              <p14:cNvContentPartPr/>
              <p14:nvPr/>
            </p14:nvContentPartPr>
            <p14:xfrm>
              <a:off x="3766832" y="1144342"/>
              <a:ext cx="132480" cy="353880"/>
            </p14:xfrm>
          </p:contentPart>
        </mc:Choice>
        <mc:Fallback>
          <p:pic>
            <p:nvPicPr>
              <p:cNvPr id="3" name="Ink 2">
                <a:extLst>
                  <a:ext uri="{FF2B5EF4-FFF2-40B4-BE49-F238E27FC236}">
                    <a16:creationId xmlns:a16="http://schemas.microsoft.com/office/drawing/2014/main" id="{38B14C95-6857-D1BE-85C2-A4D065706C0F}"/>
                  </a:ext>
                </a:extLst>
              </p:cNvPr>
              <p:cNvPicPr/>
              <p:nvPr/>
            </p:nvPicPr>
            <p:blipFill>
              <a:blip r:embed="rId7"/>
              <a:stretch>
                <a:fillRect/>
              </a:stretch>
            </p:blipFill>
            <p:spPr>
              <a:xfrm>
                <a:off x="3758192" y="1135702"/>
                <a:ext cx="150120" cy="371520"/>
              </a:xfrm>
              <a:prstGeom prst="rect">
                <a:avLst/>
              </a:prstGeom>
            </p:spPr>
          </p:pic>
        </mc:Fallback>
      </mc:AlternateContent>
      <p:grpSp>
        <p:nvGrpSpPr>
          <p:cNvPr id="9" name="Group 8">
            <a:extLst>
              <a:ext uri="{FF2B5EF4-FFF2-40B4-BE49-F238E27FC236}">
                <a16:creationId xmlns:a16="http://schemas.microsoft.com/office/drawing/2014/main" id="{0EEC235B-DDDC-9640-D27C-7410372D0567}"/>
              </a:ext>
            </a:extLst>
          </p:cNvPr>
          <p:cNvGrpSpPr/>
          <p:nvPr/>
        </p:nvGrpSpPr>
        <p:grpSpPr>
          <a:xfrm>
            <a:off x="4192352" y="1023382"/>
            <a:ext cx="407160" cy="396000"/>
            <a:chOff x="4192352" y="1023382"/>
            <a:chExt cx="407160" cy="396000"/>
          </a:xfrm>
        </p:grpSpPr>
        <mc:AlternateContent xmlns:mc="http://schemas.openxmlformats.org/markup-compatibility/2006">
          <mc:Choice xmlns:p14="http://schemas.microsoft.com/office/powerpoint/2010/main" Requires="p14">
            <p:contentPart p14:bwMode="auto" r:id="rId8">
              <p14:nvContentPartPr>
                <p14:cNvPr id="4" name="Ink 3">
                  <a:extLst>
                    <a:ext uri="{FF2B5EF4-FFF2-40B4-BE49-F238E27FC236}">
                      <a16:creationId xmlns:a16="http://schemas.microsoft.com/office/drawing/2014/main" id="{95FF77D7-7C7A-581F-E3BD-F4BED88788CA}"/>
                    </a:ext>
                  </a:extLst>
                </p14:cNvPr>
                <p14:cNvContentPartPr/>
                <p14:nvPr/>
              </p14:nvContentPartPr>
              <p14:xfrm>
                <a:off x="4492592" y="1023382"/>
                <a:ext cx="106920" cy="396000"/>
              </p14:xfrm>
            </p:contentPart>
          </mc:Choice>
          <mc:Fallback>
            <p:pic>
              <p:nvPicPr>
                <p:cNvPr id="4" name="Ink 3">
                  <a:extLst>
                    <a:ext uri="{FF2B5EF4-FFF2-40B4-BE49-F238E27FC236}">
                      <a16:creationId xmlns:a16="http://schemas.microsoft.com/office/drawing/2014/main" id="{95FF77D7-7C7A-581F-E3BD-F4BED88788CA}"/>
                    </a:ext>
                  </a:extLst>
                </p:cNvPr>
                <p:cNvPicPr/>
                <p:nvPr/>
              </p:nvPicPr>
              <p:blipFill>
                <a:blip r:embed="rId9"/>
                <a:stretch>
                  <a:fillRect/>
                </a:stretch>
              </p:blipFill>
              <p:spPr>
                <a:xfrm>
                  <a:off x="4483952" y="1014382"/>
                  <a:ext cx="124560" cy="4136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5" name="Ink 4">
                  <a:extLst>
                    <a:ext uri="{FF2B5EF4-FFF2-40B4-BE49-F238E27FC236}">
                      <a16:creationId xmlns:a16="http://schemas.microsoft.com/office/drawing/2014/main" id="{0BD870BB-E375-749B-D3C4-AAB85BCDA60D}"/>
                    </a:ext>
                  </a:extLst>
                </p14:cNvPr>
                <p14:cNvContentPartPr/>
                <p14:nvPr/>
              </p14:nvContentPartPr>
              <p14:xfrm>
                <a:off x="4216112" y="1201942"/>
                <a:ext cx="97560" cy="184680"/>
              </p14:xfrm>
            </p:contentPart>
          </mc:Choice>
          <mc:Fallback>
            <p:pic>
              <p:nvPicPr>
                <p:cNvPr id="5" name="Ink 4">
                  <a:extLst>
                    <a:ext uri="{FF2B5EF4-FFF2-40B4-BE49-F238E27FC236}">
                      <a16:creationId xmlns:a16="http://schemas.microsoft.com/office/drawing/2014/main" id="{0BD870BB-E375-749B-D3C4-AAB85BCDA60D}"/>
                    </a:ext>
                  </a:extLst>
                </p:cNvPr>
                <p:cNvPicPr/>
                <p:nvPr/>
              </p:nvPicPr>
              <p:blipFill>
                <a:blip r:embed="rId11"/>
                <a:stretch>
                  <a:fillRect/>
                </a:stretch>
              </p:blipFill>
              <p:spPr>
                <a:xfrm>
                  <a:off x="4207112" y="1192942"/>
                  <a:ext cx="115200" cy="2023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6" name="Ink 5">
                  <a:extLst>
                    <a:ext uri="{FF2B5EF4-FFF2-40B4-BE49-F238E27FC236}">
                      <a16:creationId xmlns:a16="http://schemas.microsoft.com/office/drawing/2014/main" id="{D08A1116-4DED-6BA8-57E6-F767B1ED7720}"/>
                    </a:ext>
                  </a:extLst>
                </p14:cNvPr>
                <p14:cNvContentPartPr/>
                <p14:nvPr/>
              </p14:nvContentPartPr>
              <p14:xfrm>
                <a:off x="4192352" y="1120942"/>
                <a:ext cx="100080" cy="285120"/>
              </p14:xfrm>
            </p:contentPart>
          </mc:Choice>
          <mc:Fallback>
            <p:pic>
              <p:nvPicPr>
                <p:cNvPr id="6" name="Ink 5">
                  <a:extLst>
                    <a:ext uri="{FF2B5EF4-FFF2-40B4-BE49-F238E27FC236}">
                      <a16:creationId xmlns:a16="http://schemas.microsoft.com/office/drawing/2014/main" id="{D08A1116-4DED-6BA8-57E6-F767B1ED7720}"/>
                    </a:ext>
                  </a:extLst>
                </p:cNvPr>
                <p:cNvPicPr/>
                <p:nvPr/>
              </p:nvPicPr>
              <p:blipFill>
                <a:blip r:embed="rId13"/>
                <a:stretch>
                  <a:fillRect/>
                </a:stretch>
              </p:blipFill>
              <p:spPr>
                <a:xfrm>
                  <a:off x="4183712" y="1112302"/>
                  <a:ext cx="117720" cy="30276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7" name="Ink 6">
                  <a:extLst>
                    <a:ext uri="{FF2B5EF4-FFF2-40B4-BE49-F238E27FC236}">
                      <a16:creationId xmlns:a16="http://schemas.microsoft.com/office/drawing/2014/main" id="{0A50C09F-87BA-66FD-F10C-FB5BA113E92A}"/>
                    </a:ext>
                  </a:extLst>
                </p14:cNvPr>
                <p14:cNvContentPartPr/>
                <p14:nvPr/>
              </p14:nvContentPartPr>
              <p14:xfrm>
                <a:off x="4309712" y="1173862"/>
                <a:ext cx="42840" cy="128880"/>
              </p14:xfrm>
            </p:contentPart>
          </mc:Choice>
          <mc:Fallback>
            <p:pic>
              <p:nvPicPr>
                <p:cNvPr id="7" name="Ink 6">
                  <a:extLst>
                    <a:ext uri="{FF2B5EF4-FFF2-40B4-BE49-F238E27FC236}">
                      <a16:creationId xmlns:a16="http://schemas.microsoft.com/office/drawing/2014/main" id="{0A50C09F-87BA-66FD-F10C-FB5BA113E92A}"/>
                    </a:ext>
                  </a:extLst>
                </p:cNvPr>
                <p:cNvPicPr/>
                <p:nvPr/>
              </p:nvPicPr>
              <p:blipFill>
                <a:blip r:embed="rId15"/>
                <a:stretch>
                  <a:fillRect/>
                </a:stretch>
              </p:blipFill>
              <p:spPr>
                <a:xfrm>
                  <a:off x="4300712" y="1165222"/>
                  <a:ext cx="60480" cy="14652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8" name="Ink 7">
                  <a:extLst>
                    <a:ext uri="{FF2B5EF4-FFF2-40B4-BE49-F238E27FC236}">
                      <a16:creationId xmlns:a16="http://schemas.microsoft.com/office/drawing/2014/main" id="{80D10B75-E7E3-721D-7AFD-8F7AE0B9F710}"/>
                    </a:ext>
                  </a:extLst>
                </p14:cNvPr>
                <p14:cNvContentPartPr/>
                <p14:nvPr/>
              </p14:nvContentPartPr>
              <p14:xfrm>
                <a:off x="4378472" y="1118062"/>
                <a:ext cx="110520" cy="139680"/>
              </p14:xfrm>
            </p:contentPart>
          </mc:Choice>
          <mc:Fallback>
            <p:pic>
              <p:nvPicPr>
                <p:cNvPr id="8" name="Ink 7">
                  <a:extLst>
                    <a:ext uri="{FF2B5EF4-FFF2-40B4-BE49-F238E27FC236}">
                      <a16:creationId xmlns:a16="http://schemas.microsoft.com/office/drawing/2014/main" id="{80D10B75-E7E3-721D-7AFD-8F7AE0B9F710}"/>
                    </a:ext>
                  </a:extLst>
                </p:cNvPr>
                <p:cNvPicPr/>
                <p:nvPr/>
              </p:nvPicPr>
              <p:blipFill>
                <a:blip r:embed="rId17"/>
                <a:stretch>
                  <a:fillRect/>
                </a:stretch>
              </p:blipFill>
              <p:spPr>
                <a:xfrm>
                  <a:off x="4369472" y="1109062"/>
                  <a:ext cx="128160" cy="157320"/>
                </a:xfrm>
                <a:prstGeom prst="rect">
                  <a:avLst/>
                </a:prstGeom>
              </p:spPr>
            </p:pic>
          </mc:Fallback>
        </mc:AlternateContent>
      </p:grpSp>
      <p:grpSp>
        <p:nvGrpSpPr>
          <p:cNvPr id="12" name="Group 11">
            <a:extLst>
              <a:ext uri="{FF2B5EF4-FFF2-40B4-BE49-F238E27FC236}">
                <a16:creationId xmlns:a16="http://schemas.microsoft.com/office/drawing/2014/main" id="{A726994B-4E1C-D518-EF96-24BBD4FC2AFF}"/>
              </a:ext>
            </a:extLst>
          </p:cNvPr>
          <p:cNvGrpSpPr/>
          <p:nvPr/>
        </p:nvGrpSpPr>
        <p:grpSpPr>
          <a:xfrm>
            <a:off x="5364872" y="898462"/>
            <a:ext cx="148320" cy="425520"/>
            <a:chOff x="5364872" y="898462"/>
            <a:chExt cx="148320" cy="425520"/>
          </a:xfrm>
        </p:grpSpPr>
        <mc:AlternateContent xmlns:mc="http://schemas.openxmlformats.org/markup-compatibility/2006">
          <mc:Choice xmlns:p14="http://schemas.microsoft.com/office/powerpoint/2010/main" Requires="p14">
            <p:contentPart p14:bwMode="auto" r:id="rId18">
              <p14:nvContentPartPr>
                <p14:cNvPr id="10" name="Ink 9">
                  <a:extLst>
                    <a:ext uri="{FF2B5EF4-FFF2-40B4-BE49-F238E27FC236}">
                      <a16:creationId xmlns:a16="http://schemas.microsoft.com/office/drawing/2014/main" id="{5D4F5A6A-A33D-0440-30B3-27B39DAD26EE}"/>
                    </a:ext>
                  </a:extLst>
                </p14:cNvPr>
                <p14:cNvContentPartPr/>
                <p14:nvPr/>
              </p14:nvContentPartPr>
              <p14:xfrm>
                <a:off x="5401232" y="898462"/>
                <a:ext cx="63720" cy="171720"/>
              </p14:xfrm>
            </p:contentPart>
          </mc:Choice>
          <mc:Fallback>
            <p:pic>
              <p:nvPicPr>
                <p:cNvPr id="10" name="Ink 9">
                  <a:extLst>
                    <a:ext uri="{FF2B5EF4-FFF2-40B4-BE49-F238E27FC236}">
                      <a16:creationId xmlns:a16="http://schemas.microsoft.com/office/drawing/2014/main" id="{5D4F5A6A-A33D-0440-30B3-27B39DAD26EE}"/>
                    </a:ext>
                  </a:extLst>
                </p:cNvPr>
                <p:cNvPicPr/>
                <p:nvPr/>
              </p:nvPicPr>
              <p:blipFill>
                <a:blip r:embed="rId19"/>
                <a:stretch>
                  <a:fillRect/>
                </a:stretch>
              </p:blipFill>
              <p:spPr>
                <a:xfrm>
                  <a:off x="5392592" y="889462"/>
                  <a:ext cx="81360" cy="18936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11" name="Ink 10">
                  <a:extLst>
                    <a:ext uri="{FF2B5EF4-FFF2-40B4-BE49-F238E27FC236}">
                      <a16:creationId xmlns:a16="http://schemas.microsoft.com/office/drawing/2014/main" id="{1075B94E-4D94-B981-6AA8-9B3C1F2E8E4C}"/>
                    </a:ext>
                  </a:extLst>
                </p14:cNvPr>
                <p14:cNvContentPartPr/>
                <p14:nvPr/>
              </p14:nvContentPartPr>
              <p14:xfrm>
                <a:off x="5364872" y="1048222"/>
                <a:ext cx="148320" cy="275760"/>
              </p14:xfrm>
            </p:contentPart>
          </mc:Choice>
          <mc:Fallback>
            <p:pic>
              <p:nvPicPr>
                <p:cNvPr id="11" name="Ink 10">
                  <a:extLst>
                    <a:ext uri="{FF2B5EF4-FFF2-40B4-BE49-F238E27FC236}">
                      <a16:creationId xmlns:a16="http://schemas.microsoft.com/office/drawing/2014/main" id="{1075B94E-4D94-B981-6AA8-9B3C1F2E8E4C}"/>
                    </a:ext>
                  </a:extLst>
                </p:cNvPr>
                <p:cNvPicPr/>
                <p:nvPr/>
              </p:nvPicPr>
              <p:blipFill>
                <a:blip r:embed="rId21"/>
                <a:stretch>
                  <a:fillRect/>
                </a:stretch>
              </p:blipFill>
              <p:spPr>
                <a:xfrm>
                  <a:off x="5356232" y="1039222"/>
                  <a:ext cx="165960" cy="293400"/>
                </a:xfrm>
                <a:prstGeom prst="rect">
                  <a:avLst/>
                </a:prstGeom>
              </p:spPr>
            </p:pic>
          </mc:Fallback>
        </mc:AlternateContent>
      </p:gr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25"/>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328" name="Google Shape;328;p25"/>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29" name="Google Shape;329;p25"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30" name="Google Shape;330;p25"/>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331" name="Google Shape;331;p25"/>
          <p:cNvSpPr/>
          <p:nvPr/>
        </p:nvSpPr>
        <p:spPr>
          <a:xfrm>
            <a:off x="228601" y="1116686"/>
            <a:ext cx="7526216" cy="3393206"/>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To remove documents from the collection</a:t>
            </a:r>
            <a:endParaRPr sz="1050"/>
          </a:p>
          <a:p>
            <a:endParaRPr sz="1350" b="1">
              <a:solidFill>
                <a:schemeClr val="dk1"/>
              </a:solidFill>
            </a:endParaRPr>
          </a:p>
          <a:p>
            <a:r>
              <a:rPr lang="en-US" sz="1350">
                <a:solidFill>
                  <a:srgbClr val="FF0000"/>
                </a:solidFill>
              </a:rPr>
              <a:t>Format: db.collection_name.remove(selection_criteria,flag)</a:t>
            </a:r>
            <a:endParaRPr sz="1050"/>
          </a:p>
          <a:p>
            <a:endParaRPr sz="1350">
              <a:solidFill>
                <a:srgbClr val="FF0000"/>
              </a:solidFill>
            </a:endParaRPr>
          </a:p>
          <a:p>
            <a:endParaRPr sz="1350">
              <a:solidFill>
                <a:srgbClr val="FF0000"/>
              </a:solidFill>
            </a:endParaRPr>
          </a:p>
          <a:p>
            <a:r>
              <a:rPr lang="en-US" sz="1350">
                <a:solidFill>
                  <a:srgbClr val="FF0000"/>
                </a:solidFill>
              </a:rPr>
              <a:t>db.collection_name.remove({})  // removes all documents from the collection</a:t>
            </a:r>
            <a:endParaRPr sz="1050"/>
          </a:p>
          <a:p>
            <a:endParaRPr sz="1350">
              <a:solidFill>
                <a:srgbClr val="FF0000"/>
              </a:solidFill>
            </a:endParaRPr>
          </a:p>
          <a:p>
            <a:r>
              <a:rPr lang="en-US" sz="1350" b="1">
                <a:solidFill>
                  <a:schemeClr val="dk1"/>
                </a:solidFill>
              </a:rPr>
              <a:t>Query:  Remove all employees skilled in “mongodb”</a:t>
            </a:r>
            <a:endParaRPr sz="1050"/>
          </a:p>
          <a:p>
            <a:endParaRPr sz="1350">
              <a:solidFill>
                <a:srgbClr val="FF0000"/>
              </a:solidFill>
            </a:endParaRPr>
          </a:p>
          <a:p>
            <a:r>
              <a:rPr lang="en-US" sz="1350">
                <a:solidFill>
                  <a:srgbClr val="FF0000"/>
                </a:solidFill>
              </a:rPr>
              <a:t>db.employee.remove({“skill”:”mongodb”},1}) // removes only one employee</a:t>
            </a:r>
            <a:endParaRPr sz="1050"/>
          </a:p>
          <a:p>
            <a:endParaRPr sz="1350">
              <a:solidFill>
                <a:srgbClr val="FF0000"/>
              </a:solidFill>
            </a:endParaRPr>
          </a:p>
          <a:p>
            <a:r>
              <a:rPr lang="en-US" sz="1350">
                <a:solidFill>
                  <a:srgbClr val="FF0000"/>
                </a:solidFill>
              </a:rPr>
              <a:t>db.employee.remove({“skill”:”mongodb”}}) // removes all employees skilled in mongodb</a:t>
            </a:r>
            <a:endParaRPr sz="1350">
              <a:solidFill>
                <a:srgbClr val="FF0000"/>
              </a:solidFill>
            </a:endParaRPr>
          </a:p>
          <a:p>
            <a:endParaRPr sz="1350">
              <a:solidFill>
                <a:srgbClr val="FF0000"/>
              </a:solidFill>
            </a:endParaRPr>
          </a:p>
          <a:p>
            <a:endParaRPr sz="1350">
              <a:solidFill>
                <a:srgbClr val="FF0000"/>
              </a:solidFill>
            </a:endParaRPr>
          </a:p>
          <a:p>
            <a:endParaRPr sz="1350">
              <a:solidFill>
                <a:srgbClr val="FF0000"/>
              </a:solidFill>
            </a:endParaRPr>
          </a:p>
          <a:p>
            <a:endParaRPr sz="1350">
              <a:solidFill>
                <a:srgbClr val="FF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70" name="Google Shape;70;p39"/>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71" name="Google Shape;71;p39"/>
          <p:cNvSpPr txBox="1"/>
          <p:nvPr/>
        </p:nvSpPr>
        <p:spPr>
          <a:xfrm>
            <a:off x="326542" y="738632"/>
            <a:ext cx="7983855" cy="3306033"/>
          </a:xfrm>
          <a:prstGeom prst="rect">
            <a:avLst/>
          </a:prstGeom>
          <a:noFill/>
          <a:ln>
            <a:noFill/>
          </a:ln>
        </p:spPr>
        <p:txBody>
          <a:bodyPr spcFirstLastPara="1" wrap="square" lIns="0" tIns="12700" rIns="0" bIns="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FF0000"/>
                </a:solidFill>
                <a:latin typeface="Times New Roman"/>
                <a:ea typeface="Times New Roman"/>
                <a:cs typeface="Times New Roman"/>
                <a:sym typeface="Times New Roman"/>
              </a:rPr>
              <a:t>Single-User versus Multiuser Systems</a:t>
            </a:r>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342900" marR="0" lvl="0" indent="-342900" algn="just" rtl="0">
              <a:lnSpc>
                <a:spcPct val="150000"/>
              </a:lnSpc>
              <a:spcBef>
                <a:spcPts val="0"/>
              </a:spcBef>
              <a:spcAft>
                <a:spcPts val="0"/>
              </a:spcAft>
              <a:buClr>
                <a:srgbClr val="000000"/>
              </a:buClr>
              <a:buSzPts val="2000"/>
              <a:buFont typeface="Arial"/>
              <a:buChar char="•"/>
            </a:pPr>
            <a:r>
              <a:rPr lang="en-US" sz="2000" b="0" i="0" u="none" strike="noStrike" cap="none">
                <a:solidFill>
                  <a:schemeClr val="dk1"/>
                </a:solidFill>
                <a:latin typeface="Times New Roman"/>
                <a:ea typeface="Times New Roman"/>
                <a:cs typeface="Times New Roman"/>
                <a:sym typeface="Times New Roman"/>
              </a:rPr>
              <a:t>One criterion for classifying a database system is according to the number of users who can use the system concurrently. </a:t>
            </a:r>
            <a:endParaRPr/>
          </a:p>
          <a:p>
            <a:pPr marL="342900" marR="0" lvl="0" indent="-342900" algn="just" rtl="0">
              <a:lnSpc>
                <a:spcPct val="150000"/>
              </a:lnSpc>
              <a:spcBef>
                <a:spcPts val="0"/>
              </a:spcBef>
              <a:spcAft>
                <a:spcPts val="0"/>
              </a:spcAft>
              <a:buClr>
                <a:srgbClr val="000000"/>
              </a:buClr>
              <a:buSzPts val="2000"/>
              <a:buFont typeface="Arial"/>
              <a:buChar char="•"/>
            </a:pPr>
            <a:r>
              <a:rPr lang="en-US" sz="2000" b="0" i="0" u="none" strike="noStrike" cap="none">
                <a:solidFill>
                  <a:schemeClr val="dk1"/>
                </a:solidFill>
                <a:latin typeface="Times New Roman"/>
                <a:ea typeface="Times New Roman"/>
                <a:cs typeface="Times New Roman"/>
                <a:sym typeface="Times New Roman"/>
              </a:rPr>
              <a:t>A DBMS is single-user if at most one user at a time can use the system.</a:t>
            </a:r>
            <a:endParaRPr/>
          </a:p>
          <a:p>
            <a:pPr marL="342900" marR="0" lvl="0" indent="-342900" algn="just" rtl="0">
              <a:lnSpc>
                <a:spcPct val="150000"/>
              </a:lnSpc>
              <a:spcBef>
                <a:spcPts val="0"/>
              </a:spcBef>
              <a:spcAft>
                <a:spcPts val="0"/>
              </a:spcAft>
              <a:buClr>
                <a:srgbClr val="000000"/>
              </a:buClr>
              <a:buSzPts val="2000"/>
              <a:buFont typeface="Arial"/>
              <a:buChar char="•"/>
            </a:pPr>
            <a:r>
              <a:rPr lang="en-US" sz="2000" b="0" i="0" u="none" strike="noStrike" cap="none">
                <a:solidFill>
                  <a:schemeClr val="dk1"/>
                </a:solidFill>
                <a:latin typeface="Times New Roman"/>
                <a:ea typeface="Times New Roman"/>
                <a:cs typeface="Times New Roman"/>
                <a:sym typeface="Times New Roman"/>
              </a:rPr>
              <a:t>A DBMS is multiuser if many users can use the system and access the database—concurrently.</a:t>
            </a: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sp>
        <p:nvSpPr>
          <p:cNvPr id="72" name="Google Shape;72;p39"/>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6"/>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337" name="Google Shape;337;p26"/>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38" name="Google Shape;338;p26"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39" name="Google Shape;339;p26"/>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340" name="Google Shape;340;p26"/>
          <p:cNvSpPr/>
          <p:nvPr/>
        </p:nvSpPr>
        <p:spPr>
          <a:xfrm>
            <a:off x="228600" y="1116686"/>
            <a:ext cx="5529106" cy="4016454"/>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To display only necessary data from documents in the collection</a:t>
            </a:r>
            <a:endParaRPr sz="1050"/>
          </a:p>
          <a:p>
            <a:endParaRPr sz="1350" b="1">
              <a:solidFill>
                <a:schemeClr val="dk1"/>
              </a:solidFill>
            </a:endParaRPr>
          </a:p>
          <a:p>
            <a:r>
              <a:rPr lang="en-US" sz="1350">
                <a:solidFill>
                  <a:srgbClr val="FF0000"/>
                </a:solidFill>
              </a:rPr>
              <a:t>Format: db.collection_name.find(selection_criteria, fields required)</a:t>
            </a:r>
            <a:endParaRPr sz="1050"/>
          </a:p>
          <a:p>
            <a:endParaRPr sz="1350">
              <a:solidFill>
                <a:srgbClr val="FF0000"/>
              </a:solidFill>
            </a:endParaRPr>
          </a:p>
          <a:p>
            <a:r>
              <a:rPr lang="en-US" sz="1350">
                <a:solidFill>
                  <a:srgbClr val="FF0000"/>
                </a:solidFill>
              </a:rPr>
              <a:t>db.employee.find({},{“firstname”:1})</a:t>
            </a:r>
            <a:endParaRPr sz="1050"/>
          </a:p>
          <a:p>
            <a:endParaRPr sz="1350">
              <a:solidFill>
                <a:srgbClr val="FF0000"/>
              </a:solidFill>
            </a:endParaRPr>
          </a:p>
          <a:p>
            <a:r>
              <a:rPr lang="en-US" sz="1350">
                <a:solidFill>
                  <a:schemeClr val="dk1"/>
                </a:solidFill>
              </a:rPr>
              <a:t>//display firstname and object_id of all the employees</a:t>
            </a:r>
            <a:endParaRPr sz="1350">
              <a:solidFill>
                <a:schemeClr val="dk1"/>
              </a:solidFill>
            </a:endParaRPr>
          </a:p>
          <a:p>
            <a:endParaRPr sz="1350">
              <a:solidFill>
                <a:schemeClr val="dk1"/>
              </a:solidFill>
            </a:endParaRPr>
          </a:p>
          <a:p>
            <a:r>
              <a:rPr lang="en-US" sz="1350">
                <a:solidFill>
                  <a:schemeClr val="dk1"/>
                </a:solidFill>
              </a:rPr>
              <a:t>{} -&gt; all documents ie no selection criteria</a:t>
            </a:r>
            <a:endParaRPr sz="1050"/>
          </a:p>
          <a:p>
            <a:r>
              <a:rPr lang="en-US" sz="1350">
                <a:solidFill>
                  <a:schemeClr val="dk1"/>
                </a:solidFill>
              </a:rPr>
              <a:t>1 -&gt; indicates display firstname (select firstname)</a:t>
            </a:r>
            <a:endParaRPr sz="1050"/>
          </a:p>
          <a:p>
            <a:r>
              <a:rPr lang="en-US" sz="1350">
                <a:solidFill>
                  <a:schemeClr val="dk1"/>
                </a:solidFill>
              </a:rPr>
              <a:t>0 -&gt; indicates do not select the field</a:t>
            </a:r>
            <a:endParaRPr sz="1050"/>
          </a:p>
          <a:p>
            <a:endParaRPr sz="1350">
              <a:solidFill>
                <a:srgbClr val="FF0000"/>
              </a:solidFill>
            </a:endParaRPr>
          </a:p>
          <a:p>
            <a:r>
              <a:rPr lang="en-US" sz="1350">
                <a:solidFill>
                  <a:srgbClr val="FF0000"/>
                </a:solidFill>
              </a:rPr>
              <a:t>db.employee.find({},{“firstname”:1,”_id”:0})</a:t>
            </a:r>
            <a:endParaRPr sz="1050"/>
          </a:p>
          <a:p>
            <a:endParaRPr sz="1350">
              <a:solidFill>
                <a:srgbClr val="FF0000"/>
              </a:solidFill>
            </a:endParaRPr>
          </a:p>
          <a:p>
            <a:r>
              <a:rPr lang="en-US" sz="1350">
                <a:solidFill>
                  <a:schemeClr val="dk1"/>
                </a:solidFill>
              </a:rPr>
              <a:t>//displays only firstname of all the employees</a:t>
            </a:r>
            <a:endParaRPr sz="1050"/>
          </a:p>
          <a:p>
            <a:endParaRPr sz="1350">
              <a:solidFill>
                <a:srgbClr val="FF0000"/>
              </a:solidFill>
            </a:endParaRPr>
          </a:p>
          <a:p>
            <a:endParaRPr sz="1350">
              <a:solidFill>
                <a:srgbClr val="FF0000"/>
              </a:solidFill>
            </a:endParaRPr>
          </a:p>
          <a:p>
            <a:endParaRPr sz="1350">
              <a:solidFill>
                <a:srgbClr val="FF0000"/>
              </a:solidFill>
            </a:endParaRPr>
          </a:p>
          <a:p>
            <a:endParaRPr sz="1350">
              <a:solidFill>
                <a:srgbClr val="FF0000"/>
              </a:solidFill>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27"/>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346" name="Google Shape;346;p27"/>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47" name="Google Shape;347;p27"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48" name="Google Shape;348;p27"/>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349" name="Google Shape;349;p27"/>
          <p:cNvSpPr/>
          <p:nvPr/>
        </p:nvSpPr>
        <p:spPr>
          <a:xfrm>
            <a:off x="228600" y="1289051"/>
            <a:ext cx="6300517" cy="2977708"/>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Add these to the previous query:</a:t>
            </a:r>
            <a:endParaRPr sz="1050"/>
          </a:p>
          <a:p>
            <a:endParaRPr sz="1350">
              <a:solidFill>
                <a:schemeClr val="dk1"/>
              </a:solidFill>
            </a:endParaRPr>
          </a:p>
          <a:p>
            <a:r>
              <a:rPr lang="en-US" sz="1350">
                <a:solidFill>
                  <a:schemeClr val="dk1"/>
                </a:solidFill>
              </a:rPr>
              <a:t>.limit(5) -&gt; it displays only first 5 instances</a:t>
            </a:r>
            <a:endParaRPr sz="1050"/>
          </a:p>
          <a:p>
            <a:endParaRPr sz="1350">
              <a:solidFill>
                <a:schemeClr val="dk1"/>
              </a:solidFill>
            </a:endParaRPr>
          </a:p>
          <a:p>
            <a:r>
              <a:rPr lang="en-US" sz="1350">
                <a:solidFill>
                  <a:schemeClr val="dk1"/>
                </a:solidFill>
              </a:rPr>
              <a:t>.skip(3) -&gt; skips first 3 instances</a:t>
            </a:r>
            <a:endParaRPr sz="1050"/>
          </a:p>
          <a:p>
            <a:endParaRPr sz="1350">
              <a:solidFill>
                <a:schemeClr val="dk1"/>
              </a:solidFill>
            </a:endParaRPr>
          </a:p>
          <a:p>
            <a:r>
              <a:rPr lang="en-US" sz="1350">
                <a:solidFill>
                  <a:schemeClr val="dk1"/>
                </a:solidFill>
              </a:rPr>
              <a:t>.skip(3).limit(5) -&gt;skip first 3 and from there display 5</a:t>
            </a:r>
            <a:endParaRPr sz="1050"/>
          </a:p>
          <a:p>
            <a:endParaRPr sz="1350">
              <a:solidFill>
                <a:schemeClr val="dk1"/>
              </a:solidFill>
            </a:endParaRPr>
          </a:p>
          <a:p>
            <a:r>
              <a:rPr lang="en-US" sz="1350">
                <a:solidFill>
                  <a:schemeClr val="dk1"/>
                </a:solidFill>
              </a:rPr>
              <a:t>.sort({“firstname”:1}) -&gt; sorts according to firstname</a:t>
            </a:r>
            <a:endParaRPr sz="1350">
              <a:solidFill>
                <a:schemeClr val="dk1"/>
              </a:solidFill>
            </a:endParaRPr>
          </a:p>
          <a:p>
            <a:endParaRPr sz="1350">
              <a:solidFill>
                <a:schemeClr val="dk1"/>
              </a:solidFill>
            </a:endParaRPr>
          </a:p>
          <a:p>
            <a:r>
              <a:rPr lang="en-US" sz="1350">
                <a:solidFill>
                  <a:schemeClr val="dk1"/>
                </a:solidFill>
              </a:rPr>
              <a:t>1 -&gt; ascending order</a:t>
            </a:r>
            <a:endParaRPr sz="1050"/>
          </a:p>
          <a:p>
            <a:r>
              <a:rPr lang="en-US" sz="1350">
                <a:solidFill>
                  <a:schemeClr val="dk1"/>
                </a:solidFill>
              </a:rPr>
              <a:t>-1 -&gt; descending order</a:t>
            </a:r>
            <a:endParaRPr sz="1050"/>
          </a:p>
          <a:p>
            <a:endParaRPr sz="1350">
              <a:solidFill>
                <a:schemeClr val="dk1"/>
              </a:solidFill>
            </a:endParaRPr>
          </a:p>
          <a:p>
            <a:endParaRPr sz="1350">
              <a:solidFill>
                <a:schemeClr val="dk1"/>
              </a:solidFill>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28"/>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 - Aggregation</a:t>
            </a:r>
            <a:endParaRPr sz="1800" b="1">
              <a:solidFill>
                <a:srgbClr val="C55A11"/>
              </a:solidFill>
              <a:latin typeface="Calibri"/>
              <a:ea typeface="Calibri"/>
              <a:cs typeface="Calibri"/>
              <a:sym typeface="Calibri"/>
            </a:endParaRPr>
          </a:p>
        </p:txBody>
      </p:sp>
      <p:cxnSp>
        <p:nvCxnSpPr>
          <p:cNvPr id="355" name="Google Shape;355;p28"/>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56" name="Google Shape;356;p28"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57" name="Google Shape;357;p28"/>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358" name="Google Shape;358;p28"/>
          <p:cNvSpPr/>
          <p:nvPr/>
        </p:nvSpPr>
        <p:spPr>
          <a:xfrm>
            <a:off x="495678" y="1578479"/>
            <a:ext cx="6362323" cy="2354460"/>
          </a:xfrm>
          <a:prstGeom prst="rect">
            <a:avLst/>
          </a:prstGeom>
          <a:noFill/>
          <a:ln>
            <a:noFill/>
          </a:ln>
        </p:spPr>
        <p:txBody>
          <a:bodyPr spcFirstLastPara="1" wrap="square" lIns="68569" tIns="34275" rIns="68569" bIns="34275" anchor="t" anchorCtr="0">
            <a:spAutoFit/>
          </a:bodyPr>
          <a:lstStyle/>
          <a:p>
            <a:r>
              <a:rPr lang="en-US" sz="1350" b="1">
                <a:solidFill>
                  <a:srgbClr val="292929"/>
                </a:solidFill>
              </a:rPr>
              <a:t>Foramt: db.collection_name.aggregate(aggregate_operation)</a:t>
            </a:r>
            <a:endParaRPr sz="1050"/>
          </a:p>
          <a:p>
            <a:endParaRPr sz="1350" b="1">
              <a:solidFill>
                <a:srgbClr val="292929"/>
              </a:solidFill>
            </a:endParaRPr>
          </a:p>
          <a:p>
            <a:r>
              <a:rPr lang="en-US" sz="1350" b="1">
                <a:solidFill>
                  <a:srgbClr val="292929"/>
                </a:solidFill>
              </a:rPr>
              <a:t>Query: To check how many male and female employees:</a:t>
            </a:r>
            <a:endParaRPr sz="1050"/>
          </a:p>
          <a:p>
            <a:endParaRPr sz="1350" b="1">
              <a:solidFill>
                <a:srgbClr val="292929"/>
              </a:solidFill>
            </a:endParaRPr>
          </a:p>
          <a:p>
            <a:r>
              <a:rPr lang="en-US" sz="1350">
                <a:solidFill>
                  <a:srgbClr val="FF0000"/>
                </a:solidFill>
              </a:rPr>
              <a:t>db.employee.aggregate([{$group:_id:”$gender”, Total : “$sum”:1}] )</a:t>
            </a:r>
            <a:endParaRPr sz="1050"/>
          </a:p>
          <a:p>
            <a:endParaRPr sz="1350">
              <a:solidFill>
                <a:srgbClr val="FF0000"/>
              </a:solidFill>
            </a:endParaRPr>
          </a:p>
          <a:p>
            <a:endParaRPr sz="1350">
              <a:solidFill>
                <a:srgbClr val="FF0000"/>
              </a:solidFill>
            </a:endParaRPr>
          </a:p>
          <a:p>
            <a:r>
              <a:rPr lang="en-US" sz="1350">
                <a:solidFill>
                  <a:srgbClr val="FF0000"/>
                </a:solidFill>
              </a:rPr>
              <a:t>$sum, $avg, $max, $min</a:t>
            </a:r>
            <a:endParaRPr sz="1050"/>
          </a:p>
          <a:p>
            <a:endParaRPr sz="1350">
              <a:solidFill>
                <a:srgbClr val="FF0000"/>
              </a:solidFill>
            </a:endParaRPr>
          </a:p>
          <a:p>
            <a:r>
              <a:rPr lang="en-US" sz="1350">
                <a:solidFill>
                  <a:srgbClr val="FF0000"/>
                </a:solidFill>
              </a:rPr>
              <a:t>db.collection_name.count() // to know number of documents in the collection</a:t>
            </a:r>
            <a:endParaRPr sz="1350">
              <a:solidFill>
                <a:schemeClr val="dk1"/>
              </a:solidFill>
            </a:endParaRPr>
          </a:p>
          <a:p>
            <a:endParaRPr sz="1350">
              <a:solidFill>
                <a:schemeClr val="dk1"/>
              </a:solidFill>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show="0">
  <p:cSld>
    <p:spTree>
      <p:nvGrpSpPr>
        <p:cNvPr id="1" name="Shape 362"/>
        <p:cNvGrpSpPr/>
        <p:nvPr/>
      </p:nvGrpSpPr>
      <p:grpSpPr>
        <a:xfrm>
          <a:off x="0" y="0"/>
          <a:ext cx="0" cy="0"/>
          <a:chOff x="0" y="0"/>
          <a:chExt cx="0" cy="0"/>
        </a:xfrm>
      </p:grpSpPr>
      <p:sp>
        <p:nvSpPr>
          <p:cNvPr id="363" name="Google Shape;363;p29"/>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MongoDB</a:t>
            </a:r>
            <a:endParaRPr sz="1800" b="1">
              <a:solidFill>
                <a:srgbClr val="C55A11"/>
              </a:solidFill>
              <a:latin typeface="Calibri"/>
              <a:ea typeface="Calibri"/>
              <a:cs typeface="Calibri"/>
              <a:sym typeface="Calibri"/>
            </a:endParaRPr>
          </a:p>
        </p:txBody>
      </p:sp>
      <p:cxnSp>
        <p:nvCxnSpPr>
          <p:cNvPr id="364" name="Google Shape;364;p29"/>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65" name="Google Shape;365;p29"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66" name="Google Shape;366;p29"/>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sp>
        <p:nvSpPr>
          <p:cNvPr id="367" name="Google Shape;367;p29"/>
          <p:cNvSpPr txBox="1"/>
          <p:nvPr/>
        </p:nvSpPr>
        <p:spPr>
          <a:xfrm>
            <a:off x="228600" y="1098353"/>
            <a:ext cx="7680366" cy="2839208"/>
          </a:xfrm>
          <a:prstGeom prst="rect">
            <a:avLst/>
          </a:prstGeom>
          <a:noFill/>
          <a:ln>
            <a:noFill/>
          </a:ln>
        </p:spPr>
        <p:txBody>
          <a:bodyPr spcFirstLastPara="1" wrap="square" lIns="68569" tIns="34275" rIns="68569" bIns="34275" anchor="t" anchorCtr="0">
            <a:spAutoFit/>
          </a:bodyPr>
          <a:lstStyle/>
          <a:p>
            <a:pPr algn="just">
              <a:lnSpc>
                <a:spcPct val="150000"/>
              </a:lnSpc>
            </a:pPr>
            <a:r>
              <a:rPr lang="en-US" sz="1500" b="1">
                <a:solidFill>
                  <a:schemeClr val="dk1"/>
                </a:solidFill>
                <a:latin typeface="Calibri"/>
                <a:ea typeface="Calibri"/>
                <a:cs typeface="Calibri"/>
                <a:sym typeface="Calibri"/>
              </a:rPr>
              <a:t>Limitations:</a:t>
            </a:r>
            <a:endParaRPr sz="1500" b="1">
              <a:solidFill>
                <a:schemeClr val="dk1"/>
              </a:solidFill>
              <a:latin typeface="Calibri"/>
              <a:ea typeface="Calibri"/>
              <a:cs typeface="Calibri"/>
              <a:sym typeface="Calibri"/>
            </a:endParaRPr>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No referential integrity </a:t>
            </a:r>
            <a:endParaRPr sz="1050"/>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High degree of denormalization means updating something in many places instead of one </a:t>
            </a:r>
            <a:endParaRPr sz="1050"/>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Lack of predefined schema is a double edged sword </a:t>
            </a:r>
            <a:endParaRPr sz="1050"/>
          </a:p>
          <a:p>
            <a:pPr marL="600075" lvl="1"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You must have a model in your app </a:t>
            </a:r>
            <a:endParaRPr sz="1050"/>
          </a:p>
          <a:p>
            <a:pPr marL="600075" lvl="1"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Objects within a collection can be completely inconsistent in their fields</a:t>
            </a:r>
            <a:endParaRPr sz="1050"/>
          </a:p>
          <a:p>
            <a:pPr marL="257175" indent="-161925">
              <a:lnSpc>
                <a:spcPct val="150000"/>
              </a:lnSpc>
              <a:buClr>
                <a:schemeClr val="dk1"/>
              </a:buClr>
              <a:buSzPts val="2000"/>
            </a:pPr>
            <a:endParaRPr sz="1500">
              <a:solidFill>
                <a:schemeClr val="dk1"/>
              </a:solidFill>
              <a:latin typeface="Calibri"/>
              <a:ea typeface="Calibri"/>
              <a:cs typeface="Calibri"/>
              <a:sym typeface="Calibri"/>
            </a:endParaRPr>
          </a:p>
          <a:p>
            <a:pPr marL="257175" indent="-161925">
              <a:lnSpc>
                <a:spcPct val="150000"/>
              </a:lnSpc>
              <a:buClr>
                <a:schemeClr val="dk1"/>
              </a:buClr>
              <a:buSzPts val="2000"/>
            </a:pPr>
            <a:endParaRPr sz="1500">
              <a:solidFill>
                <a:schemeClr val="dk1"/>
              </a:solidFill>
              <a:latin typeface="Calibri"/>
              <a:ea typeface="Calibri"/>
              <a:cs typeface="Calibri"/>
              <a:sym typeface="Calibri"/>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0"/>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Difference between Mongodb and RDBMS</a:t>
            </a:r>
            <a:endParaRPr sz="1800" b="1">
              <a:solidFill>
                <a:srgbClr val="C55A11"/>
              </a:solidFill>
              <a:latin typeface="Calibri"/>
              <a:ea typeface="Calibri"/>
              <a:cs typeface="Calibri"/>
              <a:sym typeface="Calibri"/>
            </a:endParaRPr>
          </a:p>
        </p:txBody>
      </p:sp>
      <p:cxnSp>
        <p:nvCxnSpPr>
          <p:cNvPr id="374" name="Google Shape;374;p30"/>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75" name="Google Shape;375;p30"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76" name="Google Shape;376;p30"/>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TECHNOLOGIES</a:t>
            </a:r>
            <a:endParaRPr sz="1050"/>
          </a:p>
        </p:txBody>
      </p:sp>
      <p:graphicFrame>
        <p:nvGraphicFramePr>
          <p:cNvPr id="377" name="Google Shape;377;p30"/>
          <p:cNvGraphicFramePr/>
          <p:nvPr/>
        </p:nvGraphicFramePr>
        <p:xfrm>
          <a:off x="361739" y="1126080"/>
          <a:ext cx="7633312" cy="3881177"/>
        </p:xfrm>
        <a:graphic>
          <a:graphicData uri="http://schemas.openxmlformats.org/drawingml/2006/table">
            <a:tbl>
              <a:tblPr>
                <a:noFill/>
              </a:tblPr>
              <a:tblGrid>
                <a:gridCol w="3816656">
                  <a:extLst>
                    <a:ext uri="{9D8B030D-6E8A-4147-A177-3AD203B41FA5}">
                      <a16:colId xmlns:a16="http://schemas.microsoft.com/office/drawing/2014/main" val="20000"/>
                    </a:ext>
                  </a:extLst>
                </a:gridCol>
                <a:gridCol w="3816656">
                  <a:extLst>
                    <a:ext uri="{9D8B030D-6E8A-4147-A177-3AD203B41FA5}">
                      <a16:colId xmlns:a16="http://schemas.microsoft.com/office/drawing/2014/main" val="20001"/>
                    </a:ext>
                  </a:extLst>
                </a:gridCol>
              </a:tblGrid>
              <a:tr h="241950">
                <a:tc>
                  <a:txBody>
                    <a:bodyPr/>
                    <a:lstStyle/>
                    <a:p>
                      <a:pPr marL="0" marR="0" lvl="0" indent="0" algn="l" rtl="0">
                        <a:spcBef>
                          <a:spcPts val="0"/>
                        </a:spcBef>
                        <a:spcAft>
                          <a:spcPts val="0"/>
                        </a:spcAft>
                        <a:buNone/>
                      </a:pPr>
                      <a:r>
                        <a:rPr lang="en-US" sz="1100" b="0"/>
                        <a:t>RDBMS</a:t>
                      </a:r>
                      <a:endParaRPr sz="1100"/>
                    </a:p>
                  </a:txBody>
                  <a:tcPr marL="35100" marR="35100" marT="35100" marB="351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100" b="0"/>
                        <a:t>MongoDB</a:t>
                      </a:r>
                      <a:endParaRPr sz="1100"/>
                    </a:p>
                  </a:txBody>
                  <a:tcPr marL="35100" marR="35100" marT="35100" marB="351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357075">
                <a:tc>
                  <a:txBody>
                    <a:bodyPr/>
                    <a:lstStyle/>
                    <a:p>
                      <a:pPr marL="0" marR="0" lvl="0" indent="0" algn="l" rtl="0">
                        <a:spcBef>
                          <a:spcPts val="0"/>
                        </a:spcBef>
                        <a:spcAft>
                          <a:spcPts val="0"/>
                        </a:spcAft>
                        <a:buNone/>
                      </a:pPr>
                      <a:r>
                        <a:rPr lang="en-US" sz="900" b="0"/>
                        <a:t>It is a relational database.</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It is a non-relational and document-oriented database.</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247444">
                <a:tc>
                  <a:txBody>
                    <a:bodyPr/>
                    <a:lstStyle/>
                    <a:p>
                      <a:pPr marL="0" marR="0" lvl="0" indent="0" algn="l" rtl="0">
                        <a:spcBef>
                          <a:spcPts val="0"/>
                        </a:spcBef>
                        <a:spcAft>
                          <a:spcPts val="0"/>
                        </a:spcAft>
                        <a:buNone/>
                      </a:pPr>
                      <a:r>
                        <a:rPr lang="en-US" sz="900" b="0"/>
                        <a:t>Not suitable for hierarchical data storage.</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Suitable for hierarchical data storage.</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357075">
                <a:tc>
                  <a:txBody>
                    <a:bodyPr/>
                    <a:lstStyle/>
                    <a:p>
                      <a:pPr marL="0" marR="0" lvl="0" indent="0" algn="l" rtl="0">
                        <a:spcBef>
                          <a:spcPts val="0"/>
                        </a:spcBef>
                        <a:spcAft>
                          <a:spcPts val="0"/>
                        </a:spcAft>
                        <a:buNone/>
                      </a:pPr>
                      <a:r>
                        <a:rPr lang="en-US" sz="900" b="0"/>
                        <a:t>It is vertically scalable i.e increasing RAM.</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It is horizontally scalable i.e we can add more servers.</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247444">
                <a:tc>
                  <a:txBody>
                    <a:bodyPr/>
                    <a:lstStyle/>
                    <a:p>
                      <a:pPr marL="0" marR="0" lvl="0" indent="0" algn="l" rtl="0">
                        <a:spcBef>
                          <a:spcPts val="0"/>
                        </a:spcBef>
                        <a:spcAft>
                          <a:spcPts val="0"/>
                        </a:spcAft>
                        <a:buNone/>
                      </a:pPr>
                      <a:r>
                        <a:rPr lang="en-US" sz="900" b="0"/>
                        <a:t>It has a predefined schema.</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It has a dynamic schema.</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247444">
                <a:tc>
                  <a:txBody>
                    <a:bodyPr/>
                    <a:lstStyle/>
                    <a:p>
                      <a:pPr marL="0" marR="0" lvl="0" indent="0" algn="l" rtl="0">
                        <a:spcBef>
                          <a:spcPts val="0"/>
                        </a:spcBef>
                        <a:spcAft>
                          <a:spcPts val="0"/>
                        </a:spcAft>
                        <a:buNone/>
                      </a:pPr>
                      <a:r>
                        <a:rPr lang="en-US" sz="900" b="0"/>
                        <a:t>It is quite vulnerable to SQL injection.</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It is not affected by SQL injection.</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478819">
                <a:tc>
                  <a:txBody>
                    <a:bodyPr/>
                    <a:lstStyle/>
                    <a:p>
                      <a:pPr marL="0" marR="0" lvl="0" indent="0" algn="l" rtl="0">
                        <a:spcBef>
                          <a:spcPts val="0"/>
                        </a:spcBef>
                        <a:spcAft>
                          <a:spcPts val="0"/>
                        </a:spcAft>
                        <a:buNone/>
                      </a:pPr>
                      <a:r>
                        <a:rPr lang="en-US" sz="900" b="0"/>
                        <a:t>It centers around ACID properties (Atomicity, Consistency, Isolation, and Durability).</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It centers around the CAP theorem (Consistency, Availability, and Partition tolerance).</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r h="247444">
                <a:tc>
                  <a:txBody>
                    <a:bodyPr/>
                    <a:lstStyle/>
                    <a:p>
                      <a:pPr marL="0" marR="0" lvl="0" indent="0" algn="l" rtl="0">
                        <a:spcBef>
                          <a:spcPts val="0"/>
                        </a:spcBef>
                        <a:spcAft>
                          <a:spcPts val="0"/>
                        </a:spcAft>
                        <a:buNone/>
                      </a:pPr>
                      <a:r>
                        <a:rPr lang="en-US" sz="900" b="0"/>
                        <a:t>It is row-based.</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It is document-based.</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7"/>
                  </a:ext>
                </a:extLst>
              </a:tr>
              <a:tr h="247444">
                <a:tc>
                  <a:txBody>
                    <a:bodyPr/>
                    <a:lstStyle/>
                    <a:p>
                      <a:pPr marL="0" marR="0" lvl="0" indent="0" algn="l" rtl="0">
                        <a:spcBef>
                          <a:spcPts val="0"/>
                        </a:spcBef>
                        <a:spcAft>
                          <a:spcPts val="0"/>
                        </a:spcAft>
                        <a:buNone/>
                      </a:pPr>
                      <a:r>
                        <a:rPr lang="en-US" sz="900" b="0"/>
                        <a:t>It is slower in comparison with MongoDB.</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It is almost 100 times faster than RDBMS.</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8"/>
                  </a:ext>
                </a:extLst>
              </a:tr>
              <a:tr h="247444">
                <a:tc>
                  <a:txBody>
                    <a:bodyPr/>
                    <a:lstStyle/>
                    <a:p>
                      <a:pPr marL="0" marR="0" lvl="0" indent="0" algn="l" rtl="0">
                        <a:spcBef>
                          <a:spcPts val="0"/>
                        </a:spcBef>
                        <a:spcAft>
                          <a:spcPts val="0"/>
                        </a:spcAft>
                        <a:buNone/>
                      </a:pPr>
                      <a:r>
                        <a:rPr lang="en-US" sz="900" b="0"/>
                        <a:t>Supports complex joins.</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No support for complex joins.</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9"/>
                  </a:ext>
                </a:extLst>
              </a:tr>
              <a:tr h="247444">
                <a:tc>
                  <a:txBody>
                    <a:bodyPr/>
                    <a:lstStyle/>
                    <a:p>
                      <a:pPr marL="0" marR="0" lvl="0" indent="0" algn="l" rtl="0">
                        <a:spcBef>
                          <a:spcPts val="0"/>
                        </a:spcBef>
                        <a:spcAft>
                          <a:spcPts val="0"/>
                        </a:spcAft>
                        <a:buNone/>
                      </a:pPr>
                      <a:r>
                        <a:rPr lang="en-US" sz="900" b="0"/>
                        <a:t>It is column-based.</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It is field-based.</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10"/>
                  </a:ext>
                </a:extLst>
              </a:tr>
              <a:tr h="357075">
                <a:tc>
                  <a:txBody>
                    <a:bodyPr/>
                    <a:lstStyle/>
                    <a:p>
                      <a:pPr marL="0" marR="0" lvl="0" indent="0" algn="l" rtl="0">
                        <a:spcBef>
                          <a:spcPts val="0"/>
                        </a:spcBef>
                        <a:spcAft>
                          <a:spcPts val="0"/>
                        </a:spcAft>
                        <a:buNone/>
                      </a:pPr>
                      <a:r>
                        <a:rPr lang="en-US" sz="900" b="0"/>
                        <a:t>It does not provide JavaScript client for querying.</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It provides a JavaScript client for querying.</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11"/>
                  </a:ext>
                </a:extLst>
              </a:tr>
              <a:tr h="357075">
                <a:tc>
                  <a:txBody>
                    <a:bodyPr/>
                    <a:lstStyle/>
                    <a:p>
                      <a:pPr marL="0" marR="0" lvl="0" indent="0" algn="l" rtl="0">
                        <a:spcBef>
                          <a:spcPts val="0"/>
                        </a:spcBef>
                        <a:spcAft>
                          <a:spcPts val="0"/>
                        </a:spcAft>
                        <a:buNone/>
                      </a:pPr>
                      <a:r>
                        <a:rPr lang="en-US" sz="900" b="0"/>
                        <a:t>It supports SQL query language only.</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900" b="0"/>
                        <a:t>It supports JSON query language along with SQL.</a:t>
                      </a:r>
                      <a:endParaRPr sz="1100"/>
                    </a:p>
                  </a:txBody>
                  <a:tcPr marL="35100" marR="35100" marT="49144" marB="49144"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12"/>
                  </a:ext>
                </a:extLst>
              </a:tr>
            </a:tbl>
          </a:graphicData>
        </a:graphic>
      </p:graphicFrame>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cxnSp>
        <p:nvCxnSpPr>
          <p:cNvPr id="382" name="Google Shape;382;p31"/>
          <p:cNvCxnSpPr/>
          <p:nvPr/>
        </p:nvCxnSpPr>
        <p:spPr>
          <a:xfrm>
            <a:off x="4086225" y="2168922"/>
            <a:ext cx="3436144" cy="0"/>
          </a:xfrm>
          <a:prstGeom prst="straightConnector1">
            <a:avLst/>
          </a:prstGeom>
          <a:noFill/>
          <a:ln w="38100" cap="flat" cmpd="sng">
            <a:solidFill>
              <a:srgbClr val="C55A11"/>
            </a:solidFill>
            <a:prstDash val="solid"/>
            <a:miter lim="800000"/>
            <a:headEnd type="none" w="sm" len="sm"/>
            <a:tailEnd type="none" w="sm" len="sm"/>
          </a:ln>
        </p:spPr>
      </p:cxnSp>
      <p:sp>
        <p:nvSpPr>
          <p:cNvPr id="383" name="Google Shape;383;p31"/>
          <p:cNvSpPr/>
          <p:nvPr/>
        </p:nvSpPr>
        <p:spPr>
          <a:xfrm>
            <a:off x="4095751" y="3040460"/>
            <a:ext cx="5622131" cy="346218"/>
          </a:xfrm>
          <a:prstGeom prst="rect">
            <a:avLst/>
          </a:prstGeom>
          <a:noFill/>
          <a:ln>
            <a:noFill/>
          </a:ln>
        </p:spPr>
        <p:txBody>
          <a:bodyPr spcFirstLastPara="1" wrap="square" lIns="68569" tIns="34275" rIns="68569" bIns="34275" anchor="t" anchorCtr="0">
            <a:spAutoFit/>
          </a:bodyPr>
          <a:lstStyle/>
          <a:p>
            <a:r>
              <a:rPr lang="en-US" sz="1800" b="1">
                <a:solidFill>
                  <a:schemeClr val="dk1"/>
                </a:solidFill>
                <a:latin typeface="Calibri"/>
                <a:ea typeface="Calibri"/>
                <a:cs typeface="Calibri"/>
                <a:sym typeface="Calibri"/>
              </a:rPr>
              <a:t>mahithag@pes.edu</a:t>
            </a:r>
            <a:endParaRPr sz="1800" b="1">
              <a:solidFill>
                <a:schemeClr val="dk1"/>
              </a:solidFill>
              <a:latin typeface="Calibri"/>
              <a:ea typeface="Calibri"/>
              <a:cs typeface="Calibri"/>
              <a:sym typeface="Calibri"/>
            </a:endParaRPr>
          </a:p>
        </p:txBody>
      </p:sp>
      <p:grpSp>
        <p:nvGrpSpPr>
          <p:cNvPr id="384" name="Google Shape;384;p31"/>
          <p:cNvGrpSpPr/>
          <p:nvPr/>
        </p:nvGrpSpPr>
        <p:grpSpPr>
          <a:xfrm>
            <a:off x="235384" y="265275"/>
            <a:ext cx="8638805" cy="4663791"/>
            <a:chOff x="313844" y="349466"/>
            <a:chExt cx="11518407" cy="6218388"/>
          </a:xfrm>
        </p:grpSpPr>
        <p:sp>
          <p:nvSpPr>
            <p:cNvPr id="385" name="Google Shape;385;p31"/>
            <p:cNvSpPr/>
            <p:nvPr/>
          </p:nvSpPr>
          <p:spPr>
            <a:xfrm>
              <a:off x="11786532" y="360726"/>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386" name="Google Shape;386;p31"/>
            <p:cNvSpPr/>
            <p:nvPr/>
          </p:nvSpPr>
          <p:spPr>
            <a:xfrm rot="5400000">
              <a:off x="11275944" y="-161122"/>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387" name="Google Shape;387;p31"/>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388" name="Google Shape;388;p31"/>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pic>
        <p:nvPicPr>
          <p:cNvPr id="389" name="Google Shape;389;p31" descr="A close up of a logo&#10;&#10;Description automatically generated"/>
          <p:cNvPicPr preferRelativeResize="0"/>
          <p:nvPr/>
        </p:nvPicPr>
        <p:blipFill rotWithShape="1">
          <a:blip r:embed="rId3">
            <a:alphaModFix/>
          </a:blip>
          <a:srcRect/>
          <a:stretch/>
        </p:blipFill>
        <p:spPr>
          <a:xfrm>
            <a:off x="1808560" y="1208087"/>
            <a:ext cx="1777603" cy="2662238"/>
          </a:xfrm>
          <a:prstGeom prst="rect">
            <a:avLst/>
          </a:prstGeom>
          <a:noFill/>
          <a:ln>
            <a:noFill/>
          </a:ln>
        </p:spPr>
      </p:pic>
      <p:sp>
        <p:nvSpPr>
          <p:cNvPr id="390" name="Google Shape;390;p31"/>
          <p:cNvSpPr/>
          <p:nvPr/>
        </p:nvSpPr>
        <p:spPr>
          <a:xfrm>
            <a:off x="4086225" y="1540273"/>
            <a:ext cx="3452813" cy="484718"/>
          </a:xfrm>
          <a:prstGeom prst="rect">
            <a:avLst/>
          </a:prstGeom>
          <a:noFill/>
          <a:ln>
            <a:noFill/>
          </a:ln>
        </p:spPr>
        <p:txBody>
          <a:bodyPr spcFirstLastPara="1" wrap="square" lIns="68569" tIns="34275" rIns="68569" bIns="34275" anchor="t" anchorCtr="0">
            <a:spAutoFit/>
          </a:bodyPr>
          <a:lstStyle/>
          <a:p>
            <a:r>
              <a:rPr lang="en-US" sz="2700" b="1">
                <a:solidFill>
                  <a:srgbClr val="C55A11"/>
                </a:solidFill>
                <a:latin typeface="Calibri"/>
                <a:ea typeface="Calibri"/>
                <a:cs typeface="Calibri"/>
                <a:sym typeface="Calibri"/>
              </a:rPr>
              <a:t>THANK YOU</a:t>
            </a:r>
            <a:endParaRPr sz="1050"/>
          </a:p>
        </p:txBody>
      </p:sp>
      <p:sp>
        <p:nvSpPr>
          <p:cNvPr id="391" name="Google Shape;391;p31"/>
          <p:cNvSpPr/>
          <p:nvPr/>
        </p:nvSpPr>
        <p:spPr>
          <a:xfrm>
            <a:off x="4086226" y="2349898"/>
            <a:ext cx="5623322" cy="346218"/>
          </a:xfrm>
          <a:prstGeom prst="rect">
            <a:avLst/>
          </a:prstGeom>
          <a:noFill/>
          <a:ln>
            <a:noFill/>
          </a:ln>
        </p:spPr>
        <p:txBody>
          <a:bodyPr spcFirstLastPara="1" wrap="square" lIns="68569" tIns="34275" rIns="68569" bIns="34275" anchor="t" anchorCtr="0">
            <a:spAutoFit/>
          </a:bodyPr>
          <a:lstStyle/>
          <a:p>
            <a:r>
              <a:rPr lang="en-US" sz="1800" b="1">
                <a:solidFill>
                  <a:schemeClr val="dk1"/>
                </a:solidFill>
                <a:latin typeface="Calibri"/>
                <a:ea typeface="Calibri"/>
                <a:cs typeface="Calibri"/>
                <a:sym typeface="Calibri"/>
              </a:rPr>
              <a:t>Mahitha G</a:t>
            </a:r>
            <a:endParaRPr sz="1800" b="1">
              <a:solidFill>
                <a:schemeClr val="dk1"/>
              </a:solidFill>
              <a:latin typeface="Calibri"/>
              <a:ea typeface="Calibri"/>
              <a:cs typeface="Calibri"/>
              <a:sym typeface="Calibri"/>
            </a:endParaRPr>
          </a:p>
        </p:txBody>
      </p:sp>
      <p:sp>
        <p:nvSpPr>
          <p:cNvPr id="392" name="Google Shape;392;p31"/>
          <p:cNvSpPr/>
          <p:nvPr/>
        </p:nvSpPr>
        <p:spPr>
          <a:xfrm>
            <a:off x="4086226" y="2647554"/>
            <a:ext cx="5623322" cy="346218"/>
          </a:xfrm>
          <a:prstGeom prst="rect">
            <a:avLst/>
          </a:prstGeom>
          <a:noFill/>
          <a:ln>
            <a:noFill/>
          </a:ln>
        </p:spPr>
        <p:txBody>
          <a:bodyPr spcFirstLastPara="1" wrap="square" lIns="68569" tIns="34275" rIns="68569" bIns="34275" anchor="t" anchorCtr="0">
            <a:spAutoFit/>
          </a:bodyPr>
          <a:lstStyle/>
          <a:p>
            <a:r>
              <a:rPr lang="en-US" sz="1800">
                <a:solidFill>
                  <a:schemeClr val="dk1"/>
                </a:solidFill>
                <a:latin typeface="Calibri"/>
                <a:ea typeface="Calibri"/>
                <a:cs typeface="Calibri"/>
                <a:sym typeface="Calibri"/>
              </a:rPr>
              <a:t>Department of Computer Science and Engineering</a:t>
            </a:r>
            <a:endParaRPr sz="1800">
              <a:solidFill>
                <a:schemeClr val="dk1"/>
              </a:solidFill>
              <a:latin typeface="Calibri"/>
              <a:ea typeface="Calibri"/>
              <a:cs typeface="Calibri"/>
              <a:sym typeface="Calibri"/>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p:nvPr/>
        </p:nvSpPr>
        <p:spPr>
          <a:xfrm>
            <a:off x="3586163" y="1268810"/>
            <a:ext cx="5623322" cy="484718"/>
          </a:xfrm>
          <a:prstGeom prst="rect">
            <a:avLst/>
          </a:prstGeom>
          <a:noFill/>
          <a:ln>
            <a:noFill/>
          </a:ln>
        </p:spPr>
        <p:txBody>
          <a:bodyPr spcFirstLastPara="1" wrap="square" lIns="68569" tIns="34275" rIns="68569" bIns="34275" anchor="t" anchorCtr="0">
            <a:spAutoFit/>
          </a:bodyPr>
          <a:lstStyle/>
          <a:p>
            <a:r>
              <a:rPr lang="en-US" sz="2700" b="1">
                <a:solidFill>
                  <a:schemeClr val="accent2">
                    <a:lumMod val="75000"/>
                  </a:schemeClr>
                </a:solidFill>
              </a:rPr>
              <a:t>Database Management Systems </a:t>
            </a:r>
            <a:endParaRPr lang="en-US" sz="2700" b="1" dirty="0">
              <a:solidFill>
                <a:schemeClr val="accent2">
                  <a:lumMod val="75000"/>
                </a:schemeClr>
              </a:solidFill>
            </a:endParaRPr>
          </a:p>
        </p:txBody>
      </p:sp>
      <p:sp>
        <p:nvSpPr>
          <p:cNvPr id="89" name="Google Shape;89;p1"/>
          <p:cNvSpPr/>
          <p:nvPr/>
        </p:nvSpPr>
        <p:spPr>
          <a:xfrm>
            <a:off x="3586163" y="2134394"/>
            <a:ext cx="5623322" cy="484718"/>
          </a:xfrm>
          <a:prstGeom prst="rect">
            <a:avLst/>
          </a:prstGeom>
          <a:noFill/>
          <a:ln>
            <a:noFill/>
          </a:ln>
        </p:spPr>
        <p:txBody>
          <a:bodyPr spcFirstLastPara="1" wrap="square" lIns="68569" tIns="34275" rIns="68569" bIns="34275" anchor="t" anchorCtr="0">
            <a:spAutoFit/>
          </a:bodyPr>
          <a:lstStyle/>
          <a:p>
            <a:r>
              <a:rPr lang="en-US" sz="2700" b="1">
                <a:solidFill>
                  <a:srgbClr val="2F5496"/>
                </a:solidFill>
                <a:latin typeface="Calibri"/>
                <a:ea typeface="Calibri"/>
                <a:cs typeface="Calibri"/>
                <a:sym typeface="Calibri"/>
              </a:rPr>
              <a:t>NoSQL – Key Value Store</a:t>
            </a:r>
            <a:endParaRPr sz="2700" b="1">
              <a:solidFill>
                <a:srgbClr val="2F5496"/>
              </a:solidFill>
              <a:latin typeface="Calibri"/>
              <a:ea typeface="Calibri"/>
              <a:cs typeface="Calibri"/>
              <a:sym typeface="Calibri"/>
            </a:endParaRPr>
          </a:p>
        </p:txBody>
      </p:sp>
      <p:sp>
        <p:nvSpPr>
          <p:cNvPr id="91" name="Google Shape;91;p1"/>
          <p:cNvSpPr/>
          <p:nvPr/>
        </p:nvSpPr>
        <p:spPr>
          <a:xfrm>
            <a:off x="3586163" y="3622675"/>
            <a:ext cx="5623322" cy="623217"/>
          </a:xfrm>
          <a:prstGeom prst="rect">
            <a:avLst/>
          </a:prstGeom>
          <a:noFill/>
          <a:ln>
            <a:noFill/>
          </a:ln>
        </p:spPr>
        <p:txBody>
          <a:bodyPr spcFirstLastPara="1" wrap="square" lIns="68569" tIns="34275" rIns="68569" bIns="34275" anchor="t" anchorCtr="0">
            <a:spAutoFit/>
          </a:bodyPr>
          <a:lstStyle/>
          <a:p>
            <a:r>
              <a:rPr lang="en-US" sz="1800" dirty="0">
                <a:solidFill>
                  <a:schemeClr val="dk1"/>
                </a:solidFill>
                <a:latin typeface="Calibri"/>
                <a:ea typeface="Calibri"/>
                <a:cs typeface="Calibri"/>
                <a:sym typeface="Calibri"/>
              </a:rPr>
              <a:t>Department of Computer Science</a:t>
            </a:r>
            <a:endParaRPr sz="1050" dirty="0"/>
          </a:p>
          <a:p>
            <a:r>
              <a:rPr lang="en-US" sz="1800" dirty="0">
                <a:solidFill>
                  <a:schemeClr val="dk1"/>
                </a:solidFill>
                <a:latin typeface="Calibri"/>
                <a:ea typeface="Calibri"/>
                <a:cs typeface="Calibri"/>
                <a:sym typeface="Calibri"/>
              </a:rPr>
              <a:t>and Engineering</a:t>
            </a:r>
            <a:endParaRPr sz="1800" dirty="0">
              <a:solidFill>
                <a:schemeClr val="dk1"/>
              </a:solidFill>
              <a:latin typeface="Calibri"/>
              <a:ea typeface="Calibri"/>
              <a:cs typeface="Calibri"/>
              <a:sym typeface="Calibri"/>
            </a:endParaRPr>
          </a:p>
        </p:txBody>
      </p:sp>
      <p:grpSp>
        <p:nvGrpSpPr>
          <p:cNvPr id="92" name="Google Shape;92;p1"/>
          <p:cNvGrpSpPr/>
          <p:nvPr/>
        </p:nvGrpSpPr>
        <p:grpSpPr>
          <a:xfrm>
            <a:off x="235384" y="4120450"/>
            <a:ext cx="800171" cy="808616"/>
            <a:chOff x="313844" y="5489699"/>
            <a:chExt cx="1066895" cy="1078155"/>
          </a:xfrm>
        </p:grpSpPr>
        <p:sp>
          <p:nvSpPr>
            <p:cNvPr id="93" name="Google Shape;93;p1"/>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94" name="Google Shape;94;p1"/>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cxnSp>
        <p:nvCxnSpPr>
          <p:cNvPr id="95" name="Google Shape;95;p1"/>
          <p:cNvCxnSpPr/>
          <p:nvPr/>
        </p:nvCxnSpPr>
        <p:spPr>
          <a:xfrm>
            <a:off x="3586163" y="3088085"/>
            <a:ext cx="3436144" cy="0"/>
          </a:xfrm>
          <a:prstGeom prst="straightConnector1">
            <a:avLst/>
          </a:prstGeom>
          <a:noFill/>
          <a:ln w="38100" cap="flat" cmpd="sng">
            <a:solidFill>
              <a:srgbClr val="C55A11"/>
            </a:solidFill>
            <a:prstDash val="solid"/>
            <a:miter lim="800000"/>
            <a:headEnd type="none" w="sm" len="sm"/>
            <a:tailEnd type="none" w="sm" len="sm"/>
          </a:ln>
        </p:spPr>
      </p:cxnSp>
      <p:pic>
        <p:nvPicPr>
          <p:cNvPr id="96" name="Google Shape;96;p1" descr="A close up of a logo&#10;&#10;Description automatically generated"/>
          <p:cNvPicPr preferRelativeResize="0"/>
          <p:nvPr/>
        </p:nvPicPr>
        <p:blipFill rotWithShape="1">
          <a:blip r:embed="rId3">
            <a:alphaModFix/>
          </a:blip>
          <a:srcRect/>
          <a:stretch/>
        </p:blipFill>
        <p:spPr>
          <a:xfrm>
            <a:off x="1309687" y="1208087"/>
            <a:ext cx="1776413" cy="2662238"/>
          </a:xfrm>
          <a:prstGeom prst="rect">
            <a:avLst/>
          </a:prstGeom>
          <a:noFill/>
          <a:ln>
            <a:noFill/>
          </a:ln>
        </p:spPr>
      </p:pic>
      <p:grpSp>
        <p:nvGrpSpPr>
          <p:cNvPr id="97" name="Google Shape;97;p1"/>
          <p:cNvGrpSpPr/>
          <p:nvPr/>
        </p:nvGrpSpPr>
        <p:grpSpPr>
          <a:xfrm rot="10800000">
            <a:off x="8141777" y="202727"/>
            <a:ext cx="800171" cy="808616"/>
            <a:chOff x="313844" y="5489699"/>
            <a:chExt cx="1066895" cy="1078155"/>
          </a:xfrm>
        </p:grpSpPr>
        <p:sp>
          <p:nvSpPr>
            <p:cNvPr id="98" name="Google Shape;98;p1"/>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99" name="Google Shape;99;p1"/>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sp>
        <p:nvSpPr>
          <p:cNvPr id="3" name="TextBox 2">
            <a:extLst>
              <a:ext uri="{FF2B5EF4-FFF2-40B4-BE49-F238E27FC236}">
                <a16:creationId xmlns:a16="http://schemas.microsoft.com/office/drawing/2014/main" id="{A71AC01A-FF47-4B4B-0A9E-AFB89F1D1A1B}"/>
              </a:ext>
            </a:extLst>
          </p:cNvPr>
          <p:cNvSpPr txBox="1"/>
          <p:nvPr/>
        </p:nvSpPr>
        <p:spPr>
          <a:xfrm>
            <a:off x="3630064" y="2785322"/>
            <a:ext cx="4604211" cy="300082"/>
          </a:xfrm>
          <a:prstGeom prst="rect">
            <a:avLst/>
          </a:prstGeom>
          <a:noFill/>
        </p:spPr>
        <p:txBody>
          <a:bodyPr wrap="square">
            <a:spAutoFit/>
          </a:bodyPr>
          <a:lstStyle/>
          <a:p>
            <a:r>
              <a:rPr lang="en-US" sz="1350" dirty="0">
                <a:latin typeface="Times New Roman"/>
                <a:cs typeface="Times New Roman"/>
                <a:sym typeface="Times New Roman"/>
              </a:rPr>
              <a:t>Prof.  Bhargavi M &amp; Prof. </a:t>
            </a:r>
            <a:r>
              <a:rPr lang="en-US" sz="1350" dirty="0" err="1">
                <a:latin typeface="Times New Roman"/>
                <a:cs typeface="Times New Roman"/>
                <a:sym typeface="Times New Roman"/>
              </a:rPr>
              <a:t>Vidhyashree</a:t>
            </a:r>
            <a:r>
              <a:rPr lang="en-US" sz="1350" dirty="0">
                <a:latin typeface="Times New Roman"/>
                <a:cs typeface="Times New Roman"/>
                <a:sym typeface="Times New Roman"/>
              </a:rPr>
              <a:t> DM</a:t>
            </a:r>
            <a:endParaRPr lang="en-US" sz="1350" dirty="0">
              <a:latin typeface="Times New Roman"/>
              <a:cs typeface="Times New Roman"/>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3"/>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Key-Value database</a:t>
            </a:r>
            <a:endParaRPr sz="1800" b="1">
              <a:solidFill>
                <a:srgbClr val="C55A11"/>
              </a:solidFill>
              <a:latin typeface="Calibri"/>
              <a:ea typeface="Calibri"/>
              <a:cs typeface="Calibri"/>
              <a:sym typeface="Calibri"/>
            </a:endParaRPr>
          </a:p>
        </p:txBody>
      </p:sp>
      <p:cxnSp>
        <p:nvCxnSpPr>
          <p:cNvPr id="119" name="Google Shape;119;p3"/>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20" name="Google Shape;120;p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21" name="Google Shape;121;p3"/>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122" name="Google Shape;122;p3"/>
          <p:cNvSpPr txBox="1"/>
          <p:nvPr/>
        </p:nvSpPr>
        <p:spPr>
          <a:xfrm>
            <a:off x="228600" y="1098354"/>
            <a:ext cx="7680366" cy="3531706"/>
          </a:xfrm>
          <a:prstGeom prst="rect">
            <a:avLst/>
          </a:prstGeom>
          <a:noFill/>
          <a:ln>
            <a:noFill/>
          </a:ln>
        </p:spPr>
        <p:txBody>
          <a:bodyPr spcFirstLastPara="1" wrap="square" lIns="68569" tIns="34275" rIns="68569" bIns="34275" anchor="t" anchorCtr="0">
            <a:spAutoFit/>
          </a:bodyPr>
          <a:lstStyle/>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The key-value store is the simplest NoSQL model</a:t>
            </a:r>
            <a:endParaRPr sz="1050"/>
          </a:p>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There is no query language – but set of operations</a:t>
            </a:r>
            <a:endParaRPr sz="1050"/>
          </a:p>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The key is a unique identifier associated with a data item and is used to locate this data item rapidly. </a:t>
            </a:r>
            <a:endParaRPr sz="1500">
              <a:solidFill>
                <a:schemeClr val="dk1"/>
              </a:solidFill>
              <a:latin typeface="Calibri"/>
              <a:ea typeface="Calibri"/>
              <a:cs typeface="Calibri"/>
              <a:sym typeface="Calibri"/>
            </a:endParaRPr>
          </a:p>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The value is the data item itself, and it can have different formats for different key-value storage systems.</a:t>
            </a:r>
            <a:endParaRPr sz="1500">
              <a:solidFill>
                <a:schemeClr val="dk1"/>
              </a:solidFill>
              <a:latin typeface="Calibri"/>
              <a:ea typeface="Calibri"/>
              <a:cs typeface="Calibri"/>
              <a:sym typeface="Calibri"/>
            </a:endParaRPr>
          </a:p>
          <a:p>
            <a:pPr>
              <a:lnSpc>
                <a:spcPct val="150000"/>
              </a:lnSpc>
            </a:pPr>
            <a:r>
              <a:rPr lang="en-US" sz="1500">
                <a:solidFill>
                  <a:schemeClr val="dk1"/>
                </a:solidFill>
                <a:latin typeface="Calibri"/>
                <a:ea typeface="Calibri"/>
                <a:cs typeface="Calibri"/>
                <a:sym typeface="Calibri"/>
              </a:rPr>
              <a:t>Example:</a:t>
            </a:r>
            <a:endParaRPr sz="1050"/>
          </a:p>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A file system could be considered a key-value store if you think of the file path as the key and the file contents as the value</a:t>
            </a:r>
            <a:endParaRPr sz="1050"/>
          </a:p>
          <a:p>
            <a:pPr>
              <a:lnSpc>
                <a:spcPct val="150000"/>
              </a:lnSpc>
            </a:pPr>
            <a:endParaRPr sz="1500">
              <a:solidFill>
                <a:schemeClr val="dk1"/>
              </a:solidFill>
              <a:latin typeface="Calibri"/>
              <a:ea typeface="Calibri"/>
              <a:cs typeface="Calibri"/>
              <a:sym typeface="Calibri"/>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4"/>
          <p:cNvSpPr/>
          <p:nvPr/>
        </p:nvSpPr>
        <p:spPr>
          <a:xfrm>
            <a:off x="278607"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Examples of Key-Value Stores</a:t>
            </a:r>
            <a:endParaRPr sz="1050"/>
          </a:p>
        </p:txBody>
      </p:sp>
      <p:cxnSp>
        <p:nvCxnSpPr>
          <p:cNvPr id="128" name="Google Shape;128;p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29" name="Google Shape;129;p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30" name="Google Shape;130;p4"/>
          <p:cNvSpPr/>
          <p:nvPr/>
        </p:nvSpPr>
        <p:spPr>
          <a:xfrm>
            <a:off x="295276"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grpSp>
        <p:nvGrpSpPr>
          <p:cNvPr id="131" name="Google Shape;131;p4"/>
          <p:cNvGrpSpPr/>
          <p:nvPr/>
        </p:nvGrpSpPr>
        <p:grpSpPr>
          <a:xfrm>
            <a:off x="783772" y="1205552"/>
            <a:ext cx="5139047" cy="3408572"/>
            <a:chOff x="0" y="0"/>
            <a:chExt cx="6852062" cy="4544762"/>
          </a:xfrm>
        </p:grpSpPr>
        <p:sp>
          <p:nvSpPr>
            <p:cNvPr id="132" name="Google Shape;132;p4"/>
            <p:cNvSpPr/>
            <p:nvPr/>
          </p:nvSpPr>
          <p:spPr>
            <a:xfrm rot="5400000">
              <a:off x="4221572" y="-1643096"/>
              <a:ext cx="875660" cy="4385319"/>
            </a:xfrm>
            <a:prstGeom prst="round2SameRect">
              <a:avLst>
                <a:gd name="adj1" fmla="val 16667"/>
                <a:gd name="adj2" fmla="val 0"/>
              </a:avLst>
            </a:prstGeom>
            <a:solidFill>
              <a:srgbClr val="CCD3EA">
                <a:alpha val="89803"/>
              </a:srgbClr>
            </a:solidFill>
            <a:ln>
              <a:noFill/>
            </a:ln>
          </p:spPr>
          <p:txBody>
            <a:bodyPr spcFirstLastPara="1" wrap="square" lIns="68569" tIns="68569" rIns="68569" bIns="68569" anchor="ctr" anchorCtr="0">
              <a:noAutofit/>
            </a:bodyPr>
            <a:lstStyle/>
            <a:p>
              <a:endParaRPr sz="1050"/>
            </a:p>
          </p:txBody>
        </p:sp>
        <p:sp>
          <p:nvSpPr>
            <p:cNvPr id="133" name="Google Shape;133;p4"/>
            <p:cNvSpPr txBox="1"/>
            <p:nvPr/>
          </p:nvSpPr>
          <p:spPr>
            <a:xfrm>
              <a:off x="2466743" y="154479"/>
              <a:ext cx="4342573" cy="790168"/>
            </a:xfrm>
            <a:prstGeom prst="rect">
              <a:avLst/>
            </a:prstGeom>
            <a:noFill/>
            <a:ln>
              <a:noFill/>
            </a:ln>
          </p:spPr>
          <p:txBody>
            <a:bodyPr spcFirstLastPara="1" wrap="square" lIns="185738" tIns="92869" rIns="185738" bIns="92869" anchor="ctr" anchorCtr="0">
              <a:noAutofit/>
            </a:bodyPr>
            <a:lstStyle/>
            <a:p>
              <a:pPr marL="171450" lvl="1" indent="-171450">
                <a:lnSpc>
                  <a:spcPct val="90000"/>
                </a:lnSpc>
                <a:buClr>
                  <a:schemeClr val="dk1"/>
                </a:buClr>
                <a:buSzPts val="2400"/>
                <a:buFont typeface="Arial"/>
                <a:buChar char="•"/>
              </a:pPr>
              <a:r>
                <a:rPr lang="en-US" sz="1800" b="1">
                  <a:solidFill>
                    <a:schemeClr val="dk1"/>
                  </a:solidFill>
                </a:rPr>
                <a:t>Key :</a:t>
              </a:r>
              <a:r>
                <a:rPr lang="en-US" sz="1800">
                  <a:solidFill>
                    <a:schemeClr val="dk1"/>
                  </a:solidFill>
                </a:rPr>
                <a:t>BOB</a:t>
              </a:r>
              <a:endParaRPr sz="1800">
                <a:solidFill>
                  <a:schemeClr val="dk1"/>
                </a:solidFill>
              </a:endParaRPr>
            </a:p>
            <a:p>
              <a:pPr marL="171450" lvl="1" indent="-171450">
                <a:lnSpc>
                  <a:spcPct val="90000"/>
                </a:lnSpc>
                <a:spcBef>
                  <a:spcPts val="270"/>
                </a:spcBef>
                <a:buClr>
                  <a:schemeClr val="dk1"/>
                </a:buClr>
                <a:buSzPts val="2400"/>
                <a:buFont typeface="Arial"/>
                <a:buChar char="•"/>
              </a:pPr>
              <a:r>
                <a:rPr lang="en-US" sz="1800" b="1">
                  <a:solidFill>
                    <a:schemeClr val="dk1"/>
                  </a:solidFill>
                </a:rPr>
                <a:t>Value</a:t>
              </a:r>
              <a:r>
                <a:rPr lang="en-US" sz="1800">
                  <a:solidFill>
                    <a:schemeClr val="dk1"/>
                  </a:solidFill>
                </a:rPr>
                <a:t>: (123) 456-7890</a:t>
              </a:r>
              <a:endParaRPr sz="1800">
                <a:solidFill>
                  <a:schemeClr val="dk1"/>
                </a:solidFill>
              </a:endParaRPr>
            </a:p>
          </p:txBody>
        </p:sp>
        <p:sp>
          <p:nvSpPr>
            <p:cNvPr id="134" name="Google Shape;134;p4"/>
            <p:cNvSpPr/>
            <p:nvPr/>
          </p:nvSpPr>
          <p:spPr>
            <a:xfrm>
              <a:off x="0" y="0"/>
              <a:ext cx="2466742" cy="1094575"/>
            </a:xfrm>
            <a:prstGeom prst="roundRect">
              <a:avLst>
                <a:gd name="adj" fmla="val 16667"/>
              </a:avLst>
            </a:prstGeom>
            <a:solidFill>
              <a:srgbClr val="4372C3"/>
            </a:solidFill>
            <a:ln>
              <a:noFill/>
            </a:ln>
          </p:spPr>
          <p:txBody>
            <a:bodyPr spcFirstLastPara="1" wrap="square" lIns="68569" tIns="68569" rIns="68569" bIns="68569" anchor="ctr" anchorCtr="0">
              <a:noAutofit/>
            </a:bodyPr>
            <a:lstStyle/>
            <a:p>
              <a:endParaRPr sz="1050"/>
            </a:p>
          </p:txBody>
        </p:sp>
        <p:sp>
          <p:nvSpPr>
            <p:cNvPr id="135" name="Google Shape;135;p4"/>
            <p:cNvSpPr txBox="1"/>
            <p:nvPr/>
          </p:nvSpPr>
          <p:spPr>
            <a:xfrm>
              <a:off x="53433" y="53433"/>
              <a:ext cx="2359876" cy="987709"/>
            </a:xfrm>
            <a:prstGeom prst="rect">
              <a:avLst/>
            </a:prstGeom>
            <a:noFill/>
            <a:ln>
              <a:noFill/>
            </a:ln>
          </p:spPr>
          <p:txBody>
            <a:bodyPr spcFirstLastPara="1" wrap="square" lIns="91425" tIns="45713" rIns="91425" bIns="45713" anchor="ctr" anchorCtr="0">
              <a:noAutofit/>
            </a:bodyPr>
            <a:lstStyle/>
            <a:p>
              <a:pPr algn="ctr">
                <a:lnSpc>
                  <a:spcPct val="90000"/>
                </a:lnSpc>
              </a:pPr>
              <a:r>
                <a:rPr lang="en-US" sz="2400" b="1">
                  <a:solidFill>
                    <a:schemeClr val="lt1"/>
                  </a:solidFill>
                </a:rPr>
                <a:t>Phone Directory</a:t>
              </a:r>
              <a:endParaRPr sz="2400">
                <a:solidFill>
                  <a:schemeClr val="lt1"/>
                </a:solidFill>
              </a:endParaRPr>
            </a:p>
          </p:txBody>
        </p:sp>
        <p:sp>
          <p:nvSpPr>
            <p:cNvPr id="136" name="Google Shape;136;p4"/>
            <p:cNvSpPr/>
            <p:nvPr/>
          </p:nvSpPr>
          <p:spPr>
            <a:xfrm rot="5400000">
              <a:off x="4221572" y="-493792"/>
              <a:ext cx="875660" cy="4385319"/>
            </a:xfrm>
            <a:prstGeom prst="round2SameRect">
              <a:avLst>
                <a:gd name="adj1" fmla="val 16667"/>
                <a:gd name="adj2" fmla="val 0"/>
              </a:avLst>
            </a:prstGeom>
            <a:solidFill>
              <a:srgbClr val="CCD3EA">
                <a:alpha val="89803"/>
              </a:srgbClr>
            </a:solidFill>
            <a:ln>
              <a:noFill/>
            </a:ln>
          </p:spPr>
          <p:txBody>
            <a:bodyPr spcFirstLastPara="1" wrap="square" lIns="68569" tIns="68569" rIns="68569" bIns="68569" anchor="ctr" anchorCtr="0">
              <a:noAutofit/>
            </a:bodyPr>
            <a:lstStyle/>
            <a:p>
              <a:endParaRPr sz="1050"/>
            </a:p>
          </p:txBody>
        </p:sp>
        <p:sp>
          <p:nvSpPr>
            <p:cNvPr id="137" name="Google Shape;137;p4"/>
            <p:cNvSpPr txBox="1"/>
            <p:nvPr/>
          </p:nvSpPr>
          <p:spPr>
            <a:xfrm>
              <a:off x="2466743" y="1303783"/>
              <a:ext cx="4342573" cy="790168"/>
            </a:xfrm>
            <a:prstGeom prst="rect">
              <a:avLst/>
            </a:prstGeom>
            <a:noFill/>
            <a:ln>
              <a:noFill/>
            </a:ln>
          </p:spPr>
          <p:txBody>
            <a:bodyPr spcFirstLastPara="1" wrap="square" lIns="185738" tIns="92869" rIns="185738" bIns="92869" anchor="ctr" anchorCtr="0">
              <a:noAutofit/>
            </a:bodyPr>
            <a:lstStyle/>
            <a:p>
              <a:pPr marL="171450" lvl="1" indent="-171450">
                <a:lnSpc>
                  <a:spcPct val="90000"/>
                </a:lnSpc>
                <a:buClr>
                  <a:schemeClr val="dk1"/>
                </a:buClr>
                <a:buSzPts val="2400"/>
                <a:buFont typeface="Arial"/>
                <a:buChar char="•"/>
              </a:pPr>
              <a:r>
                <a:rPr lang="en-US" sz="1800" b="1">
                  <a:solidFill>
                    <a:schemeClr val="dk1"/>
                  </a:solidFill>
                </a:rPr>
                <a:t>Key :</a:t>
              </a:r>
              <a:r>
                <a:rPr lang="en-US" sz="1800">
                  <a:solidFill>
                    <a:schemeClr val="dk1"/>
                  </a:solidFill>
                </a:rPr>
                <a:t>artist:1:name</a:t>
              </a:r>
              <a:endParaRPr sz="1800">
                <a:solidFill>
                  <a:schemeClr val="dk1"/>
                </a:solidFill>
              </a:endParaRPr>
            </a:p>
            <a:p>
              <a:pPr marL="171450" lvl="1" indent="-171450">
                <a:lnSpc>
                  <a:spcPct val="90000"/>
                </a:lnSpc>
                <a:spcBef>
                  <a:spcPts val="270"/>
                </a:spcBef>
                <a:buClr>
                  <a:schemeClr val="dk1"/>
                </a:buClr>
                <a:buSzPts val="2400"/>
                <a:buFont typeface="Arial"/>
                <a:buChar char="•"/>
              </a:pPr>
              <a:r>
                <a:rPr lang="en-US" sz="1800" b="1">
                  <a:solidFill>
                    <a:schemeClr val="dk1"/>
                  </a:solidFill>
                </a:rPr>
                <a:t>Value :</a:t>
              </a:r>
              <a:r>
                <a:rPr lang="en-US" sz="1800">
                  <a:solidFill>
                    <a:schemeClr val="dk1"/>
                  </a:solidFill>
                </a:rPr>
                <a:t>JM</a:t>
              </a:r>
              <a:endParaRPr sz="1800">
                <a:solidFill>
                  <a:schemeClr val="dk1"/>
                </a:solidFill>
              </a:endParaRPr>
            </a:p>
          </p:txBody>
        </p:sp>
        <p:sp>
          <p:nvSpPr>
            <p:cNvPr id="138" name="Google Shape;138;p4"/>
            <p:cNvSpPr/>
            <p:nvPr/>
          </p:nvSpPr>
          <p:spPr>
            <a:xfrm>
              <a:off x="0" y="1151579"/>
              <a:ext cx="2466742" cy="1094575"/>
            </a:xfrm>
            <a:prstGeom prst="roundRect">
              <a:avLst>
                <a:gd name="adj" fmla="val 16667"/>
              </a:avLst>
            </a:prstGeom>
            <a:solidFill>
              <a:srgbClr val="4372C3"/>
            </a:solidFill>
            <a:ln>
              <a:noFill/>
            </a:ln>
          </p:spPr>
          <p:txBody>
            <a:bodyPr spcFirstLastPara="1" wrap="square" lIns="68569" tIns="68569" rIns="68569" bIns="68569" anchor="ctr" anchorCtr="0">
              <a:noAutofit/>
            </a:bodyPr>
            <a:lstStyle/>
            <a:p>
              <a:endParaRPr sz="1050"/>
            </a:p>
          </p:txBody>
        </p:sp>
        <p:sp>
          <p:nvSpPr>
            <p:cNvPr id="139" name="Google Shape;139;p4"/>
            <p:cNvSpPr txBox="1"/>
            <p:nvPr/>
          </p:nvSpPr>
          <p:spPr>
            <a:xfrm>
              <a:off x="53433" y="1205012"/>
              <a:ext cx="2359876" cy="987709"/>
            </a:xfrm>
            <a:prstGeom prst="rect">
              <a:avLst/>
            </a:prstGeom>
            <a:noFill/>
            <a:ln>
              <a:noFill/>
            </a:ln>
          </p:spPr>
          <p:txBody>
            <a:bodyPr spcFirstLastPara="1" wrap="square" lIns="102863" tIns="51431" rIns="102863" bIns="51431" anchor="ctr" anchorCtr="0">
              <a:noAutofit/>
            </a:bodyPr>
            <a:lstStyle/>
            <a:p>
              <a:pPr algn="ctr">
                <a:lnSpc>
                  <a:spcPct val="90000"/>
                </a:lnSpc>
              </a:pPr>
              <a:r>
                <a:rPr lang="en-US" sz="2700" b="1">
                  <a:solidFill>
                    <a:schemeClr val="lt1"/>
                  </a:solidFill>
                </a:rPr>
                <a:t>Artist Info</a:t>
              </a:r>
              <a:endParaRPr sz="2700">
                <a:solidFill>
                  <a:schemeClr val="lt1"/>
                </a:solidFill>
              </a:endParaRPr>
            </a:p>
          </p:txBody>
        </p:sp>
        <p:sp>
          <p:nvSpPr>
            <p:cNvPr id="140" name="Google Shape;140;p4"/>
            <p:cNvSpPr/>
            <p:nvPr/>
          </p:nvSpPr>
          <p:spPr>
            <a:xfrm rot="5400000">
              <a:off x="4221572" y="655511"/>
              <a:ext cx="875660" cy="4385319"/>
            </a:xfrm>
            <a:prstGeom prst="round2SameRect">
              <a:avLst>
                <a:gd name="adj1" fmla="val 16667"/>
                <a:gd name="adj2" fmla="val 0"/>
              </a:avLst>
            </a:prstGeom>
            <a:solidFill>
              <a:srgbClr val="CCD3EA">
                <a:alpha val="89803"/>
              </a:srgbClr>
            </a:solidFill>
            <a:ln>
              <a:noFill/>
            </a:ln>
          </p:spPr>
          <p:txBody>
            <a:bodyPr spcFirstLastPara="1" wrap="square" lIns="68569" tIns="68569" rIns="68569" bIns="68569" anchor="ctr" anchorCtr="0">
              <a:noAutofit/>
            </a:bodyPr>
            <a:lstStyle/>
            <a:p>
              <a:endParaRPr sz="1050"/>
            </a:p>
          </p:txBody>
        </p:sp>
        <p:sp>
          <p:nvSpPr>
            <p:cNvPr id="141" name="Google Shape;141;p4"/>
            <p:cNvSpPr txBox="1"/>
            <p:nvPr/>
          </p:nvSpPr>
          <p:spPr>
            <a:xfrm>
              <a:off x="2466743" y="2453086"/>
              <a:ext cx="4342573" cy="790168"/>
            </a:xfrm>
            <a:prstGeom prst="rect">
              <a:avLst/>
            </a:prstGeom>
            <a:noFill/>
            <a:ln>
              <a:noFill/>
            </a:ln>
          </p:spPr>
          <p:txBody>
            <a:bodyPr spcFirstLastPara="1" wrap="square" lIns="185738" tIns="92869" rIns="185738" bIns="92869" anchor="ctr" anchorCtr="0">
              <a:noAutofit/>
            </a:bodyPr>
            <a:lstStyle/>
            <a:p>
              <a:pPr marL="171450" lvl="1" indent="-171450">
                <a:lnSpc>
                  <a:spcPct val="90000"/>
                </a:lnSpc>
                <a:buClr>
                  <a:schemeClr val="dk1"/>
                </a:buClr>
                <a:buSzPts val="2400"/>
                <a:buFont typeface="Arial"/>
                <a:buChar char="•"/>
              </a:pPr>
              <a:r>
                <a:rPr lang="en-US" sz="1800" b="1">
                  <a:solidFill>
                    <a:schemeClr val="dk1"/>
                  </a:solidFill>
                </a:rPr>
                <a:t>Key : </a:t>
              </a:r>
              <a:r>
                <a:rPr lang="en-US" sz="1800">
                  <a:solidFill>
                    <a:schemeClr val="dk1"/>
                  </a:solidFill>
                </a:rPr>
                <a:t>202.45.12.34</a:t>
              </a:r>
              <a:endParaRPr sz="1800">
                <a:solidFill>
                  <a:schemeClr val="dk1"/>
                </a:solidFill>
              </a:endParaRPr>
            </a:p>
            <a:p>
              <a:pPr marL="171450" lvl="1" indent="-171450">
                <a:lnSpc>
                  <a:spcPct val="90000"/>
                </a:lnSpc>
                <a:spcBef>
                  <a:spcPts val="270"/>
                </a:spcBef>
                <a:buClr>
                  <a:schemeClr val="dk1"/>
                </a:buClr>
                <a:buSzPts val="2400"/>
                <a:buFont typeface="Arial"/>
                <a:buChar char="•"/>
              </a:pPr>
              <a:r>
                <a:rPr lang="en-US" sz="1800" b="1">
                  <a:solidFill>
                    <a:schemeClr val="dk1"/>
                  </a:solidFill>
                </a:rPr>
                <a:t>Value : </a:t>
              </a:r>
              <a:r>
                <a:rPr lang="en-US" sz="1800">
                  <a:solidFill>
                    <a:schemeClr val="dk1"/>
                  </a:solidFill>
                </a:rPr>
                <a:t>01:23:36:0f:a2:33</a:t>
              </a:r>
              <a:endParaRPr sz="1050"/>
            </a:p>
          </p:txBody>
        </p:sp>
        <p:sp>
          <p:nvSpPr>
            <p:cNvPr id="142" name="Google Shape;142;p4"/>
            <p:cNvSpPr/>
            <p:nvPr/>
          </p:nvSpPr>
          <p:spPr>
            <a:xfrm>
              <a:off x="0" y="2300883"/>
              <a:ext cx="2466742" cy="1094575"/>
            </a:xfrm>
            <a:prstGeom prst="roundRect">
              <a:avLst>
                <a:gd name="adj" fmla="val 16667"/>
              </a:avLst>
            </a:prstGeom>
            <a:solidFill>
              <a:srgbClr val="4372C3"/>
            </a:solidFill>
            <a:ln>
              <a:noFill/>
            </a:ln>
          </p:spPr>
          <p:txBody>
            <a:bodyPr spcFirstLastPara="1" wrap="square" lIns="68569" tIns="68569" rIns="68569" bIns="68569" anchor="ctr" anchorCtr="0">
              <a:noAutofit/>
            </a:bodyPr>
            <a:lstStyle/>
            <a:p>
              <a:endParaRPr sz="1050"/>
            </a:p>
          </p:txBody>
        </p:sp>
        <p:sp>
          <p:nvSpPr>
            <p:cNvPr id="143" name="Google Shape;143;p4"/>
            <p:cNvSpPr txBox="1"/>
            <p:nvPr/>
          </p:nvSpPr>
          <p:spPr>
            <a:xfrm>
              <a:off x="53433" y="2354316"/>
              <a:ext cx="2359876" cy="987709"/>
            </a:xfrm>
            <a:prstGeom prst="rect">
              <a:avLst/>
            </a:prstGeom>
            <a:noFill/>
            <a:ln>
              <a:noFill/>
            </a:ln>
          </p:spPr>
          <p:txBody>
            <a:bodyPr spcFirstLastPara="1" wrap="square" lIns="82856" tIns="41419" rIns="82856" bIns="41419" anchor="ctr" anchorCtr="0">
              <a:noAutofit/>
            </a:bodyPr>
            <a:lstStyle/>
            <a:p>
              <a:pPr algn="ctr">
                <a:lnSpc>
                  <a:spcPct val="90000"/>
                </a:lnSpc>
              </a:pPr>
              <a:r>
                <a:rPr lang="en-US" sz="2175" b="1">
                  <a:solidFill>
                    <a:schemeClr val="lt1"/>
                  </a:solidFill>
                </a:rPr>
                <a:t>IP Forwarding Table</a:t>
              </a:r>
              <a:endParaRPr sz="1050"/>
            </a:p>
          </p:txBody>
        </p:sp>
        <p:sp>
          <p:nvSpPr>
            <p:cNvPr id="144" name="Google Shape;144;p4"/>
            <p:cNvSpPr/>
            <p:nvPr/>
          </p:nvSpPr>
          <p:spPr>
            <a:xfrm rot="5400000">
              <a:off x="4221572" y="1804815"/>
              <a:ext cx="875660" cy="4385319"/>
            </a:xfrm>
            <a:prstGeom prst="round2SameRect">
              <a:avLst>
                <a:gd name="adj1" fmla="val 16667"/>
                <a:gd name="adj2" fmla="val 0"/>
              </a:avLst>
            </a:prstGeom>
            <a:solidFill>
              <a:srgbClr val="CCD3EA">
                <a:alpha val="89803"/>
              </a:srgbClr>
            </a:solidFill>
            <a:ln>
              <a:noFill/>
            </a:ln>
          </p:spPr>
          <p:txBody>
            <a:bodyPr spcFirstLastPara="1" wrap="square" lIns="68569" tIns="68569" rIns="68569" bIns="68569" anchor="ctr" anchorCtr="0">
              <a:noAutofit/>
            </a:bodyPr>
            <a:lstStyle/>
            <a:p>
              <a:endParaRPr sz="1050"/>
            </a:p>
          </p:txBody>
        </p:sp>
        <p:sp>
          <p:nvSpPr>
            <p:cNvPr id="145" name="Google Shape;145;p4"/>
            <p:cNvSpPr txBox="1"/>
            <p:nvPr/>
          </p:nvSpPr>
          <p:spPr>
            <a:xfrm>
              <a:off x="2466743" y="3602390"/>
              <a:ext cx="4342573" cy="790168"/>
            </a:xfrm>
            <a:prstGeom prst="rect">
              <a:avLst/>
            </a:prstGeom>
            <a:noFill/>
            <a:ln>
              <a:noFill/>
            </a:ln>
          </p:spPr>
          <p:txBody>
            <a:bodyPr spcFirstLastPara="1" wrap="square" lIns="185738" tIns="92869" rIns="185738" bIns="92869" anchor="ctr" anchorCtr="0">
              <a:noAutofit/>
            </a:bodyPr>
            <a:lstStyle/>
            <a:p>
              <a:pPr marL="171450" lvl="1" indent="-171450">
                <a:lnSpc>
                  <a:spcPct val="90000"/>
                </a:lnSpc>
                <a:buClr>
                  <a:schemeClr val="dk1"/>
                </a:buClr>
                <a:buSzPts val="2400"/>
                <a:buFont typeface="Arial"/>
                <a:buChar char="•"/>
              </a:pPr>
              <a:r>
                <a:rPr lang="en-US" sz="1800" b="1">
                  <a:solidFill>
                    <a:schemeClr val="dk1"/>
                  </a:solidFill>
                </a:rPr>
                <a:t>Key : </a:t>
              </a:r>
              <a:r>
                <a:rPr lang="en-US" sz="1800">
                  <a:solidFill>
                    <a:schemeClr val="dk1"/>
                  </a:solidFill>
                </a:rPr>
                <a:t>234567890</a:t>
              </a:r>
              <a:endParaRPr sz="1800">
                <a:solidFill>
                  <a:schemeClr val="dk1"/>
                </a:solidFill>
              </a:endParaRPr>
            </a:p>
            <a:p>
              <a:pPr marL="171450" lvl="1" indent="-171450">
                <a:lnSpc>
                  <a:spcPct val="90000"/>
                </a:lnSpc>
                <a:spcBef>
                  <a:spcPts val="270"/>
                </a:spcBef>
                <a:buClr>
                  <a:schemeClr val="dk1"/>
                </a:buClr>
                <a:buSzPts val="2400"/>
                <a:buFont typeface="Arial"/>
                <a:buChar char="•"/>
              </a:pPr>
              <a:r>
                <a:rPr lang="en-US" sz="1800" b="1">
                  <a:solidFill>
                    <a:schemeClr val="dk1"/>
                  </a:solidFill>
                </a:rPr>
                <a:t>Value :</a:t>
              </a:r>
              <a:r>
                <a:rPr lang="en-US" sz="1800">
                  <a:solidFill>
                    <a:schemeClr val="dk1"/>
                  </a:solidFill>
                </a:rPr>
                <a:t>CERN, Sell, 50, 52.78</a:t>
              </a:r>
              <a:endParaRPr sz="1800">
                <a:solidFill>
                  <a:schemeClr val="dk1"/>
                </a:solidFill>
              </a:endParaRPr>
            </a:p>
          </p:txBody>
        </p:sp>
        <p:sp>
          <p:nvSpPr>
            <p:cNvPr id="146" name="Google Shape;146;p4"/>
            <p:cNvSpPr/>
            <p:nvPr/>
          </p:nvSpPr>
          <p:spPr>
            <a:xfrm>
              <a:off x="0" y="3450187"/>
              <a:ext cx="2466742" cy="1094575"/>
            </a:xfrm>
            <a:prstGeom prst="roundRect">
              <a:avLst>
                <a:gd name="adj" fmla="val 16667"/>
              </a:avLst>
            </a:prstGeom>
            <a:solidFill>
              <a:srgbClr val="4372C3"/>
            </a:solidFill>
            <a:ln>
              <a:noFill/>
            </a:ln>
          </p:spPr>
          <p:txBody>
            <a:bodyPr spcFirstLastPara="1" wrap="square" lIns="68569" tIns="68569" rIns="68569" bIns="68569" anchor="ctr" anchorCtr="0">
              <a:noAutofit/>
            </a:bodyPr>
            <a:lstStyle/>
            <a:p>
              <a:endParaRPr sz="1050"/>
            </a:p>
          </p:txBody>
        </p:sp>
        <p:sp>
          <p:nvSpPr>
            <p:cNvPr id="147" name="Google Shape;147;p4"/>
            <p:cNvSpPr txBox="1"/>
            <p:nvPr/>
          </p:nvSpPr>
          <p:spPr>
            <a:xfrm>
              <a:off x="53433" y="3503620"/>
              <a:ext cx="2359876" cy="987709"/>
            </a:xfrm>
            <a:prstGeom prst="rect">
              <a:avLst/>
            </a:prstGeom>
            <a:noFill/>
            <a:ln>
              <a:noFill/>
            </a:ln>
          </p:spPr>
          <p:txBody>
            <a:bodyPr spcFirstLastPara="1" wrap="square" lIns="102863" tIns="51431" rIns="102863" bIns="51431" anchor="ctr" anchorCtr="0">
              <a:noAutofit/>
            </a:bodyPr>
            <a:lstStyle/>
            <a:p>
              <a:pPr algn="ctr">
                <a:lnSpc>
                  <a:spcPct val="90000"/>
                </a:lnSpc>
              </a:pPr>
              <a:r>
                <a:rPr lang="en-US" sz="2700" b="1">
                  <a:solidFill>
                    <a:schemeClr val="lt1"/>
                  </a:solidFill>
                </a:rPr>
                <a:t>Stock Trading</a:t>
              </a:r>
              <a:endParaRPr sz="2700">
                <a:solidFill>
                  <a:schemeClr val="lt1"/>
                </a:solidFill>
              </a:endParaRPr>
            </a:p>
          </p:txBody>
        </p:sp>
      </p:gr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5"/>
          <p:cNvSpPr/>
          <p:nvPr/>
        </p:nvSpPr>
        <p:spPr>
          <a:xfrm>
            <a:off x="278607"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Examples of Key-Value Stores</a:t>
            </a:r>
            <a:endParaRPr sz="1050"/>
          </a:p>
        </p:txBody>
      </p:sp>
      <p:cxnSp>
        <p:nvCxnSpPr>
          <p:cNvPr id="153" name="Google Shape;153;p5"/>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54" name="Google Shape;154;p5"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55" name="Google Shape;155;p5"/>
          <p:cNvSpPr/>
          <p:nvPr/>
        </p:nvSpPr>
        <p:spPr>
          <a:xfrm>
            <a:off x="295276"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pic>
        <p:nvPicPr>
          <p:cNvPr id="156" name="Google Shape;156;p5"/>
          <p:cNvPicPr preferRelativeResize="0"/>
          <p:nvPr/>
        </p:nvPicPr>
        <p:blipFill rotWithShape="1">
          <a:blip r:embed="rId4">
            <a:alphaModFix/>
          </a:blip>
          <a:srcRect/>
          <a:stretch/>
        </p:blipFill>
        <p:spPr>
          <a:xfrm>
            <a:off x="1040606" y="1709342"/>
            <a:ext cx="3857625" cy="233600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pic>
        <p:nvPicPr>
          <p:cNvPr id="77" name="Google Shape;77;p40"/>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78" name="Google Shape;78;p40"/>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pic>
        <p:nvPicPr>
          <p:cNvPr id="79" name="Google Shape;79;p40"/>
          <p:cNvPicPr preferRelativeResize="0"/>
          <p:nvPr/>
        </p:nvPicPr>
        <p:blipFill rotWithShape="1">
          <a:blip r:embed="rId4">
            <a:alphaModFix/>
          </a:blip>
          <a:srcRect/>
          <a:stretch/>
        </p:blipFill>
        <p:spPr>
          <a:xfrm>
            <a:off x="923830" y="1481327"/>
            <a:ext cx="5294560" cy="2569634"/>
          </a:xfrm>
          <a:prstGeom prst="rect">
            <a:avLst/>
          </a:prstGeom>
          <a:noFill/>
          <a:ln>
            <a:noFill/>
          </a:ln>
        </p:spPr>
      </p:pic>
      <p:sp>
        <p:nvSpPr>
          <p:cNvPr id="80" name="Google Shape;80;p40"/>
          <p:cNvSpPr txBox="1"/>
          <p:nvPr/>
        </p:nvSpPr>
        <p:spPr>
          <a:xfrm>
            <a:off x="1070975" y="3947497"/>
            <a:ext cx="4572000" cy="738664"/>
          </a:xfrm>
          <a:prstGeom prst="rect">
            <a:avLst/>
          </a:prstGeom>
          <a:noFill/>
          <a:ln>
            <a:noFill/>
          </a:ln>
        </p:spPr>
        <p:txBody>
          <a:bodyPr spcFirstLastPara="1" wrap="square" lIns="91425" tIns="45700" rIns="91425" bIns="45700" anchor="t" anchorCtr="0">
            <a:spAutoFit/>
          </a:bodyPr>
          <a:lstStyle/>
          <a:p>
            <a:pPr marL="0" marR="0" lvl="1" indent="0" algn="just" rtl="0">
              <a:lnSpc>
                <a:spcPct val="100000"/>
              </a:lnSpc>
              <a:spcBef>
                <a:spcPts val="0"/>
              </a:spcBef>
              <a:spcAft>
                <a:spcPts val="0"/>
              </a:spcAft>
              <a:buNone/>
            </a:pPr>
            <a:r>
              <a:rPr lang="en-US" sz="1400" b="0" i="0" u="none" strike="noStrike" cap="none">
                <a:solidFill>
                  <a:schemeClr val="dk1"/>
                </a:solidFill>
                <a:latin typeface="Arial"/>
                <a:ea typeface="Arial"/>
                <a:cs typeface="Arial"/>
                <a:sym typeface="Arial"/>
              </a:rPr>
              <a:t>Fig 20.1 Interleaved processing versus parallel processing of concurrent transactions</a:t>
            </a:r>
            <a:endParaRPr/>
          </a:p>
          <a:p>
            <a:pPr marL="0" marR="0" lvl="1" indent="0" algn="just"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81" name="Google Shape;81;p40"/>
          <p:cNvSpPr txBox="1"/>
          <p:nvPr/>
        </p:nvSpPr>
        <p:spPr>
          <a:xfrm>
            <a:off x="328611" y="763213"/>
            <a:ext cx="6329363"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FF0000"/>
                </a:solidFill>
                <a:latin typeface="Times New Roman"/>
                <a:ea typeface="Times New Roman"/>
                <a:cs typeface="Times New Roman"/>
                <a:sym typeface="Times New Roman"/>
              </a:rPr>
              <a:t>Single-User versus Multiuser Systems </a:t>
            </a:r>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6"/>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Key Value Store - Usecases</a:t>
            </a:r>
            <a:endParaRPr sz="1800" b="1">
              <a:solidFill>
                <a:srgbClr val="C55A11"/>
              </a:solidFill>
              <a:latin typeface="Calibri"/>
              <a:ea typeface="Calibri"/>
              <a:cs typeface="Calibri"/>
              <a:sym typeface="Calibri"/>
            </a:endParaRPr>
          </a:p>
        </p:txBody>
      </p:sp>
      <p:cxnSp>
        <p:nvCxnSpPr>
          <p:cNvPr id="163" name="Google Shape;163;p6"/>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64" name="Google Shape;164;p6"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65" name="Google Shape;165;p6"/>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166" name="Google Shape;166;p6"/>
          <p:cNvSpPr txBox="1"/>
          <p:nvPr/>
        </p:nvSpPr>
        <p:spPr>
          <a:xfrm>
            <a:off x="228600" y="1098353"/>
            <a:ext cx="7475625" cy="3808705"/>
          </a:xfrm>
          <a:prstGeom prst="rect">
            <a:avLst/>
          </a:prstGeom>
          <a:noFill/>
          <a:ln>
            <a:noFill/>
          </a:ln>
        </p:spPr>
        <p:txBody>
          <a:bodyPr spcFirstLastPara="1" wrap="square" lIns="68569" tIns="34275" rIns="68569" bIns="34275" anchor="t" anchorCtr="0">
            <a:spAutoFit/>
          </a:bodyPr>
          <a:lstStyle/>
          <a:p>
            <a:pPr marL="214313" indent="-242888">
              <a:lnSpc>
                <a:spcPct val="150000"/>
              </a:lnSpc>
              <a:buClr>
                <a:schemeClr val="dk1"/>
              </a:buClr>
              <a:buSzPts val="2400"/>
              <a:buFont typeface="Arial"/>
              <a:buChar char="•"/>
            </a:pPr>
            <a:r>
              <a:rPr lang="en-US" sz="1800">
                <a:solidFill>
                  <a:schemeClr val="dk1"/>
                </a:solidFill>
                <a:latin typeface="Calibri"/>
                <a:ea typeface="Calibri"/>
                <a:cs typeface="Calibri"/>
                <a:sym typeface="Calibri"/>
              </a:rPr>
              <a:t>Storing Session Information</a:t>
            </a:r>
            <a:endParaRPr sz="1800"/>
          </a:p>
          <a:p>
            <a:pPr marL="214313" indent="-242888">
              <a:lnSpc>
                <a:spcPct val="150000"/>
              </a:lnSpc>
              <a:buClr>
                <a:schemeClr val="dk1"/>
              </a:buClr>
              <a:buSzPts val="2400"/>
              <a:buFont typeface="Arial"/>
              <a:buChar char="•"/>
            </a:pPr>
            <a:r>
              <a:rPr lang="en-US" sz="1800">
                <a:solidFill>
                  <a:schemeClr val="dk1"/>
                </a:solidFill>
                <a:latin typeface="Calibri"/>
                <a:ea typeface="Calibri"/>
                <a:cs typeface="Calibri"/>
                <a:sym typeface="Calibri"/>
              </a:rPr>
              <a:t>User Profiles, preferences</a:t>
            </a:r>
            <a:endParaRPr sz="1800"/>
          </a:p>
          <a:p>
            <a:pPr marL="214313" indent="-242888">
              <a:lnSpc>
                <a:spcPct val="150000"/>
              </a:lnSpc>
              <a:buClr>
                <a:schemeClr val="dk1"/>
              </a:buClr>
              <a:buSzPts val="2400"/>
              <a:buFont typeface="Arial"/>
              <a:buChar char="•"/>
            </a:pPr>
            <a:r>
              <a:rPr lang="en-US" sz="1800">
                <a:solidFill>
                  <a:schemeClr val="dk1"/>
                </a:solidFill>
                <a:latin typeface="Calibri"/>
                <a:ea typeface="Calibri"/>
                <a:cs typeface="Calibri"/>
                <a:sym typeface="Calibri"/>
              </a:rPr>
              <a:t>Shopping Cart Data</a:t>
            </a:r>
            <a:endParaRPr sz="1800"/>
          </a:p>
          <a:p>
            <a:pPr marL="214313" indent="-242888">
              <a:lnSpc>
                <a:spcPct val="150000"/>
              </a:lnSpc>
              <a:buClr>
                <a:schemeClr val="dk1"/>
              </a:buClr>
              <a:buSzPts val="2400"/>
              <a:buFont typeface="Arial"/>
              <a:buChar char="•"/>
            </a:pPr>
            <a:r>
              <a:rPr lang="en-US" sz="1800">
                <a:solidFill>
                  <a:schemeClr val="dk1"/>
                </a:solidFill>
                <a:latin typeface="Calibri"/>
                <a:ea typeface="Calibri"/>
                <a:cs typeface="Calibri"/>
                <a:sym typeface="Calibri"/>
              </a:rPr>
              <a:t>Article/Blog Comments</a:t>
            </a:r>
            <a:endParaRPr sz="1800"/>
          </a:p>
          <a:p>
            <a:pPr marL="214313" indent="-242888">
              <a:lnSpc>
                <a:spcPct val="150000"/>
              </a:lnSpc>
              <a:buClr>
                <a:schemeClr val="dk1"/>
              </a:buClr>
              <a:buSzPts val="2400"/>
              <a:buFont typeface="Arial"/>
              <a:buChar char="•"/>
            </a:pPr>
            <a:r>
              <a:rPr lang="en-US" sz="1800">
                <a:solidFill>
                  <a:schemeClr val="dk1"/>
                </a:solidFill>
                <a:latin typeface="Calibri"/>
                <a:ea typeface="Calibri"/>
                <a:cs typeface="Calibri"/>
                <a:sym typeface="Calibri"/>
              </a:rPr>
              <a:t>Product Categories/Details/Reviews</a:t>
            </a:r>
            <a:endParaRPr sz="1800"/>
          </a:p>
          <a:p>
            <a:pPr marL="214313" indent="-242888">
              <a:lnSpc>
                <a:spcPct val="150000"/>
              </a:lnSpc>
              <a:buClr>
                <a:schemeClr val="dk1"/>
              </a:buClr>
              <a:buSzPts val="2400"/>
              <a:buFont typeface="Arial"/>
              <a:buChar char="•"/>
            </a:pPr>
            <a:r>
              <a:rPr lang="en-US" sz="1800">
                <a:solidFill>
                  <a:schemeClr val="dk1"/>
                </a:solidFill>
                <a:latin typeface="Calibri"/>
                <a:ea typeface="Calibri"/>
                <a:cs typeface="Calibri"/>
                <a:sym typeface="Calibri"/>
              </a:rPr>
              <a:t>Internet Protocol Forwarding tables</a:t>
            </a:r>
            <a:endParaRPr sz="1800"/>
          </a:p>
          <a:p>
            <a:pPr marL="214313" indent="-242888">
              <a:lnSpc>
                <a:spcPct val="150000"/>
              </a:lnSpc>
              <a:buClr>
                <a:schemeClr val="dk1"/>
              </a:buClr>
              <a:buSzPts val="2400"/>
              <a:buFont typeface="Arial"/>
              <a:buChar char="•"/>
            </a:pPr>
            <a:r>
              <a:rPr lang="en-US" sz="1800">
                <a:solidFill>
                  <a:schemeClr val="dk1"/>
                </a:solidFill>
                <a:latin typeface="Calibri"/>
                <a:ea typeface="Calibri"/>
                <a:cs typeface="Calibri"/>
                <a:sym typeface="Calibri"/>
              </a:rPr>
              <a:t>Telecom directories</a:t>
            </a:r>
            <a:endParaRPr sz="1800">
              <a:solidFill>
                <a:schemeClr val="dk1"/>
              </a:solidFill>
              <a:latin typeface="Calibri"/>
              <a:ea typeface="Calibri"/>
              <a:cs typeface="Calibri"/>
              <a:sym typeface="Calibri"/>
            </a:endParaRPr>
          </a:p>
          <a:p>
            <a:pPr>
              <a:lnSpc>
                <a:spcPct val="150000"/>
              </a:lnSpc>
            </a:pPr>
            <a:endParaRPr sz="1800" b="1">
              <a:solidFill>
                <a:schemeClr val="dk1"/>
              </a:solidFill>
              <a:latin typeface="Calibri"/>
              <a:ea typeface="Calibri"/>
              <a:cs typeface="Calibri"/>
              <a:sym typeface="Calibri"/>
            </a:endParaRPr>
          </a:p>
          <a:p>
            <a:pPr>
              <a:lnSpc>
                <a:spcPct val="150000"/>
              </a:lnSpc>
            </a:pPr>
            <a:endParaRPr sz="1800" b="1">
              <a:solidFill>
                <a:schemeClr val="dk1"/>
              </a:solidFill>
              <a:latin typeface="Calibri"/>
              <a:ea typeface="Calibri"/>
              <a:cs typeface="Calibri"/>
              <a:sym typeface="Calibri"/>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7"/>
          <p:cNvSpPr/>
          <p:nvPr/>
        </p:nvSpPr>
        <p:spPr>
          <a:xfrm>
            <a:off x="228600" y="492522"/>
            <a:ext cx="5999560" cy="623217"/>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When not to Use Key Value Store</a:t>
            </a:r>
            <a:endParaRPr sz="1800" b="1">
              <a:solidFill>
                <a:srgbClr val="C55A11"/>
              </a:solidFill>
              <a:latin typeface="Calibri"/>
              <a:ea typeface="Calibri"/>
              <a:cs typeface="Calibri"/>
              <a:sym typeface="Calibri"/>
            </a:endParaRPr>
          </a:p>
          <a:p>
            <a:endParaRPr sz="1800" b="1">
              <a:solidFill>
                <a:srgbClr val="C55A11"/>
              </a:solidFill>
              <a:latin typeface="Calibri"/>
              <a:ea typeface="Calibri"/>
              <a:cs typeface="Calibri"/>
              <a:sym typeface="Calibri"/>
            </a:endParaRPr>
          </a:p>
        </p:txBody>
      </p:sp>
      <p:cxnSp>
        <p:nvCxnSpPr>
          <p:cNvPr id="173" name="Google Shape;173;p7"/>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74" name="Google Shape;174;p7"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75" name="Google Shape;175;p7"/>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176" name="Google Shape;176;p7"/>
          <p:cNvSpPr txBox="1"/>
          <p:nvPr/>
        </p:nvSpPr>
        <p:spPr>
          <a:xfrm>
            <a:off x="228600" y="1098354"/>
            <a:ext cx="7475625" cy="2977708"/>
          </a:xfrm>
          <a:prstGeom prst="rect">
            <a:avLst/>
          </a:prstGeom>
          <a:noFill/>
          <a:ln>
            <a:noFill/>
          </a:ln>
        </p:spPr>
        <p:txBody>
          <a:bodyPr spcFirstLastPara="1" wrap="square" lIns="68569" tIns="34275" rIns="68569" bIns="34275" anchor="t" anchorCtr="0">
            <a:spAutoFit/>
          </a:bodyPr>
          <a:lstStyle/>
          <a:p>
            <a:pPr>
              <a:lnSpc>
                <a:spcPct val="150000"/>
              </a:lnSpc>
            </a:pPr>
            <a:endParaRPr sz="1800">
              <a:solidFill>
                <a:schemeClr val="dk1"/>
              </a:solidFill>
              <a:latin typeface="Calibri"/>
              <a:ea typeface="Calibri"/>
              <a:cs typeface="Calibri"/>
              <a:sym typeface="Calibri"/>
            </a:endParaRPr>
          </a:p>
          <a:p>
            <a:pPr>
              <a:lnSpc>
                <a:spcPct val="150000"/>
              </a:lnSpc>
            </a:pPr>
            <a:r>
              <a:rPr lang="en-US" sz="1800">
                <a:solidFill>
                  <a:schemeClr val="dk1"/>
                </a:solidFill>
                <a:latin typeface="Calibri"/>
                <a:ea typeface="Calibri"/>
                <a:cs typeface="Calibri"/>
                <a:sym typeface="Calibri"/>
              </a:rPr>
              <a:t>Relationships among Data</a:t>
            </a:r>
            <a:endParaRPr sz="1800"/>
          </a:p>
          <a:p>
            <a:pPr>
              <a:lnSpc>
                <a:spcPct val="150000"/>
              </a:lnSpc>
            </a:pPr>
            <a:r>
              <a:rPr lang="en-US" sz="1800">
                <a:solidFill>
                  <a:schemeClr val="dk1"/>
                </a:solidFill>
                <a:latin typeface="Calibri"/>
                <a:ea typeface="Calibri"/>
                <a:cs typeface="Calibri"/>
                <a:sym typeface="Calibri"/>
              </a:rPr>
              <a:t>Multi-operation Transactions</a:t>
            </a:r>
            <a:endParaRPr sz="1800"/>
          </a:p>
          <a:p>
            <a:pPr>
              <a:lnSpc>
                <a:spcPct val="150000"/>
              </a:lnSpc>
            </a:pPr>
            <a:r>
              <a:rPr lang="en-US" sz="1800">
                <a:solidFill>
                  <a:schemeClr val="dk1"/>
                </a:solidFill>
                <a:latin typeface="Calibri"/>
                <a:ea typeface="Calibri"/>
                <a:cs typeface="Calibri"/>
                <a:sym typeface="Calibri"/>
              </a:rPr>
              <a:t>Query by Data</a:t>
            </a:r>
            <a:endParaRPr sz="1800">
              <a:solidFill>
                <a:schemeClr val="dk1"/>
              </a:solidFill>
              <a:latin typeface="Calibri"/>
              <a:ea typeface="Calibri"/>
              <a:cs typeface="Calibri"/>
              <a:sym typeface="Calibri"/>
            </a:endParaRPr>
          </a:p>
          <a:p>
            <a:pPr>
              <a:lnSpc>
                <a:spcPct val="150000"/>
              </a:lnSpc>
            </a:pPr>
            <a:endParaRPr sz="1800">
              <a:solidFill>
                <a:schemeClr val="dk1"/>
              </a:solidFill>
              <a:latin typeface="Calibri"/>
              <a:ea typeface="Calibri"/>
              <a:cs typeface="Calibri"/>
              <a:sym typeface="Calibri"/>
            </a:endParaRPr>
          </a:p>
          <a:p>
            <a:pPr>
              <a:lnSpc>
                <a:spcPct val="150000"/>
              </a:lnSpc>
            </a:pPr>
            <a:endParaRPr sz="1800" b="1">
              <a:solidFill>
                <a:schemeClr val="dk1"/>
              </a:solidFill>
              <a:latin typeface="Calibri"/>
              <a:ea typeface="Calibri"/>
              <a:cs typeface="Calibri"/>
              <a:sym typeface="Calibri"/>
            </a:endParaRPr>
          </a:p>
          <a:p>
            <a:pPr>
              <a:lnSpc>
                <a:spcPct val="150000"/>
              </a:lnSpc>
            </a:pPr>
            <a:endParaRPr sz="1800" b="1">
              <a:solidFill>
                <a:schemeClr val="dk1"/>
              </a:solidFill>
              <a:latin typeface="Calibri"/>
              <a:ea typeface="Calibri"/>
              <a:cs typeface="Calibri"/>
              <a:sym typeface="Calibri"/>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8"/>
          <p:cNvSpPr/>
          <p:nvPr/>
        </p:nvSpPr>
        <p:spPr>
          <a:xfrm>
            <a:off x="278607"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What Type of Data can be stored in a Key-Value Database?</a:t>
            </a:r>
            <a:endParaRPr sz="1050"/>
          </a:p>
        </p:txBody>
      </p:sp>
      <p:cxnSp>
        <p:nvCxnSpPr>
          <p:cNvPr id="182" name="Google Shape;182;p8"/>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83" name="Google Shape;183;p8"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84" name="Google Shape;184;p8"/>
          <p:cNvSpPr/>
          <p:nvPr/>
        </p:nvSpPr>
        <p:spPr>
          <a:xfrm>
            <a:off x="295276"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185" name="Google Shape;185;p8"/>
          <p:cNvSpPr txBox="1"/>
          <p:nvPr/>
        </p:nvSpPr>
        <p:spPr>
          <a:xfrm>
            <a:off x="240506" y="1027113"/>
            <a:ext cx="8107650" cy="3808705"/>
          </a:xfrm>
          <a:prstGeom prst="rect">
            <a:avLst/>
          </a:prstGeom>
          <a:noFill/>
          <a:ln>
            <a:noFill/>
          </a:ln>
        </p:spPr>
        <p:txBody>
          <a:bodyPr spcFirstLastPara="1" wrap="square" lIns="68569" tIns="34275" rIns="68569" bIns="34275" anchor="t" anchorCtr="0">
            <a:spAutoFit/>
          </a:bodyPr>
          <a:lstStyle/>
          <a:p>
            <a:pPr>
              <a:buClr>
                <a:schemeClr val="dk1"/>
              </a:buClr>
              <a:buSzPts val="1800"/>
            </a:pPr>
            <a:r>
              <a:rPr lang="en-US" sz="1800" b="1">
                <a:solidFill>
                  <a:schemeClr val="dk1"/>
                </a:solidFill>
                <a:latin typeface="Calibri"/>
                <a:ea typeface="Calibri"/>
                <a:cs typeface="Calibri"/>
                <a:sym typeface="Calibri"/>
              </a:rPr>
              <a:t>The Key</a:t>
            </a:r>
            <a:endParaRPr sz="1800"/>
          </a:p>
          <a:p>
            <a:pPr algn="just">
              <a:lnSpc>
                <a:spcPct val="150000"/>
              </a:lnSpc>
              <a:buClr>
                <a:schemeClr val="dk1"/>
              </a:buClr>
              <a:buSzPts val="1800"/>
            </a:pPr>
            <a:r>
              <a:rPr lang="en-US" sz="1800">
                <a:solidFill>
                  <a:schemeClr val="dk1"/>
                </a:solidFill>
                <a:latin typeface="Calibri"/>
                <a:ea typeface="Calibri"/>
                <a:cs typeface="Calibri"/>
                <a:sym typeface="Calibri"/>
              </a:rPr>
              <a:t>The key in a key-value pair must (or at least, should) be unique. This is the unique identifier that allows you to access the value associated with that key.</a:t>
            </a:r>
            <a:endParaRPr sz="1800"/>
          </a:p>
          <a:p>
            <a:pPr algn="just">
              <a:lnSpc>
                <a:spcPct val="150000"/>
              </a:lnSpc>
              <a:buClr>
                <a:schemeClr val="dk1"/>
              </a:buClr>
              <a:buSzPts val="1800"/>
            </a:pPr>
            <a:endParaRPr sz="1800">
              <a:solidFill>
                <a:schemeClr val="dk1"/>
              </a:solidFill>
              <a:latin typeface="Calibri"/>
              <a:ea typeface="Calibri"/>
              <a:cs typeface="Calibri"/>
              <a:sym typeface="Calibri"/>
            </a:endParaRPr>
          </a:p>
          <a:p>
            <a:pPr>
              <a:buClr>
                <a:schemeClr val="dk1"/>
              </a:buClr>
              <a:buSzPts val="1800"/>
            </a:pPr>
            <a:endParaRPr sz="1800" b="1">
              <a:solidFill>
                <a:schemeClr val="dk1"/>
              </a:solidFill>
              <a:latin typeface="Calibri"/>
              <a:ea typeface="Calibri"/>
              <a:cs typeface="Calibri"/>
              <a:sym typeface="Calibri"/>
            </a:endParaRPr>
          </a:p>
          <a:p>
            <a:pPr>
              <a:buClr>
                <a:schemeClr val="dk1"/>
              </a:buClr>
              <a:buSzPts val="1800"/>
            </a:pPr>
            <a:r>
              <a:rPr lang="en-US" sz="1800" b="1">
                <a:solidFill>
                  <a:schemeClr val="dk1"/>
                </a:solidFill>
                <a:latin typeface="Calibri"/>
                <a:ea typeface="Calibri"/>
                <a:cs typeface="Calibri"/>
                <a:sym typeface="Calibri"/>
              </a:rPr>
              <a:t>The Value</a:t>
            </a:r>
            <a:endParaRPr sz="1800"/>
          </a:p>
          <a:p>
            <a:pPr algn="just">
              <a:lnSpc>
                <a:spcPct val="150000"/>
              </a:lnSpc>
              <a:buClr>
                <a:schemeClr val="dk1"/>
              </a:buClr>
              <a:buSzPts val="1800"/>
            </a:pPr>
            <a:r>
              <a:rPr lang="en-US" sz="1800">
                <a:solidFill>
                  <a:schemeClr val="dk1"/>
                </a:solidFill>
                <a:latin typeface="Calibri"/>
                <a:ea typeface="Calibri"/>
                <a:cs typeface="Calibri"/>
                <a:sym typeface="Calibri"/>
              </a:rPr>
              <a:t>The value in a key-value store can be anything, such as text (long or short), a number, code such as HTML, programming code such as PHP, an image, etc.</a:t>
            </a:r>
            <a:endParaRPr sz="1800"/>
          </a:p>
          <a:p>
            <a:pPr algn="just">
              <a:lnSpc>
                <a:spcPct val="150000"/>
              </a:lnSpc>
              <a:buClr>
                <a:schemeClr val="dk1"/>
              </a:buClr>
              <a:buSzPts val="1800"/>
            </a:pPr>
            <a:r>
              <a:rPr lang="en-US" sz="1800">
                <a:solidFill>
                  <a:schemeClr val="dk1"/>
                </a:solidFill>
                <a:latin typeface="Calibri"/>
                <a:ea typeface="Calibri"/>
                <a:cs typeface="Calibri"/>
                <a:sym typeface="Calibri"/>
              </a:rPr>
              <a:t>The value could also be a list, or even another key-value pair encapsulated in an object.</a:t>
            </a:r>
            <a:endParaRPr sz="1800"/>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9"/>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DynamoDB</a:t>
            </a:r>
            <a:endParaRPr sz="1800" b="1">
              <a:solidFill>
                <a:srgbClr val="C55A11"/>
              </a:solidFill>
              <a:latin typeface="Calibri"/>
              <a:ea typeface="Calibri"/>
              <a:cs typeface="Calibri"/>
              <a:sym typeface="Calibri"/>
            </a:endParaRPr>
          </a:p>
        </p:txBody>
      </p:sp>
      <p:cxnSp>
        <p:nvCxnSpPr>
          <p:cNvPr id="192" name="Google Shape;192;p9"/>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93" name="Google Shape;193;p9"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94" name="Google Shape;194;p9"/>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195" name="Google Shape;195;p9"/>
          <p:cNvSpPr txBox="1"/>
          <p:nvPr/>
        </p:nvSpPr>
        <p:spPr>
          <a:xfrm>
            <a:off x="228600" y="1098354"/>
            <a:ext cx="7680375" cy="4224203"/>
          </a:xfrm>
          <a:prstGeom prst="rect">
            <a:avLst/>
          </a:prstGeom>
          <a:noFill/>
          <a:ln>
            <a:noFill/>
          </a:ln>
        </p:spPr>
        <p:txBody>
          <a:bodyPr spcFirstLastPara="1" wrap="square" lIns="68569" tIns="34275" rIns="68569" bIns="34275" anchor="t" anchorCtr="0">
            <a:spAutoFit/>
          </a:bodyPr>
          <a:lstStyle/>
          <a:p>
            <a:pPr marL="257175" indent="-285750">
              <a:lnSpc>
                <a:spcPct val="150000"/>
              </a:lnSpc>
              <a:buClr>
                <a:schemeClr val="dk1"/>
              </a:buClr>
              <a:buSzPts val="2400"/>
              <a:buFont typeface="Arial"/>
              <a:buChar char="•"/>
            </a:pPr>
            <a:r>
              <a:rPr lang="en-US" sz="1800">
                <a:solidFill>
                  <a:schemeClr val="dk1"/>
                </a:solidFill>
                <a:latin typeface="Calibri"/>
                <a:ea typeface="Calibri"/>
                <a:cs typeface="Calibri"/>
                <a:sym typeface="Calibri"/>
              </a:rPr>
              <a:t>DynamoDB is a cloud-based database available through Amazon Web Services (AWS)</a:t>
            </a:r>
            <a:endParaRPr sz="1800"/>
          </a:p>
          <a:p>
            <a:pPr marL="257175" indent="-285750">
              <a:lnSpc>
                <a:spcPct val="150000"/>
              </a:lnSpc>
              <a:buClr>
                <a:schemeClr val="dk1"/>
              </a:buClr>
              <a:buSzPts val="2400"/>
              <a:buFont typeface="Arial"/>
              <a:buChar char="•"/>
            </a:pPr>
            <a:r>
              <a:rPr lang="en-US" sz="1800">
                <a:solidFill>
                  <a:schemeClr val="dk1"/>
                </a:solidFill>
                <a:latin typeface="Calibri"/>
                <a:ea typeface="Calibri"/>
                <a:cs typeface="Calibri"/>
                <a:sym typeface="Calibri"/>
              </a:rPr>
              <a:t>The basic data model in DynamoDB uses the concepts of tables, items, and attributes.</a:t>
            </a:r>
            <a:endParaRPr sz="1800"/>
          </a:p>
          <a:p>
            <a:pPr marL="257175" indent="-285750">
              <a:lnSpc>
                <a:spcPct val="150000"/>
              </a:lnSpc>
              <a:buClr>
                <a:schemeClr val="dk1"/>
              </a:buClr>
              <a:buSzPts val="2400"/>
              <a:buFont typeface="Arial"/>
              <a:buChar char="•"/>
            </a:pPr>
            <a:r>
              <a:rPr lang="en-US" sz="1800">
                <a:solidFill>
                  <a:schemeClr val="dk1"/>
                </a:solidFill>
                <a:latin typeface="Calibri"/>
                <a:ea typeface="Calibri"/>
                <a:cs typeface="Calibri"/>
                <a:sym typeface="Calibri"/>
              </a:rPr>
              <a:t> A table in DynamoDB does not have a schema; it holds a collection of self-describing items. </a:t>
            </a:r>
            <a:endParaRPr sz="1800">
              <a:solidFill>
                <a:schemeClr val="dk1"/>
              </a:solidFill>
              <a:latin typeface="Calibri"/>
              <a:ea typeface="Calibri"/>
              <a:cs typeface="Calibri"/>
              <a:sym typeface="Calibri"/>
            </a:endParaRPr>
          </a:p>
          <a:p>
            <a:pPr marL="257175" indent="-285750">
              <a:lnSpc>
                <a:spcPct val="150000"/>
              </a:lnSpc>
              <a:buClr>
                <a:schemeClr val="dk1"/>
              </a:buClr>
              <a:buSzPts val="2400"/>
              <a:buFont typeface="Arial"/>
              <a:buChar char="•"/>
            </a:pPr>
            <a:r>
              <a:rPr lang="en-US" sz="1800">
                <a:solidFill>
                  <a:schemeClr val="dk1"/>
                </a:solidFill>
                <a:latin typeface="Calibri"/>
                <a:ea typeface="Calibri"/>
                <a:cs typeface="Calibri"/>
                <a:sym typeface="Calibri"/>
              </a:rPr>
              <a:t>Each item will consist of a number of (attribute, value) pairs, and attribute values can be single-valued or multivalued. </a:t>
            </a:r>
            <a:endParaRPr sz="1800">
              <a:solidFill>
                <a:schemeClr val="dk1"/>
              </a:solidFill>
              <a:latin typeface="Calibri"/>
              <a:ea typeface="Calibri"/>
              <a:cs typeface="Calibri"/>
              <a:sym typeface="Calibri"/>
            </a:endParaRPr>
          </a:p>
          <a:p>
            <a:pPr marL="257175" indent="-285750">
              <a:lnSpc>
                <a:spcPct val="150000"/>
              </a:lnSpc>
              <a:buClr>
                <a:schemeClr val="dk1"/>
              </a:buClr>
              <a:buSzPts val="2400"/>
              <a:buFont typeface="Arial"/>
              <a:buChar char="•"/>
            </a:pPr>
            <a:r>
              <a:rPr lang="en-US" sz="1800">
                <a:solidFill>
                  <a:schemeClr val="dk1"/>
                </a:solidFill>
                <a:latin typeface="Calibri"/>
                <a:ea typeface="Calibri"/>
                <a:cs typeface="Calibri"/>
                <a:sym typeface="Calibri"/>
              </a:rPr>
              <a:t>When a table is created, it is required to specify a table name and a primary key.</a:t>
            </a:r>
            <a:endParaRPr sz="1800"/>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0"/>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DynamoDB</a:t>
            </a:r>
            <a:endParaRPr sz="1800" b="1">
              <a:solidFill>
                <a:srgbClr val="C55A11"/>
              </a:solidFill>
              <a:latin typeface="Calibri"/>
              <a:ea typeface="Calibri"/>
              <a:cs typeface="Calibri"/>
              <a:sym typeface="Calibri"/>
            </a:endParaRPr>
          </a:p>
        </p:txBody>
      </p:sp>
      <p:cxnSp>
        <p:nvCxnSpPr>
          <p:cNvPr id="202" name="Google Shape;202;p10"/>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03" name="Google Shape;203;p10"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04" name="Google Shape;204;p10"/>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205" name="Google Shape;205;p10"/>
          <p:cNvSpPr txBox="1"/>
          <p:nvPr/>
        </p:nvSpPr>
        <p:spPr>
          <a:xfrm>
            <a:off x="228600" y="1098354"/>
            <a:ext cx="7680375" cy="4639701"/>
          </a:xfrm>
          <a:prstGeom prst="rect">
            <a:avLst/>
          </a:prstGeom>
          <a:noFill/>
          <a:ln>
            <a:noFill/>
          </a:ln>
        </p:spPr>
        <p:txBody>
          <a:bodyPr spcFirstLastPara="1" wrap="square" lIns="68569" tIns="34275" rIns="68569" bIns="34275" anchor="t" anchorCtr="0">
            <a:spAutoFit/>
          </a:bodyPr>
          <a:lstStyle/>
          <a:p>
            <a:pPr>
              <a:lnSpc>
                <a:spcPct val="150000"/>
              </a:lnSpc>
            </a:pPr>
            <a:r>
              <a:rPr lang="en-US" sz="1800">
                <a:solidFill>
                  <a:schemeClr val="dk1"/>
                </a:solidFill>
                <a:latin typeface="Calibri"/>
                <a:ea typeface="Calibri"/>
                <a:cs typeface="Calibri"/>
                <a:sym typeface="Calibri"/>
              </a:rPr>
              <a:t>Primary key can be of two types:</a:t>
            </a:r>
            <a:endParaRPr sz="1800"/>
          </a:p>
          <a:p>
            <a:pPr marL="214313" indent="-242888">
              <a:lnSpc>
                <a:spcPct val="150000"/>
              </a:lnSpc>
              <a:buClr>
                <a:schemeClr val="dk1"/>
              </a:buClr>
              <a:buSzPts val="2400"/>
              <a:buFont typeface="Arial"/>
              <a:buChar char="•"/>
            </a:pPr>
            <a:r>
              <a:rPr lang="en-US" sz="1800" b="1">
                <a:solidFill>
                  <a:schemeClr val="dk1"/>
                </a:solidFill>
                <a:latin typeface="Calibri"/>
                <a:ea typeface="Calibri"/>
                <a:cs typeface="Calibri"/>
                <a:sym typeface="Calibri"/>
              </a:rPr>
              <a:t>Single Attribute: </a:t>
            </a:r>
            <a:r>
              <a:rPr lang="en-US" sz="1800">
                <a:solidFill>
                  <a:schemeClr val="dk1"/>
                </a:solidFill>
                <a:latin typeface="Calibri"/>
                <a:ea typeface="Calibri"/>
                <a:cs typeface="Calibri"/>
                <a:sym typeface="Calibri"/>
              </a:rPr>
              <a:t>The DynamoDB system will use this attribute to build a hash index on the items in the table. This is called a hash type primary key.</a:t>
            </a:r>
            <a:endParaRPr sz="1800">
              <a:solidFill>
                <a:schemeClr val="dk1"/>
              </a:solidFill>
              <a:latin typeface="Calibri"/>
              <a:ea typeface="Calibri"/>
              <a:cs typeface="Calibri"/>
              <a:sym typeface="Calibri"/>
            </a:endParaRPr>
          </a:p>
          <a:p>
            <a:pPr marL="214313" indent="-242888">
              <a:lnSpc>
                <a:spcPct val="150000"/>
              </a:lnSpc>
              <a:buClr>
                <a:schemeClr val="dk1"/>
              </a:buClr>
              <a:buSzPts val="2400"/>
              <a:buFont typeface="Arial"/>
              <a:buChar char="•"/>
            </a:pPr>
            <a:r>
              <a:rPr lang="en-US" sz="1800" b="1">
                <a:solidFill>
                  <a:schemeClr val="dk1"/>
                </a:solidFill>
                <a:latin typeface="Calibri"/>
                <a:ea typeface="Calibri"/>
                <a:cs typeface="Calibri"/>
                <a:sym typeface="Calibri"/>
              </a:rPr>
              <a:t>Pair of Attributes: </a:t>
            </a:r>
            <a:r>
              <a:rPr lang="en-US" sz="1800">
                <a:solidFill>
                  <a:schemeClr val="dk1"/>
                </a:solidFill>
                <a:latin typeface="Calibri"/>
                <a:ea typeface="Calibri"/>
                <a:cs typeface="Calibri"/>
                <a:sym typeface="Calibri"/>
              </a:rPr>
              <a:t>This is called a hash and range type primary key. The primary key will be a pair of attributes (A, B): attribute A will be used for hashing, and because there will be multiple items with the same value of A, the B values will be used for ordering the records with the same A value.</a:t>
            </a:r>
            <a:endParaRPr sz="1800"/>
          </a:p>
          <a:p>
            <a:pPr marL="214313" indent="-242888">
              <a:lnSpc>
                <a:spcPct val="150000"/>
              </a:lnSpc>
              <a:buClr>
                <a:schemeClr val="dk1"/>
              </a:buClr>
              <a:buSzPts val="2400"/>
              <a:buFont typeface="Arial"/>
              <a:buChar char="•"/>
            </a:pPr>
            <a:r>
              <a:rPr lang="en-US" sz="1800" u="sng">
                <a:solidFill>
                  <a:schemeClr val="dk1"/>
                </a:solidFill>
                <a:latin typeface="Calibri"/>
                <a:ea typeface="Calibri"/>
                <a:cs typeface="Calibri"/>
                <a:sym typeface="Calibri"/>
                <a:hlinkClick r:id="rId4">
                  <a:extLst>
                    <a:ext uri="{A12FA001-AC4F-418D-AE19-62706E023703}">
                      <ahyp:hlinkClr xmlns:ahyp="http://schemas.microsoft.com/office/drawing/2018/hyperlinkcolor" val="tx"/>
                    </a:ext>
                  </a:extLst>
                </a:hlinkClick>
              </a:rPr>
              <a:t>https://www.youtube.com/watch?v=DQnjNgixZQs</a:t>
            </a:r>
            <a:endParaRPr sz="1800">
              <a:solidFill>
                <a:schemeClr val="dk1"/>
              </a:solidFill>
              <a:latin typeface="Calibri"/>
              <a:ea typeface="Calibri"/>
              <a:cs typeface="Calibri"/>
              <a:sym typeface="Calibri"/>
            </a:endParaRPr>
          </a:p>
          <a:p>
            <a:pPr marL="214313" indent="-242888">
              <a:lnSpc>
                <a:spcPct val="150000"/>
              </a:lnSpc>
              <a:buClr>
                <a:schemeClr val="dk1"/>
              </a:buClr>
              <a:buSzPts val="2400"/>
              <a:buFont typeface="Arial"/>
              <a:buChar char="•"/>
            </a:pPr>
            <a:r>
              <a:rPr lang="en-US" sz="1800" u="sng">
                <a:solidFill>
                  <a:schemeClr val="dk1"/>
                </a:solidFill>
                <a:latin typeface="Calibri"/>
                <a:ea typeface="Calibri"/>
                <a:cs typeface="Calibri"/>
                <a:sym typeface="Calibri"/>
                <a:hlinkClick r:id="rId5">
                  <a:extLst>
                    <a:ext uri="{A12FA001-AC4F-418D-AE19-62706E023703}">
                      <ahyp:hlinkClr xmlns:ahyp="http://schemas.microsoft.com/office/drawing/2018/hyperlinkcolor" val="tx"/>
                    </a:ext>
                  </a:extLst>
                </a:hlinkClick>
              </a:rPr>
              <a:t>https://www.youtube.com/watch?v=a_LaXOzG0co</a:t>
            </a:r>
            <a:endParaRPr sz="1800">
              <a:solidFill>
                <a:schemeClr val="dk1"/>
              </a:solidFill>
              <a:latin typeface="Calibri"/>
              <a:ea typeface="Calibri"/>
              <a:cs typeface="Calibri"/>
              <a:sym typeface="Calibri"/>
            </a:endParaRPr>
          </a:p>
          <a:p>
            <a:pPr marL="214313" indent="-128588">
              <a:lnSpc>
                <a:spcPct val="150000"/>
              </a:lnSpc>
              <a:buClr>
                <a:schemeClr val="dk1"/>
              </a:buClr>
              <a:buSzPts val="1800"/>
            </a:pPr>
            <a:endParaRPr sz="1800">
              <a:solidFill>
                <a:schemeClr val="dk1"/>
              </a:solidFill>
              <a:latin typeface="Calibri"/>
              <a:ea typeface="Calibri"/>
              <a:cs typeface="Calibri"/>
              <a:sym typeface="Calibri"/>
            </a:endParaRPr>
          </a:p>
          <a:p>
            <a:pPr marL="257175" indent="-171450">
              <a:lnSpc>
                <a:spcPct val="150000"/>
              </a:lnSpc>
              <a:buClr>
                <a:schemeClr val="dk1"/>
              </a:buClr>
              <a:buSzPts val="1800"/>
            </a:pPr>
            <a:endParaRPr sz="1800">
              <a:solidFill>
                <a:schemeClr val="dk1"/>
              </a:solidFill>
              <a:latin typeface="Calibri"/>
              <a:ea typeface="Calibri"/>
              <a:cs typeface="Calibri"/>
              <a:sym typeface="Calibri"/>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1"/>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DynamoDB Features</a:t>
            </a:r>
            <a:endParaRPr sz="1800" b="1">
              <a:solidFill>
                <a:srgbClr val="C55A11"/>
              </a:solidFill>
              <a:latin typeface="Calibri"/>
              <a:ea typeface="Calibri"/>
              <a:cs typeface="Calibri"/>
              <a:sym typeface="Calibri"/>
            </a:endParaRPr>
          </a:p>
        </p:txBody>
      </p:sp>
      <p:cxnSp>
        <p:nvCxnSpPr>
          <p:cNvPr id="212" name="Google Shape;212;p11"/>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13" name="Google Shape;213;p11"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14" name="Google Shape;214;p11"/>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215" name="Google Shape;215;p11"/>
          <p:cNvSpPr txBox="1"/>
          <p:nvPr/>
        </p:nvSpPr>
        <p:spPr>
          <a:xfrm>
            <a:off x="228600" y="1098354"/>
            <a:ext cx="7680366" cy="692467"/>
          </a:xfrm>
          <a:prstGeom prst="rect">
            <a:avLst/>
          </a:prstGeom>
          <a:noFill/>
          <a:ln>
            <a:noFill/>
          </a:ln>
        </p:spPr>
        <p:txBody>
          <a:bodyPr spcFirstLastPara="1" wrap="square" lIns="68569" tIns="34275" rIns="68569" bIns="34275" anchor="t" anchorCtr="0">
            <a:spAutoFit/>
          </a:bodyPr>
          <a:lstStyle/>
          <a:p>
            <a:pPr marL="214313" indent="-128588">
              <a:lnSpc>
                <a:spcPct val="150000"/>
              </a:lnSpc>
              <a:buClr>
                <a:schemeClr val="dk1"/>
              </a:buClr>
              <a:buSzPts val="1800"/>
            </a:pPr>
            <a:endParaRPr sz="1350">
              <a:solidFill>
                <a:schemeClr val="dk1"/>
              </a:solidFill>
              <a:latin typeface="Calibri"/>
              <a:ea typeface="Calibri"/>
              <a:cs typeface="Calibri"/>
              <a:sym typeface="Calibri"/>
            </a:endParaRPr>
          </a:p>
          <a:p>
            <a:pPr marL="257175" indent="-171450">
              <a:lnSpc>
                <a:spcPct val="150000"/>
              </a:lnSpc>
              <a:buClr>
                <a:schemeClr val="dk1"/>
              </a:buClr>
              <a:buSzPts val="1800"/>
            </a:pPr>
            <a:endParaRPr sz="1350">
              <a:solidFill>
                <a:schemeClr val="dk1"/>
              </a:solidFill>
              <a:latin typeface="Calibri"/>
              <a:ea typeface="Calibri"/>
              <a:cs typeface="Calibri"/>
              <a:sym typeface="Calibri"/>
            </a:endParaRPr>
          </a:p>
        </p:txBody>
      </p:sp>
      <p:sp>
        <p:nvSpPr>
          <p:cNvPr id="216" name="Google Shape;216;p11"/>
          <p:cNvSpPr txBox="1"/>
          <p:nvPr/>
        </p:nvSpPr>
        <p:spPr>
          <a:xfrm>
            <a:off x="467249" y="1250754"/>
            <a:ext cx="5471325" cy="3670205"/>
          </a:xfrm>
          <a:prstGeom prst="rect">
            <a:avLst/>
          </a:prstGeom>
          <a:noFill/>
          <a:ln>
            <a:noFill/>
          </a:ln>
        </p:spPr>
        <p:txBody>
          <a:bodyPr spcFirstLastPara="1" wrap="square" lIns="68569" tIns="34275" rIns="68569" bIns="34275" anchor="t" anchorCtr="0">
            <a:spAutoFit/>
          </a:bodyPr>
          <a:lstStyle/>
          <a:p>
            <a:pPr marL="214313" indent="-242888">
              <a:buClr>
                <a:schemeClr val="dk1"/>
              </a:buClr>
              <a:buSzPts val="2400"/>
              <a:buFont typeface="Arial"/>
              <a:buChar char="•"/>
            </a:pPr>
            <a:r>
              <a:rPr lang="en-US" sz="1800">
                <a:solidFill>
                  <a:schemeClr val="dk1"/>
                </a:solidFill>
              </a:rPr>
              <a:t>SSD’s for storage</a:t>
            </a:r>
            <a:endParaRPr sz="1800"/>
          </a:p>
          <a:p>
            <a:pPr marL="214313" indent="-128588">
              <a:buClr>
                <a:schemeClr val="dk1"/>
              </a:buClr>
              <a:buSzPts val="1800"/>
            </a:pPr>
            <a:endParaRPr sz="1800">
              <a:solidFill>
                <a:schemeClr val="dk1"/>
              </a:solidFill>
            </a:endParaRPr>
          </a:p>
          <a:p>
            <a:pPr marL="214313" indent="-242888">
              <a:buClr>
                <a:schemeClr val="dk1"/>
              </a:buClr>
              <a:buSzPts val="2400"/>
              <a:buFont typeface="Arial"/>
              <a:buChar char="•"/>
            </a:pPr>
            <a:r>
              <a:rPr lang="en-US" sz="1800">
                <a:solidFill>
                  <a:schemeClr val="dk1"/>
                </a:solidFill>
              </a:rPr>
              <a:t>Built in High Availability</a:t>
            </a:r>
            <a:endParaRPr sz="1800"/>
          </a:p>
          <a:p>
            <a:pPr marL="214313" indent="-128588">
              <a:buClr>
                <a:schemeClr val="dk1"/>
              </a:buClr>
              <a:buSzPts val="1800"/>
            </a:pPr>
            <a:endParaRPr sz="1800">
              <a:solidFill>
                <a:schemeClr val="dk1"/>
              </a:solidFill>
            </a:endParaRPr>
          </a:p>
          <a:p>
            <a:pPr marL="214313" indent="-242888">
              <a:buClr>
                <a:schemeClr val="dk1"/>
              </a:buClr>
              <a:buSzPts val="2400"/>
              <a:buFont typeface="Arial"/>
              <a:buChar char="•"/>
            </a:pPr>
            <a:r>
              <a:rPr lang="en-US" sz="1800">
                <a:solidFill>
                  <a:schemeClr val="dk1"/>
                </a:solidFill>
              </a:rPr>
              <a:t>Predictable Performance</a:t>
            </a:r>
            <a:endParaRPr sz="1800"/>
          </a:p>
          <a:p>
            <a:pPr marL="214313" indent="-128588">
              <a:buClr>
                <a:schemeClr val="dk1"/>
              </a:buClr>
              <a:buSzPts val="1800"/>
            </a:pPr>
            <a:endParaRPr sz="1800">
              <a:solidFill>
                <a:schemeClr val="dk1"/>
              </a:solidFill>
            </a:endParaRPr>
          </a:p>
          <a:p>
            <a:pPr marL="214313" indent="-242888">
              <a:buClr>
                <a:schemeClr val="dk1"/>
              </a:buClr>
              <a:buSzPts val="2400"/>
              <a:buFont typeface="Arial"/>
              <a:buChar char="•"/>
            </a:pPr>
            <a:r>
              <a:rPr lang="en-US" sz="1800">
                <a:solidFill>
                  <a:schemeClr val="dk1"/>
                </a:solidFill>
              </a:rPr>
              <a:t>Massive Scalability</a:t>
            </a:r>
            <a:endParaRPr sz="1800"/>
          </a:p>
          <a:p>
            <a:pPr marL="214313" indent="-128588">
              <a:buClr>
                <a:schemeClr val="dk1"/>
              </a:buClr>
              <a:buSzPts val="1800"/>
            </a:pPr>
            <a:endParaRPr sz="1800">
              <a:solidFill>
                <a:schemeClr val="dk1"/>
              </a:solidFill>
            </a:endParaRPr>
          </a:p>
          <a:p>
            <a:pPr marL="214313" indent="-242888">
              <a:buClr>
                <a:schemeClr val="dk1"/>
              </a:buClr>
              <a:buSzPts val="2400"/>
              <a:buFont typeface="Arial"/>
              <a:buChar char="•"/>
            </a:pPr>
            <a:r>
              <a:rPr lang="en-US" sz="1800">
                <a:solidFill>
                  <a:schemeClr val="dk1"/>
                </a:solidFill>
              </a:rPr>
              <a:t>Serverless Apps</a:t>
            </a:r>
            <a:endParaRPr sz="1800"/>
          </a:p>
          <a:p>
            <a:pPr marL="214313" indent="-128588">
              <a:buClr>
                <a:schemeClr val="dk1"/>
              </a:buClr>
              <a:buSzPts val="1800"/>
            </a:pPr>
            <a:endParaRPr sz="1800">
              <a:solidFill>
                <a:schemeClr val="dk1"/>
              </a:solidFill>
            </a:endParaRPr>
          </a:p>
          <a:p>
            <a:pPr marL="214313" indent="-242888">
              <a:buClr>
                <a:schemeClr val="dk1"/>
              </a:buClr>
              <a:buSzPts val="2400"/>
              <a:buFont typeface="Arial"/>
              <a:buChar char="•"/>
            </a:pPr>
            <a:r>
              <a:rPr lang="en-US" sz="1800">
                <a:solidFill>
                  <a:schemeClr val="dk1"/>
                </a:solidFill>
              </a:rPr>
              <a:t>Read Heavy Apps</a:t>
            </a:r>
            <a:endParaRPr sz="1800"/>
          </a:p>
          <a:p>
            <a:endParaRPr sz="1800">
              <a:solidFill>
                <a:schemeClr val="dk1"/>
              </a:solidFill>
            </a:endParaRPr>
          </a:p>
          <a:p>
            <a:endParaRPr sz="1800">
              <a:solidFill>
                <a:schemeClr val="dk1"/>
              </a:solidFill>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12"/>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An example of data stored as key-value pairs in DynamoDB.</a:t>
            </a:r>
            <a:endParaRPr sz="1800" b="1">
              <a:solidFill>
                <a:srgbClr val="C55A11"/>
              </a:solidFill>
              <a:latin typeface="Calibri"/>
              <a:ea typeface="Calibri"/>
              <a:cs typeface="Calibri"/>
              <a:sym typeface="Calibri"/>
            </a:endParaRPr>
          </a:p>
        </p:txBody>
      </p:sp>
      <p:cxnSp>
        <p:nvCxnSpPr>
          <p:cNvPr id="223" name="Google Shape;223;p12"/>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24" name="Google Shape;224;p12"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25" name="Google Shape;225;p12"/>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pic>
        <p:nvPicPr>
          <p:cNvPr id="226" name="Google Shape;226;p12"/>
          <p:cNvPicPr preferRelativeResize="0"/>
          <p:nvPr/>
        </p:nvPicPr>
        <p:blipFill rotWithShape="1">
          <a:blip r:embed="rId4">
            <a:alphaModFix/>
          </a:blip>
          <a:srcRect/>
          <a:stretch/>
        </p:blipFill>
        <p:spPr>
          <a:xfrm>
            <a:off x="143189" y="1289051"/>
            <a:ext cx="6318608" cy="3690888"/>
          </a:xfrm>
          <a:prstGeom prst="rect">
            <a:avLst/>
          </a:prstGeom>
          <a:noFill/>
          <a:ln>
            <a:noFill/>
          </a:ln>
        </p:spPr>
      </p:pic>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cxnSp>
        <p:nvCxnSpPr>
          <p:cNvPr id="231" name="Google Shape;231;p13"/>
          <p:cNvCxnSpPr/>
          <p:nvPr/>
        </p:nvCxnSpPr>
        <p:spPr>
          <a:xfrm>
            <a:off x="4086225" y="2168922"/>
            <a:ext cx="3436144" cy="0"/>
          </a:xfrm>
          <a:prstGeom prst="straightConnector1">
            <a:avLst/>
          </a:prstGeom>
          <a:noFill/>
          <a:ln w="38100" cap="flat" cmpd="sng">
            <a:solidFill>
              <a:srgbClr val="C55A11"/>
            </a:solidFill>
            <a:prstDash val="solid"/>
            <a:miter lim="800000"/>
            <a:headEnd type="none" w="sm" len="sm"/>
            <a:tailEnd type="none" w="sm" len="sm"/>
          </a:ln>
        </p:spPr>
      </p:cxnSp>
      <p:sp>
        <p:nvSpPr>
          <p:cNvPr id="232" name="Google Shape;232;p13"/>
          <p:cNvSpPr/>
          <p:nvPr/>
        </p:nvSpPr>
        <p:spPr>
          <a:xfrm>
            <a:off x="4095751" y="3040460"/>
            <a:ext cx="5622131" cy="346218"/>
          </a:xfrm>
          <a:prstGeom prst="rect">
            <a:avLst/>
          </a:prstGeom>
          <a:noFill/>
          <a:ln>
            <a:noFill/>
          </a:ln>
        </p:spPr>
        <p:txBody>
          <a:bodyPr spcFirstLastPara="1" wrap="square" lIns="68569" tIns="34275" rIns="68569" bIns="34275" anchor="t" anchorCtr="0">
            <a:spAutoFit/>
          </a:bodyPr>
          <a:lstStyle/>
          <a:p>
            <a:endParaRPr sz="1800" b="1" dirty="0">
              <a:solidFill>
                <a:schemeClr val="dk1"/>
              </a:solidFill>
              <a:latin typeface="Calibri"/>
              <a:ea typeface="Calibri"/>
              <a:cs typeface="Calibri"/>
              <a:sym typeface="Calibri"/>
            </a:endParaRPr>
          </a:p>
        </p:txBody>
      </p:sp>
      <p:grpSp>
        <p:nvGrpSpPr>
          <p:cNvPr id="233" name="Google Shape;233;p13"/>
          <p:cNvGrpSpPr/>
          <p:nvPr/>
        </p:nvGrpSpPr>
        <p:grpSpPr>
          <a:xfrm>
            <a:off x="235384" y="265275"/>
            <a:ext cx="8638805" cy="4663791"/>
            <a:chOff x="313844" y="349466"/>
            <a:chExt cx="11518407" cy="6218388"/>
          </a:xfrm>
        </p:grpSpPr>
        <p:sp>
          <p:nvSpPr>
            <p:cNvPr id="234" name="Google Shape;234;p13"/>
            <p:cNvSpPr/>
            <p:nvPr/>
          </p:nvSpPr>
          <p:spPr>
            <a:xfrm>
              <a:off x="11786532" y="360726"/>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235" name="Google Shape;235;p13"/>
            <p:cNvSpPr/>
            <p:nvPr/>
          </p:nvSpPr>
          <p:spPr>
            <a:xfrm rot="5400000">
              <a:off x="11275944" y="-161122"/>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236" name="Google Shape;236;p13"/>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237" name="Google Shape;237;p13"/>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pic>
        <p:nvPicPr>
          <p:cNvPr id="238" name="Google Shape;238;p13" descr="A close up of a logo&#10;&#10;Description automatically generated"/>
          <p:cNvPicPr preferRelativeResize="0"/>
          <p:nvPr/>
        </p:nvPicPr>
        <p:blipFill rotWithShape="1">
          <a:blip r:embed="rId3">
            <a:alphaModFix/>
          </a:blip>
          <a:srcRect/>
          <a:stretch/>
        </p:blipFill>
        <p:spPr>
          <a:xfrm>
            <a:off x="1808560" y="1208087"/>
            <a:ext cx="1777603" cy="2662238"/>
          </a:xfrm>
          <a:prstGeom prst="rect">
            <a:avLst/>
          </a:prstGeom>
          <a:noFill/>
          <a:ln>
            <a:noFill/>
          </a:ln>
        </p:spPr>
      </p:pic>
      <p:sp>
        <p:nvSpPr>
          <p:cNvPr id="239" name="Google Shape;239;p13"/>
          <p:cNvSpPr/>
          <p:nvPr/>
        </p:nvSpPr>
        <p:spPr>
          <a:xfrm>
            <a:off x="4086225" y="1540273"/>
            <a:ext cx="3452813" cy="484718"/>
          </a:xfrm>
          <a:prstGeom prst="rect">
            <a:avLst/>
          </a:prstGeom>
          <a:noFill/>
          <a:ln>
            <a:noFill/>
          </a:ln>
        </p:spPr>
        <p:txBody>
          <a:bodyPr spcFirstLastPara="1" wrap="square" lIns="68569" tIns="34275" rIns="68569" bIns="34275" anchor="t" anchorCtr="0">
            <a:spAutoFit/>
          </a:bodyPr>
          <a:lstStyle/>
          <a:p>
            <a:r>
              <a:rPr lang="en-US" sz="2700" b="1">
                <a:solidFill>
                  <a:srgbClr val="C55A11"/>
                </a:solidFill>
                <a:latin typeface="Calibri"/>
                <a:ea typeface="Calibri"/>
                <a:cs typeface="Calibri"/>
                <a:sym typeface="Calibri"/>
              </a:rPr>
              <a:t>THANK YOU</a:t>
            </a:r>
            <a:endParaRPr sz="1050"/>
          </a:p>
        </p:txBody>
      </p:sp>
      <p:sp>
        <p:nvSpPr>
          <p:cNvPr id="240" name="Google Shape;240;p13"/>
          <p:cNvSpPr/>
          <p:nvPr/>
        </p:nvSpPr>
        <p:spPr>
          <a:xfrm>
            <a:off x="4086226" y="2349898"/>
            <a:ext cx="5623322" cy="346218"/>
          </a:xfrm>
          <a:prstGeom prst="rect">
            <a:avLst/>
          </a:prstGeom>
          <a:noFill/>
          <a:ln>
            <a:noFill/>
          </a:ln>
        </p:spPr>
        <p:txBody>
          <a:bodyPr spcFirstLastPara="1" wrap="square" lIns="68569" tIns="34275" rIns="68569" bIns="34275" anchor="t" anchorCtr="0">
            <a:spAutoFit/>
          </a:bodyPr>
          <a:lstStyle/>
          <a:p>
            <a:endParaRPr sz="1800" b="1" dirty="0">
              <a:solidFill>
                <a:schemeClr val="dk1"/>
              </a:solidFill>
              <a:latin typeface="Calibri"/>
              <a:ea typeface="Calibri"/>
              <a:cs typeface="Calibri"/>
              <a:sym typeface="Calibri"/>
            </a:endParaRPr>
          </a:p>
        </p:txBody>
      </p:sp>
      <p:sp>
        <p:nvSpPr>
          <p:cNvPr id="241" name="Google Shape;241;p13"/>
          <p:cNvSpPr/>
          <p:nvPr/>
        </p:nvSpPr>
        <p:spPr>
          <a:xfrm>
            <a:off x="4086226" y="2647554"/>
            <a:ext cx="5623322" cy="346218"/>
          </a:xfrm>
          <a:prstGeom prst="rect">
            <a:avLst/>
          </a:prstGeom>
          <a:noFill/>
          <a:ln>
            <a:noFill/>
          </a:ln>
        </p:spPr>
        <p:txBody>
          <a:bodyPr spcFirstLastPara="1" wrap="square" lIns="68569" tIns="34275" rIns="68569" bIns="34275" anchor="t" anchorCtr="0">
            <a:spAutoFit/>
          </a:bodyPr>
          <a:lstStyle/>
          <a:p>
            <a:r>
              <a:rPr lang="en-US" sz="1800">
                <a:solidFill>
                  <a:schemeClr val="dk1"/>
                </a:solidFill>
                <a:latin typeface="Calibri"/>
                <a:ea typeface="Calibri"/>
                <a:cs typeface="Calibri"/>
                <a:sym typeface="Calibri"/>
              </a:rPr>
              <a:t>Department of Computer Science and Engineering</a:t>
            </a:r>
            <a:endParaRPr sz="1800">
              <a:solidFill>
                <a:schemeClr val="dk1"/>
              </a:solidFill>
              <a:latin typeface="Calibri"/>
              <a:ea typeface="Calibri"/>
              <a:cs typeface="Calibri"/>
              <a:sym typeface="Calibri"/>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p:nvPr/>
        </p:nvSpPr>
        <p:spPr>
          <a:xfrm>
            <a:off x="3586163" y="1268810"/>
            <a:ext cx="5623322" cy="484718"/>
          </a:xfrm>
          <a:prstGeom prst="rect">
            <a:avLst/>
          </a:prstGeom>
          <a:noFill/>
          <a:ln>
            <a:noFill/>
          </a:ln>
        </p:spPr>
        <p:txBody>
          <a:bodyPr spcFirstLastPara="1" wrap="square" lIns="68569" tIns="34275" rIns="68569" bIns="34275" anchor="t" anchorCtr="0">
            <a:spAutoFit/>
          </a:bodyPr>
          <a:lstStyle/>
          <a:p>
            <a:r>
              <a:rPr lang="en-US" sz="2700" b="1">
                <a:solidFill>
                  <a:srgbClr val="C55A11"/>
                </a:solidFill>
              </a:rPr>
              <a:t>Database Management Systems </a:t>
            </a:r>
            <a:endParaRPr sz="2700" b="1">
              <a:solidFill>
                <a:srgbClr val="C55A11"/>
              </a:solidFill>
            </a:endParaRPr>
          </a:p>
        </p:txBody>
      </p:sp>
      <p:sp>
        <p:nvSpPr>
          <p:cNvPr id="89" name="Google Shape;89;p1"/>
          <p:cNvSpPr/>
          <p:nvPr/>
        </p:nvSpPr>
        <p:spPr>
          <a:xfrm>
            <a:off x="3586163" y="2134394"/>
            <a:ext cx="5623322" cy="484718"/>
          </a:xfrm>
          <a:prstGeom prst="rect">
            <a:avLst/>
          </a:prstGeom>
          <a:noFill/>
          <a:ln>
            <a:noFill/>
          </a:ln>
        </p:spPr>
        <p:txBody>
          <a:bodyPr spcFirstLastPara="1" wrap="square" lIns="68569" tIns="34275" rIns="68569" bIns="34275" anchor="t" anchorCtr="0">
            <a:spAutoFit/>
          </a:bodyPr>
          <a:lstStyle/>
          <a:p>
            <a:pPr>
              <a:buSzPts val="3600"/>
            </a:pPr>
            <a:r>
              <a:rPr lang="en-US" sz="2700" b="1">
                <a:solidFill>
                  <a:srgbClr val="2F5496"/>
                </a:solidFill>
                <a:latin typeface="Calibri"/>
                <a:ea typeface="Calibri"/>
                <a:cs typeface="Calibri"/>
                <a:sym typeface="Calibri"/>
              </a:rPr>
              <a:t>NoSQL – Column Oriented DB</a:t>
            </a:r>
            <a:endParaRPr sz="2700" b="1">
              <a:solidFill>
                <a:srgbClr val="2F5496"/>
              </a:solidFill>
              <a:latin typeface="Calibri"/>
              <a:ea typeface="Calibri"/>
              <a:cs typeface="Calibri"/>
              <a:sym typeface="Calibri"/>
            </a:endParaRPr>
          </a:p>
        </p:txBody>
      </p:sp>
      <p:sp>
        <p:nvSpPr>
          <p:cNvPr id="90" name="Google Shape;90;p1"/>
          <p:cNvSpPr/>
          <p:nvPr/>
        </p:nvSpPr>
        <p:spPr>
          <a:xfrm>
            <a:off x="3586163" y="3622675"/>
            <a:ext cx="5623322" cy="623217"/>
          </a:xfrm>
          <a:prstGeom prst="rect">
            <a:avLst/>
          </a:prstGeom>
          <a:noFill/>
          <a:ln>
            <a:noFill/>
          </a:ln>
        </p:spPr>
        <p:txBody>
          <a:bodyPr spcFirstLastPara="1" wrap="square" lIns="68569" tIns="34275" rIns="68569" bIns="34275" anchor="t" anchorCtr="0">
            <a:spAutoFit/>
          </a:bodyPr>
          <a:lstStyle/>
          <a:p>
            <a:pPr>
              <a:buSzPts val="2400"/>
            </a:pPr>
            <a:r>
              <a:rPr lang="en-US" sz="1800">
                <a:solidFill>
                  <a:schemeClr val="dk1"/>
                </a:solidFill>
                <a:latin typeface="Calibri"/>
                <a:ea typeface="Calibri"/>
                <a:cs typeface="Calibri"/>
                <a:sym typeface="Calibri"/>
              </a:rPr>
              <a:t>Department of Computer Science</a:t>
            </a:r>
            <a:endParaRPr sz="1050"/>
          </a:p>
          <a:p>
            <a:pPr>
              <a:buSzPts val="2400"/>
            </a:pPr>
            <a:r>
              <a:rPr lang="en-US" sz="1800">
                <a:solidFill>
                  <a:schemeClr val="dk1"/>
                </a:solidFill>
                <a:latin typeface="Calibri"/>
                <a:ea typeface="Calibri"/>
                <a:cs typeface="Calibri"/>
                <a:sym typeface="Calibri"/>
              </a:rPr>
              <a:t>and Engineering</a:t>
            </a:r>
            <a:endParaRPr sz="1800">
              <a:solidFill>
                <a:schemeClr val="dk1"/>
              </a:solidFill>
              <a:latin typeface="Calibri"/>
              <a:ea typeface="Calibri"/>
              <a:cs typeface="Calibri"/>
              <a:sym typeface="Calibri"/>
            </a:endParaRPr>
          </a:p>
        </p:txBody>
      </p:sp>
      <p:grpSp>
        <p:nvGrpSpPr>
          <p:cNvPr id="91" name="Google Shape;91;p1"/>
          <p:cNvGrpSpPr/>
          <p:nvPr/>
        </p:nvGrpSpPr>
        <p:grpSpPr>
          <a:xfrm>
            <a:off x="235384" y="4120450"/>
            <a:ext cx="800171" cy="808616"/>
            <a:chOff x="313844" y="5489699"/>
            <a:chExt cx="1066895" cy="1078155"/>
          </a:xfrm>
        </p:grpSpPr>
        <p:sp>
          <p:nvSpPr>
            <p:cNvPr id="92" name="Google Shape;92;p1"/>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buSzPts val="1800"/>
              </a:pPr>
              <a:endParaRPr sz="1350">
                <a:solidFill>
                  <a:schemeClr val="lt1"/>
                </a:solidFill>
              </a:endParaRPr>
            </a:p>
          </p:txBody>
        </p:sp>
        <p:sp>
          <p:nvSpPr>
            <p:cNvPr id="93" name="Google Shape;93;p1"/>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buSzPts val="1800"/>
              </a:pPr>
              <a:endParaRPr sz="1350">
                <a:solidFill>
                  <a:schemeClr val="lt1"/>
                </a:solidFill>
              </a:endParaRPr>
            </a:p>
          </p:txBody>
        </p:sp>
      </p:grpSp>
      <p:cxnSp>
        <p:nvCxnSpPr>
          <p:cNvPr id="94" name="Google Shape;94;p1"/>
          <p:cNvCxnSpPr/>
          <p:nvPr/>
        </p:nvCxnSpPr>
        <p:spPr>
          <a:xfrm>
            <a:off x="3586163" y="3088085"/>
            <a:ext cx="3436144" cy="0"/>
          </a:xfrm>
          <a:prstGeom prst="straightConnector1">
            <a:avLst/>
          </a:prstGeom>
          <a:noFill/>
          <a:ln w="38100" cap="flat" cmpd="sng">
            <a:solidFill>
              <a:srgbClr val="C55A11"/>
            </a:solidFill>
            <a:prstDash val="solid"/>
            <a:miter lim="800000"/>
            <a:headEnd type="none" w="sm" len="sm"/>
            <a:tailEnd type="none" w="sm" len="sm"/>
          </a:ln>
        </p:spPr>
      </p:cxnSp>
      <p:pic>
        <p:nvPicPr>
          <p:cNvPr id="95" name="Google Shape;95;p1" descr="A close up of a logo&#10;&#10;Description automatically generated"/>
          <p:cNvPicPr preferRelativeResize="0"/>
          <p:nvPr/>
        </p:nvPicPr>
        <p:blipFill rotWithShape="1">
          <a:blip r:embed="rId3">
            <a:alphaModFix/>
          </a:blip>
          <a:srcRect/>
          <a:stretch/>
        </p:blipFill>
        <p:spPr>
          <a:xfrm>
            <a:off x="1309687" y="1208087"/>
            <a:ext cx="1776413" cy="2662238"/>
          </a:xfrm>
          <a:prstGeom prst="rect">
            <a:avLst/>
          </a:prstGeom>
          <a:noFill/>
          <a:ln>
            <a:noFill/>
          </a:ln>
        </p:spPr>
      </p:pic>
      <p:grpSp>
        <p:nvGrpSpPr>
          <p:cNvPr id="96" name="Google Shape;96;p1"/>
          <p:cNvGrpSpPr/>
          <p:nvPr/>
        </p:nvGrpSpPr>
        <p:grpSpPr>
          <a:xfrm rot="10800000">
            <a:off x="8141777" y="202727"/>
            <a:ext cx="800171" cy="808616"/>
            <a:chOff x="313844" y="5489699"/>
            <a:chExt cx="1066895" cy="1078155"/>
          </a:xfrm>
        </p:grpSpPr>
        <p:sp>
          <p:nvSpPr>
            <p:cNvPr id="97" name="Google Shape;97;p1"/>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buSzPts val="1800"/>
              </a:pPr>
              <a:endParaRPr sz="1350">
                <a:solidFill>
                  <a:schemeClr val="lt1"/>
                </a:solidFill>
              </a:endParaRPr>
            </a:p>
          </p:txBody>
        </p:sp>
        <p:sp>
          <p:nvSpPr>
            <p:cNvPr id="98" name="Google Shape;98;p1"/>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buSzPts val="1800"/>
              </a:pPr>
              <a:endParaRPr sz="1350">
                <a:solidFill>
                  <a:schemeClr val="lt1"/>
                </a:solidFill>
              </a:endParaRPr>
            </a:p>
          </p:txBody>
        </p:sp>
      </p:grpSp>
      <p:sp>
        <p:nvSpPr>
          <p:cNvPr id="99" name="Google Shape;99;p1"/>
          <p:cNvSpPr txBox="1"/>
          <p:nvPr/>
        </p:nvSpPr>
        <p:spPr>
          <a:xfrm>
            <a:off x="3586163" y="2704703"/>
            <a:ext cx="4828915" cy="276969"/>
          </a:xfrm>
          <a:prstGeom prst="rect">
            <a:avLst/>
          </a:prstGeom>
          <a:noFill/>
          <a:ln>
            <a:noFill/>
          </a:ln>
        </p:spPr>
        <p:txBody>
          <a:bodyPr spcFirstLastPara="1" wrap="square" lIns="68569" tIns="34275" rIns="68569" bIns="34275" anchor="t" anchorCtr="0">
            <a:spAutoFit/>
          </a:bodyPr>
          <a:lstStyle/>
          <a:p>
            <a:r>
              <a:rPr lang="en-US" sz="1350">
                <a:solidFill>
                  <a:schemeClr val="dk1"/>
                </a:solidFill>
                <a:latin typeface="Times New Roman"/>
                <a:ea typeface="Times New Roman"/>
                <a:cs typeface="Times New Roman"/>
                <a:sym typeface="Times New Roman"/>
              </a:rPr>
              <a:t>Prof.  Bhargavi M &amp; Prof. Vidhyashree DM</a:t>
            </a:r>
            <a:endParaRPr sz="1050"/>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3"/>
          <p:cNvSpPr/>
          <p:nvPr/>
        </p:nvSpPr>
        <p:spPr>
          <a:xfrm>
            <a:off x="278607" y="492523"/>
            <a:ext cx="5999560"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C55A11"/>
                </a:solidFill>
                <a:latin typeface="Calibri"/>
                <a:ea typeface="Calibri"/>
                <a:cs typeface="Calibri"/>
                <a:sym typeface="Calibri"/>
              </a:rPr>
              <a:t>Wide-Column Store </a:t>
            </a:r>
            <a:endParaRPr sz="1050"/>
          </a:p>
        </p:txBody>
      </p:sp>
      <p:cxnSp>
        <p:nvCxnSpPr>
          <p:cNvPr id="106" name="Google Shape;106;p3"/>
          <p:cNvCxnSpPr/>
          <p:nvPr/>
        </p:nvCxnSpPr>
        <p:spPr>
          <a:xfrm>
            <a:off x="0" y="85685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07" name="Google Shape;107;p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08" name="Google Shape;108;p3"/>
          <p:cNvSpPr/>
          <p:nvPr/>
        </p:nvSpPr>
        <p:spPr>
          <a:xfrm>
            <a:off x="295276" y="192485"/>
            <a:ext cx="5622131"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2F5496"/>
                </a:solidFill>
                <a:latin typeface="Calibri"/>
                <a:ea typeface="Calibri"/>
                <a:cs typeface="Calibri"/>
                <a:sym typeface="Calibri"/>
              </a:rPr>
              <a:t>Database Management Systems </a:t>
            </a:r>
            <a:endParaRPr sz="1050"/>
          </a:p>
        </p:txBody>
      </p:sp>
      <p:sp>
        <p:nvSpPr>
          <p:cNvPr id="109" name="Google Shape;109;p3"/>
          <p:cNvSpPr/>
          <p:nvPr/>
        </p:nvSpPr>
        <p:spPr>
          <a:xfrm>
            <a:off x="133350" y="831850"/>
            <a:ext cx="7782750" cy="2354460"/>
          </a:xfrm>
          <a:prstGeom prst="rect">
            <a:avLst/>
          </a:prstGeom>
          <a:noFill/>
          <a:ln>
            <a:noFill/>
          </a:ln>
        </p:spPr>
        <p:txBody>
          <a:bodyPr spcFirstLastPara="1" wrap="square" lIns="68569" tIns="34275" rIns="68569" bIns="34275" anchor="t" anchorCtr="0">
            <a:spAutoFit/>
          </a:bodyPr>
          <a:lstStyle/>
          <a:p>
            <a:pPr algn="just">
              <a:lnSpc>
                <a:spcPct val="150000"/>
              </a:lnSpc>
              <a:buClr>
                <a:schemeClr val="dk1"/>
              </a:buClr>
              <a:buSzPts val="1800"/>
            </a:pPr>
            <a:r>
              <a:rPr lang="en-US" sz="1650">
                <a:solidFill>
                  <a:schemeClr val="dk1"/>
                </a:solidFill>
                <a:latin typeface="Calibri"/>
                <a:ea typeface="Calibri"/>
                <a:cs typeface="Calibri"/>
                <a:sym typeface="Calibri"/>
              </a:rPr>
              <a:t>A wide-column stores use columns to store data. It can group related columns into column families. Individual rows then constitute a column family.</a:t>
            </a:r>
            <a:endParaRPr sz="1650"/>
          </a:p>
          <a:p>
            <a:pPr algn="just">
              <a:lnSpc>
                <a:spcPct val="150000"/>
              </a:lnSpc>
              <a:buClr>
                <a:schemeClr val="dk1"/>
              </a:buClr>
              <a:buSzPts val="1800"/>
            </a:pPr>
            <a:r>
              <a:rPr lang="en-US" sz="1650">
                <a:solidFill>
                  <a:schemeClr val="dk1"/>
                </a:solidFill>
                <a:latin typeface="Calibri"/>
                <a:ea typeface="Calibri"/>
                <a:cs typeface="Calibri"/>
                <a:sym typeface="Calibri"/>
              </a:rPr>
              <a:t>A typical column family contains a row key as the first column, which uniquely identifies that row within the column family. The following columns then contain a column key, which uniquely identifies that column within the row, so that you can query their corresponding column values.</a:t>
            </a:r>
            <a:endParaRPr sz="1650"/>
          </a:p>
        </p:txBody>
      </p:sp>
      <p:pic>
        <p:nvPicPr>
          <p:cNvPr id="110" name="Google Shape;110;p3"/>
          <p:cNvPicPr preferRelativeResize="0"/>
          <p:nvPr/>
        </p:nvPicPr>
        <p:blipFill rotWithShape="1">
          <a:blip r:embed="rId4">
            <a:alphaModFix/>
          </a:blip>
          <a:srcRect/>
          <a:stretch/>
        </p:blipFill>
        <p:spPr>
          <a:xfrm>
            <a:off x="3106340" y="2879285"/>
            <a:ext cx="5472113" cy="207808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4"/>
          <p:cNvSpPr txBox="1"/>
          <p:nvPr/>
        </p:nvSpPr>
        <p:spPr>
          <a:xfrm>
            <a:off x="374700" y="738632"/>
            <a:ext cx="7504856" cy="3318857"/>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87630" marR="0" lvl="0" indent="0" algn="l" rtl="0">
              <a:lnSpc>
                <a:spcPct val="100000"/>
              </a:lnSpc>
              <a:spcBef>
                <a:spcPts val="1595"/>
              </a:spcBef>
              <a:spcAft>
                <a:spcPts val="0"/>
              </a:spcAft>
              <a:buClr>
                <a:srgbClr val="000000"/>
              </a:buClr>
              <a:buSzPts val="2200"/>
              <a:buFont typeface="Arial"/>
              <a:buNone/>
            </a:pPr>
            <a:r>
              <a:rPr lang="en-US" sz="2200" b="0" i="0" u="none" strike="noStrike" cap="none">
                <a:solidFill>
                  <a:srgbClr val="800000"/>
                </a:solidFill>
                <a:latin typeface="Tahoma"/>
                <a:ea typeface="Tahoma"/>
                <a:cs typeface="Tahoma"/>
                <a:sym typeface="Tahoma"/>
              </a:rPr>
              <a:t>Transactions</a:t>
            </a:r>
            <a:endParaRPr sz="2200" b="0" i="0" u="none" strike="noStrike" cap="none">
              <a:solidFill>
                <a:schemeClr val="dk1"/>
              </a:solidFill>
              <a:latin typeface="Tahoma"/>
              <a:ea typeface="Tahoma"/>
              <a:cs typeface="Tahoma"/>
              <a:sym typeface="Tahoma"/>
            </a:endParaRPr>
          </a:p>
          <a:p>
            <a:pPr marL="307975" marR="0" lvl="0" indent="-285750" algn="l" rtl="0">
              <a:lnSpc>
                <a:spcPct val="100000"/>
              </a:lnSpc>
              <a:spcBef>
                <a:spcPts val="1739"/>
              </a:spcBef>
              <a:spcAft>
                <a:spcPts val="0"/>
              </a:spcAft>
              <a:buClr>
                <a:srgbClr val="990033"/>
              </a:buClr>
              <a:buSzPts val="1700"/>
              <a:buFont typeface="Arial"/>
              <a:buChar char="•"/>
            </a:pPr>
            <a:r>
              <a:rPr lang="en-US" sz="2000" b="0" i="0" u="none" strike="noStrike" cap="none">
                <a:solidFill>
                  <a:srgbClr val="333399"/>
                </a:solidFill>
                <a:latin typeface="Times New Roman"/>
                <a:ea typeface="Times New Roman"/>
                <a:cs typeface="Times New Roman"/>
                <a:sym typeface="Times New Roman"/>
              </a:rPr>
              <a:t>Transaction: an executing program</a:t>
            </a:r>
            <a:endParaRPr sz="2000" b="0" i="0" u="none" strike="noStrike" cap="none">
              <a:solidFill>
                <a:schemeClr val="dk1"/>
              </a:solidFill>
              <a:latin typeface="Times New Roman"/>
              <a:ea typeface="Times New Roman"/>
              <a:cs typeface="Times New Roman"/>
              <a:sym typeface="Times New Roman"/>
            </a:endParaRPr>
          </a:p>
          <a:p>
            <a:pPr marL="765175" marR="0" lvl="1" indent="-285750" algn="l" rtl="0">
              <a:lnSpc>
                <a:spcPct val="100000"/>
              </a:lnSpc>
              <a:spcBef>
                <a:spcPts val="505"/>
              </a:spcBef>
              <a:spcAft>
                <a:spcPts val="0"/>
              </a:spcAft>
              <a:buClr>
                <a:srgbClr val="333399"/>
              </a:buClr>
              <a:buSzPts val="1400"/>
              <a:buFont typeface="Arial"/>
              <a:buChar char="•"/>
            </a:pPr>
            <a:r>
              <a:rPr lang="en-US" sz="2000" b="0" i="0" u="none" strike="noStrike" cap="none">
                <a:solidFill>
                  <a:schemeClr val="dk1"/>
                </a:solidFill>
                <a:latin typeface="Times New Roman"/>
                <a:ea typeface="Times New Roman"/>
                <a:cs typeface="Times New Roman"/>
                <a:sym typeface="Times New Roman"/>
              </a:rPr>
              <a:t>Forms logical unit of database processing</a:t>
            </a:r>
            <a:endParaRPr sz="2000" b="0" i="0" u="none" strike="noStrike" cap="none">
              <a:solidFill>
                <a:schemeClr val="dk1"/>
              </a:solidFill>
              <a:latin typeface="Times New Roman"/>
              <a:ea typeface="Times New Roman"/>
              <a:cs typeface="Times New Roman"/>
              <a:sym typeface="Times New Roman"/>
            </a:endParaRPr>
          </a:p>
          <a:p>
            <a:pPr marL="307975" marR="0" lvl="0" indent="-285750" algn="l" rtl="0">
              <a:lnSpc>
                <a:spcPct val="100000"/>
              </a:lnSpc>
              <a:spcBef>
                <a:spcPts val="600"/>
              </a:spcBef>
              <a:spcAft>
                <a:spcPts val="0"/>
              </a:spcAft>
              <a:buClr>
                <a:srgbClr val="990033"/>
              </a:buClr>
              <a:buSzPts val="1700"/>
              <a:buFont typeface="Arial"/>
              <a:buChar char="•"/>
            </a:pPr>
            <a:r>
              <a:rPr lang="en-US" sz="2000" b="0" i="0" u="none" strike="noStrike" cap="none">
                <a:solidFill>
                  <a:srgbClr val="333399"/>
                </a:solidFill>
                <a:latin typeface="Times New Roman"/>
                <a:ea typeface="Times New Roman"/>
                <a:cs typeface="Times New Roman"/>
                <a:sym typeface="Times New Roman"/>
              </a:rPr>
              <a:t>Begin and end transaction statements</a:t>
            </a:r>
            <a:endParaRPr sz="2000" b="0" i="0" u="none" strike="noStrike" cap="none">
              <a:solidFill>
                <a:schemeClr val="dk1"/>
              </a:solidFill>
              <a:latin typeface="Times New Roman"/>
              <a:ea typeface="Times New Roman"/>
              <a:cs typeface="Times New Roman"/>
              <a:sym typeface="Times New Roman"/>
            </a:endParaRPr>
          </a:p>
          <a:p>
            <a:pPr marL="765175" marR="0" lvl="1" indent="-285750" algn="l" rtl="0">
              <a:lnSpc>
                <a:spcPct val="100000"/>
              </a:lnSpc>
              <a:spcBef>
                <a:spcPts val="505"/>
              </a:spcBef>
              <a:spcAft>
                <a:spcPts val="0"/>
              </a:spcAft>
              <a:buClr>
                <a:srgbClr val="333399"/>
              </a:buClr>
              <a:buSzPts val="1400"/>
              <a:buFont typeface="Arial"/>
              <a:buChar char="•"/>
            </a:pPr>
            <a:r>
              <a:rPr lang="en-US" sz="2000" b="0" i="0" u="none" strike="noStrike" cap="none">
                <a:solidFill>
                  <a:schemeClr val="dk1"/>
                </a:solidFill>
                <a:latin typeface="Times New Roman"/>
                <a:ea typeface="Times New Roman"/>
                <a:cs typeface="Times New Roman"/>
                <a:sym typeface="Times New Roman"/>
              </a:rPr>
              <a:t>Specify transaction boundaries</a:t>
            </a:r>
            <a:endParaRPr sz="2000" b="0" i="0" u="none" strike="noStrike" cap="none">
              <a:solidFill>
                <a:schemeClr val="dk1"/>
              </a:solidFill>
              <a:latin typeface="Times New Roman"/>
              <a:ea typeface="Times New Roman"/>
              <a:cs typeface="Times New Roman"/>
              <a:sym typeface="Times New Roman"/>
            </a:endParaRPr>
          </a:p>
          <a:p>
            <a:pPr marL="307975" marR="0" lvl="0" indent="-285750" algn="l" rtl="0">
              <a:lnSpc>
                <a:spcPct val="100000"/>
              </a:lnSpc>
              <a:spcBef>
                <a:spcPts val="600"/>
              </a:spcBef>
              <a:spcAft>
                <a:spcPts val="0"/>
              </a:spcAft>
              <a:buClr>
                <a:srgbClr val="990033"/>
              </a:buClr>
              <a:buSzPts val="1700"/>
              <a:buFont typeface="Arial"/>
              <a:buChar char="•"/>
            </a:pPr>
            <a:r>
              <a:rPr lang="en-US" sz="2000" b="0" i="0" u="none" strike="noStrike" cap="none">
                <a:solidFill>
                  <a:srgbClr val="333399"/>
                </a:solidFill>
                <a:latin typeface="Times New Roman"/>
                <a:ea typeface="Times New Roman"/>
                <a:cs typeface="Times New Roman"/>
                <a:sym typeface="Times New Roman"/>
              </a:rPr>
              <a:t>Read-only transaction</a:t>
            </a:r>
            <a:endParaRPr sz="2000" b="0" i="0" u="none" strike="noStrike" cap="none">
              <a:solidFill>
                <a:schemeClr val="dk1"/>
              </a:solidFill>
              <a:latin typeface="Times New Roman"/>
              <a:ea typeface="Times New Roman"/>
              <a:cs typeface="Times New Roman"/>
              <a:sym typeface="Times New Roman"/>
            </a:endParaRPr>
          </a:p>
          <a:p>
            <a:pPr marL="307975" marR="0" lvl="0" indent="-285750" algn="l" rtl="0">
              <a:lnSpc>
                <a:spcPct val="100000"/>
              </a:lnSpc>
              <a:spcBef>
                <a:spcPts val="605"/>
              </a:spcBef>
              <a:spcAft>
                <a:spcPts val="0"/>
              </a:spcAft>
              <a:buClr>
                <a:srgbClr val="990033"/>
              </a:buClr>
              <a:buSzPts val="1700"/>
              <a:buFont typeface="Arial"/>
              <a:buChar char="•"/>
            </a:pPr>
            <a:r>
              <a:rPr lang="en-US" sz="2000" b="0" i="0" u="none" strike="noStrike" cap="none">
                <a:solidFill>
                  <a:srgbClr val="333399"/>
                </a:solidFill>
                <a:latin typeface="Times New Roman"/>
                <a:ea typeface="Times New Roman"/>
                <a:cs typeface="Times New Roman"/>
                <a:sym typeface="Times New Roman"/>
              </a:rPr>
              <a:t>Read-write transaction</a:t>
            </a:r>
            <a:endParaRPr sz="2000" b="0" i="0" u="none" strike="noStrike" cap="none">
              <a:solidFill>
                <a:schemeClr val="dk1"/>
              </a:solidFill>
              <a:latin typeface="Times New Roman"/>
              <a:ea typeface="Times New Roman"/>
              <a:cs typeface="Times New Roman"/>
              <a:sym typeface="Times New Roman"/>
            </a:endParaRPr>
          </a:p>
        </p:txBody>
      </p:sp>
      <p:pic>
        <p:nvPicPr>
          <p:cNvPr id="87" name="Google Shape;87;p4"/>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88" name="Google Shape;88;p4"/>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4"/>
          <p:cNvSpPr/>
          <p:nvPr/>
        </p:nvSpPr>
        <p:spPr>
          <a:xfrm>
            <a:off x="278607" y="492523"/>
            <a:ext cx="5999560"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C55A11"/>
                </a:solidFill>
                <a:latin typeface="Calibri"/>
                <a:ea typeface="Calibri"/>
                <a:cs typeface="Calibri"/>
                <a:sym typeface="Calibri"/>
              </a:rPr>
              <a:t>Wide-Column Store </a:t>
            </a:r>
            <a:endParaRPr sz="1050"/>
          </a:p>
        </p:txBody>
      </p:sp>
      <p:cxnSp>
        <p:nvCxnSpPr>
          <p:cNvPr id="117" name="Google Shape;117;p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18" name="Google Shape;118;p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19" name="Google Shape;119;p4"/>
          <p:cNvSpPr/>
          <p:nvPr/>
        </p:nvSpPr>
        <p:spPr>
          <a:xfrm>
            <a:off x="295276" y="192485"/>
            <a:ext cx="5622131"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2F5496"/>
                </a:solidFill>
                <a:latin typeface="Calibri"/>
                <a:ea typeface="Calibri"/>
                <a:cs typeface="Calibri"/>
                <a:sym typeface="Calibri"/>
              </a:rPr>
              <a:t>Database Management Systems </a:t>
            </a:r>
            <a:endParaRPr sz="1050"/>
          </a:p>
        </p:txBody>
      </p:sp>
      <p:sp>
        <p:nvSpPr>
          <p:cNvPr id="120" name="Google Shape;120;p4"/>
          <p:cNvSpPr/>
          <p:nvPr/>
        </p:nvSpPr>
        <p:spPr>
          <a:xfrm>
            <a:off x="180825" y="893763"/>
            <a:ext cx="7946325" cy="4193425"/>
          </a:xfrm>
          <a:prstGeom prst="rect">
            <a:avLst/>
          </a:prstGeom>
          <a:noFill/>
          <a:ln>
            <a:noFill/>
          </a:ln>
        </p:spPr>
        <p:txBody>
          <a:bodyPr spcFirstLastPara="1" wrap="square" lIns="68569" tIns="34275" rIns="68569" bIns="34275" anchor="t" anchorCtr="0">
            <a:spAutoFit/>
          </a:bodyPr>
          <a:lstStyle/>
          <a:p>
            <a:pPr algn="just">
              <a:lnSpc>
                <a:spcPct val="150000"/>
              </a:lnSpc>
              <a:buSzPts val="1800"/>
            </a:pPr>
            <a:r>
              <a:rPr lang="en-US" sz="1350" b="1">
                <a:solidFill>
                  <a:schemeClr val="dk1"/>
                </a:solidFill>
              </a:rPr>
              <a:t>Examples of Column Databases</a:t>
            </a:r>
            <a:endParaRPr sz="1350"/>
          </a:p>
          <a:p>
            <a:pPr marL="162000" indent="-114300" algn="just">
              <a:lnSpc>
                <a:spcPct val="150000"/>
              </a:lnSpc>
              <a:spcBef>
                <a:spcPts val="450"/>
              </a:spcBef>
              <a:buClr>
                <a:schemeClr val="dk1"/>
              </a:buClr>
              <a:buSzPts val="2400"/>
              <a:buFont typeface="Arial"/>
              <a:buChar char="•"/>
            </a:pPr>
            <a:r>
              <a:rPr lang="en-US" sz="1350">
                <a:solidFill>
                  <a:schemeClr val="dk1"/>
                </a:solidFill>
              </a:rPr>
              <a:t>Cassandra – Free, open-source</a:t>
            </a:r>
            <a:endParaRPr sz="1350"/>
          </a:p>
          <a:p>
            <a:pPr marL="162000" indent="-114300" algn="just">
              <a:lnSpc>
                <a:spcPct val="150000"/>
              </a:lnSpc>
              <a:spcBef>
                <a:spcPts val="450"/>
              </a:spcBef>
              <a:buClr>
                <a:schemeClr val="dk1"/>
              </a:buClr>
              <a:buSzPts val="2400"/>
              <a:buFont typeface="Arial"/>
              <a:buChar char="•"/>
            </a:pPr>
            <a:r>
              <a:rPr lang="en-US" sz="1350">
                <a:solidFill>
                  <a:schemeClr val="dk1"/>
                </a:solidFill>
              </a:rPr>
              <a:t>HBase – Free, open-source</a:t>
            </a:r>
            <a:endParaRPr sz="1350"/>
          </a:p>
          <a:p>
            <a:pPr algn="just">
              <a:lnSpc>
                <a:spcPct val="150000"/>
              </a:lnSpc>
              <a:buSzPts val="1800"/>
            </a:pPr>
            <a:r>
              <a:rPr lang="en-US" sz="1350" b="1">
                <a:solidFill>
                  <a:schemeClr val="dk1"/>
                </a:solidFill>
              </a:rPr>
              <a:t>Use Cases</a:t>
            </a:r>
            <a:endParaRPr sz="1350"/>
          </a:p>
          <a:p>
            <a:pPr marL="162000" indent="-114300" algn="just">
              <a:lnSpc>
                <a:spcPct val="150000"/>
              </a:lnSpc>
              <a:spcBef>
                <a:spcPts val="450"/>
              </a:spcBef>
              <a:buClr>
                <a:schemeClr val="dk1"/>
              </a:buClr>
              <a:buSzPts val="2400"/>
              <a:buFont typeface="Arial"/>
              <a:buChar char="•"/>
            </a:pPr>
            <a:r>
              <a:rPr lang="en-US" sz="1350">
                <a:solidFill>
                  <a:schemeClr val="dk1"/>
                </a:solidFill>
              </a:rPr>
              <a:t>Column stores offer very high performance and a highly scalable architecture. Because they’re fast to load and query, they’ve been popular among companies and organizations dealing with big data, IoT, and user recommendation and personalization engines.</a:t>
            </a:r>
            <a:endParaRPr sz="1350"/>
          </a:p>
          <a:p>
            <a:pPr marL="162000" indent="-114300" algn="just">
              <a:lnSpc>
                <a:spcPct val="150000"/>
              </a:lnSpc>
              <a:spcBef>
                <a:spcPts val="450"/>
              </a:spcBef>
              <a:buClr>
                <a:schemeClr val="dk1"/>
              </a:buClr>
              <a:buSzPts val="2400"/>
              <a:buFont typeface="Arial"/>
              <a:buChar char="•"/>
            </a:pPr>
            <a:r>
              <a:rPr lang="en-US" sz="1350" b="1">
                <a:solidFill>
                  <a:schemeClr val="dk1"/>
                </a:solidFill>
              </a:rPr>
              <a:t>Spotify</a:t>
            </a:r>
            <a:r>
              <a:rPr lang="en-US" sz="1350">
                <a:solidFill>
                  <a:schemeClr val="dk1"/>
                </a:solidFill>
              </a:rPr>
              <a:t> uses Cassandra to store user profile attributes and metadata about artists, songs, etc. for better personalization.</a:t>
            </a:r>
            <a:endParaRPr sz="1350"/>
          </a:p>
          <a:p>
            <a:pPr marL="162000" indent="-114300" algn="just">
              <a:lnSpc>
                <a:spcPct val="150000"/>
              </a:lnSpc>
              <a:spcBef>
                <a:spcPts val="450"/>
              </a:spcBef>
              <a:buClr>
                <a:schemeClr val="dk1"/>
              </a:buClr>
              <a:buSzPts val="2400"/>
              <a:buFont typeface="Arial"/>
              <a:buChar char="•"/>
            </a:pPr>
            <a:r>
              <a:rPr lang="en-US" sz="1350" b="1">
                <a:solidFill>
                  <a:schemeClr val="dk1"/>
                </a:solidFill>
              </a:rPr>
              <a:t>Facebook</a:t>
            </a:r>
            <a:r>
              <a:rPr lang="en-US" sz="1350">
                <a:solidFill>
                  <a:schemeClr val="dk1"/>
                </a:solidFill>
              </a:rPr>
              <a:t> initially built its revamped Messages on top of HBase, but is now also used for other Facebook services like the Nearby Friends feature and search indexing.</a:t>
            </a:r>
            <a:endParaRPr sz="1350"/>
          </a:p>
          <a:p>
            <a:pPr marL="162000" indent="-114300" algn="just">
              <a:lnSpc>
                <a:spcPct val="150000"/>
              </a:lnSpc>
              <a:spcBef>
                <a:spcPts val="450"/>
              </a:spcBef>
              <a:buClr>
                <a:schemeClr val="dk1"/>
              </a:buClr>
              <a:buSzPts val="2400"/>
              <a:buFont typeface="Arial"/>
              <a:buChar char="•"/>
            </a:pPr>
            <a:r>
              <a:rPr lang="en-US" sz="1350" b="1">
                <a:solidFill>
                  <a:schemeClr val="dk1"/>
                </a:solidFill>
              </a:rPr>
              <a:t>Outbrain</a:t>
            </a:r>
            <a:r>
              <a:rPr lang="en-US" sz="1350">
                <a:solidFill>
                  <a:schemeClr val="dk1"/>
                </a:solidFill>
              </a:rPr>
              <a:t> uses Cassandra to serve over 190 billion personalized content recommendations.</a:t>
            </a:r>
            <a:endParaRPr sz="1350"/>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5"/>
          <p:cNvSpPr/>
          <p:nvPr/>
        </p:nvSpPr>
        <p:spPr>
          <a:xfrm>
            <a:off x="278607" y="492523"/>
            <a:ext cx="5999560"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C55A11"/>
                </a:solidFill>
                <a:latin typeface="Calibri"/>
                <a:ea typeface="Calibri"/>
                <a:cs typeface="Calibri"/>
                <a:sym typeface="Calibri"/>
              </a:rPr>
              <a:t>Benefits of Column Store Databases </a:t>
            </a:r>
            <a:endParaRPr sz="1050"/>
          </a:p>
        </p:txBody>
      </p:sp>
      <p:cxnSp>
        <p:nvCxnSpPr>
          <p:cNvPr id="126" name="Google Shape;126;p5"/>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27" name="Google Shape;127;p5"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28" name="Google Shape;128;p5"/>
          <p:cNvSpPr/>
          <p:nvPr/>
        </p:nvSpPr>
        <p:spPr>
          <a:xfrm>
            <a:off x="295276" y="192485"/>
            <a:ext cx="5622131"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2F5496"/>
                </a:solidFill>
                <a:latin typeface="Calibri"/>
                <a:ea typeface="Calibri"/>
                <a:cs typeface="Calibri"/>
                <a:sym typeface="Calibri"/>
              </a:rPr>
              <a:t>Database Management Systems </a:t>
            </a:r>
            <a:endParaRPr sz="1050"/>
          </a:p>
        </p:txBody>
      </p:sp>
      <p:sp>
        <p:nvSpPr>
          <p:cNvPr id="129" name="Google Shape;129;p5"/>
          <p:cNvSpPr txBox="1"/>
          <p:nvPr/>
        </p:nvSpPr>
        <p:spPr>
          <a:xfrm>
            <a:off x="240506" y="919956"/>
            <a:ext cx="8137800" cy="4639701"/>
          </a:xfrm>
          <a:prstGeom prst="rect">
            <a:avLst/>
          </a:prstGeom>
          <a:noFill/>
          <a:ln>
            <a:noFill/>
          </a:ln>
        </p:spPr>
        <p:txBody>
          <a:bodyPr spcFirstLastPara="1" wrap="square" lIns="68569" tIns="34275" rIns="68569" bIns="34275" anchor="t" anchorCtr="0">
            <a:spAutoFit/>
          </a:bodyPr>
          <a:lstStyle/>
          <a:p>
            <a:pPr algn="just">
              <a:lnSpc>
                <a:spcPct val="150000"/>
              </a:lnSpc>
              <a:buClr>
                <a:schemeClr val="dk1"/>
              </a:buClr>
              <a:buSzPts val="2200"/>
              <a:buFont typeface="Arial"/>
              <a:buChar char="•"/>
            </a:pPr>
            <a:r>
              <a:rPr lang="en-US" sz="1650" b="1">
                <a:solidFill>
                  <a:schemeClr val="dk1"/>
                </a:solidFill>
                <a:latin typeface="Calibri"/>
                <a:ea typeface="Calibri"/>
                <a:cs typeface="Calibri"/>
                <a:sym typeface="Calibri"/>
              </a:rPr>
              <a:t> Benefits of Column Store Databases</a:t>
            </a:r>
            <a:endParaRPr sz="1650"/>
          </a:p>
          <a:p>
            <a:pPr algn="just">
              <a:lnSpc>
                <a:spcPct val="150000"/>
              </a:lnSpc>
              <a:buClr>
                <a:schemeClr val="dk1"/>
              </a:buClr>
              <a:buSzPts val="2000"/>
            </a:pPr>
            <a:r>
              <a:rPr lang="en-US" sz="1650">
                <a:solidFill>
                  <a:schemeClr val="dk1"/>
                </a:solidFill>
                <a:latin typeface="Calibri"/>
                <a:ea typeface="Calibri"/>
                <a:cs typeface="Calibri"/>
                <a:sym typeface="Calibri"/>
              </a:rPr>
              <a:t> Some key benefits of columnar databases include:</a:t>
            </a:r>
            <a:endParaRPr sz="1650"/>
          </a:p>
          <a:p>
            <a:pPr marL="342900" lvl="1" indent="-104775" algn="just">
              <a:lnSpc>
                <a:spcPct val="150000"/>
              </a:lnSpc>
              <a:buClr>
                <a:schemeClr val="dk1"/>
              </a:buClr>
              <a:buSzPts val="2200"/>
              <a:buFont typeface="Arial"/>
              <a:buChar char="•"/>
            </a:pPr>
            <a:r>
              <a:rPr lang="en-US" sz="1650" b="1">
                <a:solidFill>
                  <a:schemeClr val="dk1"/>
                </a:solidFill>
                <a:latin typeface="Calibri"/>
                <a:ea typeface="Calibri"/>
                <a:cs typeface="Calibri"/>
                <a:sym typeface="Calibri"/>
              </a:rPr>
              <a:t>Compression</a:t>
            </a:r>
            <a:r>
              <a:rPr lang="en-US" sz="1650">
                <a:solidFill>
                  <a:schemeClr val="dk1"/>
                </a:solidFill>
                <a:latin typeface="Calibri"/>
                <a:ea typeface="Calibri"/>
                <a:cs typeface="Calibri"/>
                <a:sym typeface="Calibri"/>
              </a:rPr>
              <a:t>. Column stores are very efficient at data compression and/or partitioning.</a:t>
            </a:r>
            <a:endParaRPr sz="1650"/>
          </a:p>
          <a:p>
            <a:pPr marL="342900" lvl="1" indent="-104775" algn="just">
              <a:lnSpc>
                <a:spcPct val="150000"/>
              </a:lnSpc>
              <a:buClr>
                <a:schemeClr val="dk1"/>
              </a:buClr>
              <a:buSzPts val="2200"/>
              <a:buFont typeface="Arial"/>
              <a:buChar char="•"/>
            </a:pPr>
            <a:r>
              <a:rPr lang="en-US" sz="1650" b="1">
                <a:solidFill>
                  <a:schemeClr val="dk1"/>
                </a:solidFill>
                <a:latin typeface="Calibri"/>
                <a:ea typeface="Calibri"/>
                <a:cs typeface="Calibri"/>
                <a:sym typeface="Calibri"/>
              </a:rPr>
              <a:t>Aggregation queries</a:t>
            </a:r>
            <a:r>
              <a:rPr lang="en-US" sz="1650">
                <a:solidFill>
                  <a:schemeClr val="dk1"/>
                </a:solidFill>
                <a:latin typeface="Calibri"/>
                <a:ea typeface="Calibri"/>
                <a:cs typeface="Calibri"/>
                <a:sym typeface="Calibri"/>
              </a:rPr>
              <a:t>. Due to their structure, columnar databases perform particularly well with aggregation queries (such as SUM, COUNT, AVG, etc).</a:t>
            </a:r>
            <a:endParaRPr sz="1650"/>
          </a:p>
          <a:p>
            <a:pPr marL="342900" lvl="1" indent="-104775" algn="just">
              <a:lnSpc>
                <a:spcPct val="150000"/>
              </a:lnSpc>
              <a:buClr>
                <a:schemeClr val="dk1"/>
              </a:buClr>
              <a:buSzPts val="2200"/>
              <a:buFont typeface="Arial"/>
              <a:buChar char="•"/>
            </a:pPr>
            <a:r>
              <a:rPr lang="en-US" sz="1650" b="1">
                <a:solidFill>
                  <a:schemeClr val="dk1"/>
                </a:solidFill>
                <a:latin typeface="Calibri"/>
                <a:ea typeface="Calibri"/>
                <a:cs typeface="Calibri"/>
                <a:sym typeface="Calibri"/>
              </a:rPr>
              <a:t>Scalability</a:t>
            </a:r>
            <a:r>
              <a:rPr lang="en-US" sz="1650">
                <a:solidFill>
                  <a:schemeClr val="dk1"/>
                </a:solidFill>
                <a:latin typeface="Calibri"/>
                <a:ea typeface="Calibri"/>
                <a:cs typeface="Calibri"/>
                <a:sym typeface="Calibri"/>
              </a:rPr>
              <a:t>. Columnar databases are very scalable. They are well suited to massively parallel processing, which involves having data spread across a large cluster of machines – often thousands of machines.</a:t>
            </a:r>
            <a:endParaRPr sz="1650"/>
          </a:p>
          <a:p>
            <a:pPr marL="342900" lvl="1" indent="-104775" algn="just">
              <a:lnSpc>
                <a:spcPct val="150000"/>
              </a:lnSpc>
              <a:buClr>
                <a:schemeClr val="dk1"/>
              </a:buClr>
              <a:buSzPts val="2200"/>
              <a:buFont typeface="Arial"/>
              <a:buChar char="•"/>
            </a:pPr>
            <a:r>
              <a:rPr lang="en-US" sz="1650" b="1">
                <a:solidFill>
                  <a:schemeClr val="dk1"/>
                </a:solidFill>
                <a:latin typeface="Calibri"/>
                <a:ea typeface="Calibri"/>
                <a:cs typeface="Calibri"/>
                <a:sym typeface="Calibri"/>
              </a:rPr>
              <a:t>Fast to load and query</a:t>
            </a:r>
            <a:r>
              <a:rPr lang="en-US" sz="1650">
                <a:solidFill>
                  <a:schemeClr val="dk1"/>
                </a:solidFill>
                <a:latin typeface="Calibri"/>
                <a:ea typeface="Calibri"/>
                <a:cs typeface="Calibri"/>
                <a:sym typeface="Calibri"/>
              </a:rPr>
              <a:t>. Columnar stores can be loaded extremely fast. A billion row table could be loaded within a few seconds. You can start querying and analysing almost immediately.</a:t>
            </a:r>
            <a:endParaRPr sz="1650"/>
          </a:p>
          <a:p>
            <a:pPr algn="just">
              <a:lnSpc>
                <a:spcPct val="150000"/>
              </a:lnSpc>
              <a:buClr>
                <a:schemeClr val="dk1"/>
              </a:buClr>
              <a:buSzPts val="2000"/>
            </a:pPr>
            <a:endParaRPr sz="1650">
              <a:solidFill>
                <a:schemeClr val="dk1"/>
              </a:solidFill>
              <a:latin typeface="Calibri"/>
              <a:ea typeface="Calibri"/>
              <a:cs typeface="Calibri"/>
              <a:sym typeface="Calibri"/>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6"/>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C55A11"/>
                </a:solidFill>
                <a:latin typeface="Calibri"/>
                <a:ea typeface="Calibri"/>
                <a:cs typeface="Calibri"/>
                <a:sym typeface="Calibri"/>
              </a:rPr>
              <a:t>Hbase – column based or Wide Column NoSQL system</a:t>
            </a:r>
            <a:endParaRPr sz="1800" b="1">
              <a:solidFill>
                <a:srgbClr val="C55A11"/>
              </a:solidFill>
              <a:latin typeface="Calibri"/>
              <a:ea typeface="Calibri"/>
              <a:cs typeface="Calibri"/>
              <a:sym typeface="Calibri"/>
            </a:endParaRPr>
          </a:p>
        </p:txBody>
      </p:sp>
      <p:cxnSp>
        <p:nvCxnSpPr>
          <p:cNvPr id="135" name="Google Shape;135;p6"/>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36" name="Google Shape;136;p6"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37" name="Google Shape;137;p6"/>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2F5496"/>
                </a:solidFill>
                <a:latin typeface="Calibri"/>
                <a:ea typeface="Calibri"/>
                <a:cs typeface="Calibri"/>
                <a:sym typeface="Calibri"/>
              </a:rPr>
              <a:t>Database Management Systems </a:t>
            </a:r>
            <a:endParaRPr sz="1050"/>
          </a:p>
        </p:txBody>
      </p:sp>
      <p:sp>
        <p:nvSpPr>
          <p:cNvPr id="138" name="Google Shape;138;p6"/>
          <p:cNvSpPr txBox="1"/>
          <p:nvPr/>
        </p:nvSpPr>
        <p:spPr>
          <a:xfrm>
            <a:off x="228600" y="921194"/>
            <a:ext cx="8466525" cy="4258828"/>
          </a:xfrm>
          <a:prstGeom prst="rect">
            <a:avLst/>
          </a:prstGeom>
          <a:noFill/>
          <a:ln>
            <a:noFill/>
          </a:ln>
        </p:spPr>
        <p:txBody>
          <a:bodyPr spcFirstLastPara="1" wrap="square" lIns="68569" tIns="34275" rIns="68569" bIns="34275" anchor="t" anchorCtr="0">
            <a:spAutoFit/>
          </a:bodyPr>
          <a:lstStyle/>
          <a:p>
            <a:pPr marL="257175" indent="-257175">
              <a:lnSpc>
                <a:spcPct val="150000"/>
              </a:lnSpc>
              <a:buClr>
                <a:schemeClr val="dk1"/>
              </a:buClr>
              <a:buSzPts val="2200"/>
              <a:buFont typeface="Arial"/>
              <a:buChar char="•"/>
            </a:pPr>
            <a:r>
              <a:rPr lang="en-US" sz="1650">
                <a:solidFill>
                  <a:schemeClr val="dk1"/>
                </a:solidFill>
                <a:latin typeface="Calibri"/>
                <a:ea typeface="Calibri"/>
                <a:cs typeface="Calibri"/>
                <a:sym typeface="Calibri"/>
              </a:rPr>
              <a:t>HBase is a column-oriented database that prides itself on its ability to provide both consistency and scalability.</a:t>
            </a:r>
            <a:endParaRPr sz="1650"/>
          </a:p>
          <a:p>
            <a:pPr marL="257175" indent="-257175">
              <a:lnSpc>
                <a:spcPct val="150000"/>
              </a:lnSpc>
              <a:buClr>
                <a:schemeClr val="dk1"/>
              </a:buClr>
              <a:buSzPts val="2200"/>
              <a:buFont typeface="Arial"/>
              <a:buChar char="•"/>
            </a:pPr>
            <a:r>
              <a:rPr lang="en-US" sz="1650">
                <a:solidFill>
                  <a:schemeClr val="dk1"/>
                </a:solidFill>
                <a:latin typeface="Calibri"/>
                <a:ea typeface="Calibri"/>
                <a:cs typeface="Calibri"/>
                <a:sym typeface="Calibri"/>
              </a:rPr>
              <a:t>HBase is a Apache product and is inspired by BigTable 's white paper and it is open source.</a:t>
            </a:r>
            <a:endParaRPr sz="1650">
              <a:solidFill>
                <a:schemeClr val="dk1"/>
              </a:solidFill>
              <a:latin typeface="Calibri"/>
              <a:ea typeface="Calibri"/>
              <a:cs typeface="Calibri"/>
              <a:sym typeface="Calibri"/>
            </a:endParaRPr>
          </a:p>
          <a:p>
            <a:pPr marL="257175" indent="-257175">
              <a:lnSpc>
                <a:spcPct val="150000"/>
              </a:lnSpc>
              <a:buClr>
                <a:schemeClr val="dk1"/>
              </a:buClr>
              <a:buSzPts val="2200"/>
              <a:buFont typeface="Arial"/>
              <a:buChar char="•"/>
            </a:pPr>
            <a:r>
              <a:rPr lang="en-US" sz="1650">
                <a:solidFill>
                  <a:schemeClr val="dk1"/>
                </a:solidFill>
                <a:latin typeface="Calibri"/>
                <a:ea typeface="Calibri"/>
                <a:cs typeface="Calibri"/>
                <a:sym typeface="Calibri"/>
              </a:rPr>
              <a:t>HBase stores data in buckets it calls tables, which contain cells that appear at the intersection of rows and columns.</a:t>
            </a:r>
            <a:endParaRPr sz="1650"/>
          </a:p>
          <a:p>
            <a:pPr marL="257175" indent="-257175">
              <a:lnSpc>
                <a:spcPct val="150000"/>
              </a:lnSpc>
              <a:buClr>
                <a:schemeClr val="dk1"/>
              </a:buClr>
              <a:buSzPts val="2200"/>
              <a:buFont typeface="Arial"/>
              <a:buChar char="•"/>
            </a:pPr>
            <a:r>
              <a:rPr lang="en-US" sz="1650">
                <a:solidFill>
                  <a:schemeClr val="dk1"/>
                </a:solidFill>
                <a:latin typeface="Calibri"/>
                <a:ea typeface="Calibri"/>
                <a:cs typeface="Calibri"/>
                <a:sym typeface="Calibri"/>
              </a:rPr>
              <a:t>Hbase tables don’t behave like relations, rows don’t act like records, and columns are completely variable and not enforced by any predefined schema</a:t>
            </a:r>
            <a:endParaRPr sz="1650"/>
          </a:p>
          <a:p>
            <a:pPr marL="257175" indent="-257175">
              <a:lnSpc>
                <a:spcPct val="150000"/>
              </a:lnSpc>
              <a:buClr>
                <a:schemeClr val="dk1"/>
              </a:buClr>
              <a:buSzPts val="2200"/>
              <a:buFont typeface="Arial"/>
              <a:buChar char="•"/>
            </a:pPr>
            <a:r>
              <a:rPr lang="en-US" sz="1650">
                <a:solidFill>
                  <a:schemeClr val="dk1"/>
                </a:solidFill>
                <a:latin typeface="Calibri"/>
                <a:ea typeface="Calibri"/>
                <a:cs typeface="Calibri"/>
                <a:sym typeface="Calibri"/>
              </a:rPr>
              <a:t>HBase has some built-in features that other databases lack, such as versioning, compression, garbage collection (for expired data) and in-memory tables</a:t>
            </a:r>
            <a:endParaRPr sz="1650"/>
          </a:p>
          <a:p>
            <a:pPr marL="257175" indent="-257175">
              <a:lnSpc>
                <a:spcPct val="150000"/>
              </a:lnSpc>
              <a:buClr>
                <a:schemeClr val="dk1"/>
              </a:buClr>
              <a:buSzPts val="2200"/>
              <a:buFont typeface="Arial"/>
              <a:buChar char="•"/>
            </a:pPr>
            <a:r>
              <a:rPr lang="en-US" sz="1650">
                <a:solidFill>
                  <a:schemeClr val="dk1"/>
                </a:solidFill>
                <a:latin typeface="Calibri"/>
                <a:ea typeface="Calibri"/>
                <a:cs typeface="Calibri"/>
                <a:sym typeface="Calibri"/>
              </a:rPr>
              <a:t>HBase guarantees atomicity at the row level, which means that you can have strong consistency guarantees at a crucial level of HBase’s data model</a:t>
            </a:r>
            <a:endParaRPr sz="1650" b="1">
              <a:solidFill>
                <a:schemeClr val="dk1"/>
              </a:solidFill>
              <a:latin typeface="Calibri"/>
              <a:ea typeface="Calibri"/>
              <a:cs typeface="Calibri"/>
              <a:sym typeface="Calibri"/>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7"/>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C55A11"/>
                </a:solidFill>
                <a:latin typeface="Calibri"/>
                <a:ea typeface="Calibri"/>
                <a:cs typeface="Calibri"/>
                <a:sym typeface="Calibri"/>
              </a:rPr>
              <a:t>HBase</a:t>
            </a:r>
            <a:endParaRPr sz="1800" b="1">
              <a:solidFill>
                <a:srgbClr val="C55A11"/>
              </a:solidFill>
              <a:latin typeface="Calibri"/>
              <a:ea typeface="Calibri"/>
              <a:cs typeface="Calibri"/>
              <a:sym typeface="Calibri"/>
            </a:endParaRPr>
          </a:p>
        </p:txBody>
      </p:sp>
      <p:cxnSp>
        <p:nvCxnSpPr>
          <p:cNvPr id="144" name="Google Shape;144;p7"/>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45" name="Google Shape;145;p7"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46" name="Google Shape;146;p7"/>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2F5496"/>
                </a:solidFill>
                <a:latin typeface="Calibri"/>
                <a:ea typeface="Calibri"/>
                <a:cs typeface="Calibri"/>
                <a:sym typeface="Calibri"/>
              </a:rPr>
              <a:t>Database Management Systems </a:t>
            </a:r>
            <a:endParaRPr sz="1050"/>
          </a:p>
        </p:txBody>
      </p:sp>
      <p:sp>
        <p:nvSpPr>
          <p:cNvPr id="147" name="Google Shape;147;p7"/>
          <p:cNvSpPr txBox="1"/>
          <p:nvPr/>
        </p:nvSpPr>
        <p:spPr>
          <a:xfrm>
            <a:off x="228600" y="1098363"/>
            <a:ext cx="7988850" cy="3877954"/>
          </a:xfrm>
          <a:prstGeom prst="rect">
            <a:avLst/>
          </a:prstGeom>
          <a:noFill/>
          <a:ln>
            <a:noFill/>
          </a:ln>
        </p:spPr>
        <p:txBody>
          <a:bodyPr spcFirstLastPara="1" wrap="square" lIns="68569" tIns="34275" rIns="68569" bIns="34275" anchor="t" anchorCtr="0">
            <a:spAutoFit/>
          </a:bodyPr>
          <a:lstStyle/>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HBase is designed to be fault tolerant. Hardware failures may be uncommon in individual machines but, in large clusters, node failure is the norm (as are network issues). </a:t>
            </a:r>
            <a:endParaRPr sz="1500">
              <a:solidFill>
                <a:schemeClr val="dk1"/>
              </a:solidFill>
              <a:latin typeface="Calibri"/>
              <a:ea typeface="Calibri"/>
              <a:cs typeface="Calibri"/>
              <a:sym typeface="Calibri"/>
            </a:endParaRPr>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HBase can gracefully recover from individual server failures because it uses both write-ahead logging, which writes data to an in-memory log before it’s written (so that nodes can use the log for recovery rather than disk), and distributed configuration, which means that nodes can rely on each other for configuration rather than on a centralized source.</a:t>
            </a:r>
            <a:endParaRPr sz="1500"/>
          </a:p>
          <a:p>
            <a:pPr marL="257175" indent="-257175" algn="just">
              <a:lnSpc>
                <a:spcPct val="150000"/>
              </a:lnSpc>
              <a:buClr>
                <a:schemeClr val="dk1"/>
              </a:buClr>
              <a:buSzPts val="2000"/>
              <a:buFont typeface="Arial"/>
              <a:buChar char="•"/>
            </a:pPr>
            <a:r>
              <a:rPr lang="en-US" sz="1500">
                <a:solidFill>
                  <a:schemeClr val="dk1"/>
                </a:solidFill>
                <a:latin typeface="Calibri"/>
                <a:ea typeface="Calibri"/>
                <a:cs typeface="Calibri"/>
                <a:sym typeface="Calibri"/>
              </a:rPr>
              <a:t>HBase is part of the Hadoop ecosystem, where it benefits from its proximity to other related tools</a:t>
            </a:r>
            <a:endParaRPr sz="1500">
              <a:solidFill>
                <a:schemeClr val="dk1"/>
              </a:solidFill>
              <a:latin typeface="Calibri"/>
              <a:ea typeface="Calibri"/>
              <a:cs typeface="Calibri"/>
              <a:sym typeface="Calibri"/>
            </a:endParaRPr>
          </a:p>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HBase supports three running modes:</a:t>
            </a:r>
            <a:endParaRPr sz="1500"/>
          </a:p>
          <a:p>
            <a:pPr marL="814388" lvl="1" indent="-266700">
              <a:lnSpc>
                <a:spcPct val="150000"/>
              </a:lnSpc>
              <a:buClr>
                <a:schemeClr val="dk1"/>
              </a:buClr>
              <a:buSzPts val="2000"/>
              <a:buFont typeface="Arial"/>
              <a:buChar char="•"/>
            </a:pPr>
            <a:r>
              <a:rPr lang="en-US" sz="1500">
                <a:solidFill>
                  <a:schemeClr val="dk1"/>
                </a:solidFill>
                <a:latin typeface="Calibri"/>
                <a:ea typeface="Calibri"/>
                <a:cs typeface="Calibri"/>
                <a:sym typeface="Calibri"/>
              </a:rPr>
              <a:t>Standalone mode is a single machine acting alone.</a:t>
            </a:r>
            <a:endParaRPr sz="1500"/>
          </a:p>
          <a:p>
            <a:pPr marL="814388" lvl="1" indent="-266700">
              <a:lnSpc>
                <a:spcPct val="150000"/>
              </a:lnSpc>
              <a:buClr>
                <a:schemeClr val="dk1"/>
              </a:buClr>
              <a:buSzPts val="2000"/>
              <a:buFont typeface="Arial"/>
              <a:buChar char="•"/>
            </a:pPr>
            <a:r>
              <a:rPr lang="en-US" sz="1500">
                <a:solidFill>
                  <a:schemeClr val="dk1"/>
                </a:solidFill>
                <a:latin typeface="Calibri"/>
                <a:ea typeface="Calibri"/>
                <a:cs typeface="Calibri"/>
                <a:sym typeface="Calibri"/>
              </a:rPr>
              <a:t>Pseudo-distributed mode is a single node pretending to be a cluster.</a:t>
            </a:r>
            <a:endParaRPr sz="1500"/>
          </a:p>
          <a:p>
            <a:pPr marL="814388" lvl="1" indent="-266700">
              <a:lnSpc>
                <a:spcPct val="150000"/>
              </a:lnSpc>
              <a:buClr>
                <a:schemeClr val="dk1"/>
              </a:buClr>
              <a:buSzPts val="2000"/>
              <a:buFont typeface="Arial"/>
              <a:buChar char="•"/>
            </a:pPr>
            <a:r>
              <a:rPr lang="en-US" sz="1500">
                <a:solidFill>
                  <a:schemeClr val="dk1"/>
                </a:solidFill>
                <a:latin typeface="Calibri"/>
                <a:ea typeface="Calibri"/>
                <a:cs typeface="Calibri"/>
                <a:sym typeface="Calibri"/>
              </a:rPr>
              <a:t>Fully distributed mode is a cluster of nodes working together.</a:t>
            </a:r>
            <a:endParaRPr sz="1500">
              <a:solidFill>
                <a:schemeClr val="dk1"/>
              </a:solidFill>
              <a:latin typeface="Calibri"/>
              <a:ea typeface="Calibri"/>
              <a:cs typeface="Calibri"/>
              <a:sym typeface="Calibri"/>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8"/>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C55A11"/>
                </a:solidFill>
                <a:latin typeface="Calibri"/>
                <a:ea typeface="Calibri"/>
                <a:cs typeface="Calibri"/>
                <a:sym typeface="Calibri"/>
              </a:rPr>
              <a:t>Hbase Data model and Versioning </a:t>
            </a:r>
            <a:endParaRPr sz="1800" b="1">
              <a:solidFill>
                <a:srgbClr val="C55A11"/>
              </a:solidFill>
              <a:latin typeface="Calibri"/>
              <a:ea typeface="Calibri"/>
              <a:cs typeface="Calibri"/>
              <a:sym typeface="Calibri"/>
            </a:endParaRPr>
          </a:p>
        </p:txBody>
      </p:sp>
      <p:cxnSp>
        <p:nvCxnSpPr>
          <p:cNvPr id="154" name="Google Shape;154;p8"/>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55" name="Google Shape;155;p8"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56" name="Google Shape;156;p8"/>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2F5496"/>
                </a:solidFill>
                <a:latin typeface="Calibri"/>
                <a:ea typeface="Calibri"/>
                <a:cs typeface="Calibri"/>
                <a:sym typeface="Calibri"/>
              </a:rPr>
              <a:t>Database Management Systems </a:t>
            </a:r>
            <a:endParaRPr sz="1050"/>
          </a:p>
        </p:txBody>
      </p:sp>
      <p:sp>
        <p:nvSpPr>
          <p:cNvPr id="157" name="Google Shape;157;p8"/>
          <p:cNvSpPr txBox="1"/>
          <p:nvPr/>
        </p:nvSpPr>
        <p:spPr>
          <a:xfrm>
            <a:off x="228600" y="1077569"/>
            <a:ext cx="7840575" cy="2977708"/>
          </a:xfrm>
          <a:prstGeom prst="rect">
            <a:avLst/>
          </a:prstGeom>
          <a:noFill/>
          <a:ln>
            <a:noFill/>
          </a:ln>
        </p:spPr>
        <p:txBody>
          <a:bodyPr spcFirstLastPara="1" wrap="square" lIns="68569" tIns="34275" rIns="68569" bIns="34275" anchor="t" anchorCtr="0">
            <a:spAutoFit/>
          </a:bodyPr>
          <a:lstStyle/>
          <a:p>
            <a:pPr>
              <a:buSzPts val="2400"/>
            </a:pPr>
            <a:r>
              <a:rPr lang="en-US" sz="1800" b="1">
                <a:solidFill>
                  <a:schemeClr val="dk1"/>
                </a:solidFill>
              </a:rPr>
              <a:t>Hbase data model: </a:t>
            </a:r>
            <a:endParaRPr sz="1800"/>
          </a:p>
          <a:p>
            <a:pPr>
              <a:buSzPts val="2400"/>
            </a:pPr>
            <a:endParaRPr sz="1800" b="1">
              <a:solidFill>
                <a:schemeClr val="dk1"/>
              </a:solidFill>
            </a:endParaRPr>
          </a:p>
          <a:p>
            <a:pPr algn="just">
              <a:buSzPts val="2400"/>
            </a:pPr>
            <a:r>
              <a:rPr lang="en-US" sz="1800">
                <a:solidFill>
                  <a:schemeClr val="dk1"/>
                </a:solidFill>
                <a:latin typeface="Calibri"/>
                <a:ea typeface="Calibri"/>
                <a:cs typeface="Calibri"/>
                <a:sym typeface="Calibri"/>
              </a:rPr>
              <a:t>T</a:t>
            </a:r>
            <a:r>
              <a:rPr lang="en-US" sz="1500">
                <a:solidFill>
                  <a:schemeClr val="dk1"/>
                </a:solidFill>
                <a:latin typeface="Calibri"/>
                <a:ea typeface="Calibri"/>
                <a:cs typeface="Calibri"/>
                <a:sym typeface="Calibri"/>
              </a:rPr>
              <a:t>he data model in Hbase organizes data using the concepts of namespaces, tables, column families, column qualifiers, columns, rows, and data cells. </a:t>
            </a:r>
            <a:endParaRPr sz="1500">
              <a:solidFill>
                <a:schemeClr val="dk1"/>
              </a:solidFill>
              <a:latin typeface="Calibri"/>
              <a:ea typeface="Calibri"/>
              <a:cs typeface="Calibri"/>
              <a:sym typeface="Calibri"/>
            </a:endParaRPr>
          </a:p>
          <a:p>
            <a:pPr algn="just">
              <a:buSzPts val="2400"/>
            </a:pPr>
            <a:endParaRPr sz="1500">
              <a:solidFill>
                <a:schemeClr val="dk1"/>
              </a:solidFill>
              <a:latin typeface="Calibri"/>
              <a:ea typeface="Calibri"/>
              <a:cs typeface="Calibri"/>
              <a:sym typeface="Calibri"/>
            </a:endParaRPr>
          </a:p>
          <a:p>
            <a:pPr algn="just">
              <a:buSzPts val="2400"/>
            </a:pPr>
            <a:r>
              <a:rPr lang="en-US" sz="1500">
                <a:solidFill>
                  <a:schemeClr val="dk1"/>
                </a:solidFill>
                <a:latin typeface="Calibri"/>
                <a:ea typeface="Calibri"/>
                <a:cs typeface="Calibri"/>
                <a:sym typeface="Calibri"/>
              </a:rPr>
              <a:t>A column is identified by a combination of (column family:column qualifier). </a:t>
            </a:r>
            <a:endParaRPr sz="1500">
              <a:solidFill>
                <a:schemeClr val="dk1"/>
              </a:solidFill>
              <a:latin typeface="Calibri"/>
              <a:ea typeface="Calibri"/>
              <a:cs typeface="Calibri"/>
              <a:sym typeface="Calibri"/>
            </a:endParaRPr>
          </a:p>
          <a:p>
            <a:pPr algn="just">
              <a:buSzPts val="2400"/>
            </a:pPr>
            <a:endParaRPr sz="1500">
              <a:solidFill>
                <a:schemeClr val="dk1"/>
              </a:solidFill>
              <a:latin typeface="Calibri"/>
              <a:ea typeface="Calibri"/>
              <a:cs typeface="Calibri"/>
              <a:sym typeface="Calibri"/>
            </a:endParaRPr>
          </a:p>
          <a:p>
            <a:pPr algn="just">
              <a:buSzPts val="2400"/>
            </a:pPr>
            <a:r>
              <a:rPr lang="en-US" sz="1500">
                <a:solidFill>
                  <a:schemeClr val="dk1"/>
                </a:solidFill>
                <a:latin typeface="Calibri"/>
                <a:ea typeface="Calibri"/>
                <a:cs typeface="Calibri"/>
                <a:sym typeface="Calibri"/>
              </a:rPr>
              <a:t>Data is stored in a self-describing form by associating columns with data values, where data values are strings. </a:t>
            </a:r>
            <a:endParaRPr sz="1500">
              <a:solidFill>
                <a:schemeClr val="dk1"/>
              </a:solidFill>
              <a:latin typeface="Calibri"/>
              <a:ea typeface="Calibri"/>
              <a:cs typeface="Calibri"/>
              <a:sym typeface="Calibri"/>
            </a:endParaRPr>
          </a:p>
          <a:p>
            <a:pPr algn="just">
              <a:buSzPts val="2400"/>
            </a:pPr>
            <a:endParaRPr sz="1500">
              <a:solidFill>
                <a:schemeClr val="dk1"/>
              </a:solidFill>
              <a:latin typeface="Calibri"/>
              <a:ea typeface="Calibri"/>
              <a:cs typeface="Calibri"/>
              <a:sym typeface="Calibri"/>
            </a:endParaRPr>
          </a:p>
          <a:p>
            <a:pPr algn="just">
              <a:buSzPts val="2400"/>
            </a:pPr>
            <a:r>
              <a:rPr lang="en-US" sz="1500">
                <a:solidFill>
                  <a:schemeClr val="dk1"/>
                </a:solidFill>
                <a:latin typeface="Calibri"/>
                <a:ea typeface="Calibri"/>
                <a:cs typeface="Calibri"/>
                <a:sym typeface="Calibri"/>
              </a:rPr>
              <a:t>Hbase also stores multiple versions of a data item, with a timestamp associated with each version</a:t>
            </a:r>
            <a:endParaRPr sz="1500">
              <a:solidFill>
                <a:schemeClr val="dk1"/>
              </a:solidFill>
              <a:latin typeface="Calibri"/>
              <a:ea typeface="Calibri"/>
              <a:cs typeface="Calibri"/>
              <a:sym typeface="Calibri"/>
            </a:endParaRPr>
          </a:p>
          <a:p>
            <a:pPr algn="just">
              <a:buSzPts val="2400"/>
            </a:pPr>
            <a:r>
              <a:rPr lang="en-US" sz="1500">
                <a:solidFill>
                  <a:schemeClr val="dk1"/>
                </a:solidFill>
                <a:latin typeface="Calibri"/>
                <a:ea typeface="Calibri"/>
                <a:cs typeface="Calibri"/>
                <a:sym typeface="Calibri"/>
              </a:rPr>
              <a:t>unique keys are associated with stored data items for fast access</a:t>
            </a:r>
            <a:endParaRPr sz="1500">
              <a:solidFill>
                <a:schemeClr val="dk1"/>
              </a:solidFill>
              <a:latin typeface="Calibri"/>
              <a:ea typeface="Calibri"/>
              <a:cs typeface="Calibri"/>
              <a:sym typeface="Calibri"/>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9"/>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C55A11"/>
                </a:solidFill>
                <a:latin typeface="Calibri"/>
                <a:ea typeface="Calibri"/>
                <a:cs typeface="Calibri"/>
                <a:sym typeface="Calibri"/>
              </a:rPr>
              <a:t>Hbase Data model and Versioning </a:t>
            </a:r>
            <a:endParaRPr sz="1800" b="1">
              <a:solidFill>
                <a:srgbClr val="C55A11"/>
              </a:solidFill>
              <a:latin typeface="Calibri"/>
              <a:ea typeface="Calibri"/>
              <a:cs typeface="Calibri"/>
              <a:sym typeface="Calibri"/>
            </a:endParaRPr>
          </a:p>
        </p:txBody>
      </p:sp>
      <p:cxnSp>
        <p:nvCxnSpPr>
          <p:cNvPr id="164" name="Google Shape;164;p9"/>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65" name="Google Shape;165;p9"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66" name="Google Shape;166;p9"/>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2F5496"/>
                </a:solidFill>
                <a:latin typeface="Calibri"/>
                <a:ea typeface="Calibri"/>
                <a:cs typeface="Calibri"/>
                <a:sym typeface="Calibri"/>
              </a:rPr>
              <a:t>Database Management Systems </a:t>
            </a:r>
            <a:endParaRPr sz="1050"/>
          </a:p>
        </p:txBody>
      </p:sp>
      <p:sp>
        <p:nvSpPr>
          <p:cNvPr id="167" name="Google Shape;167;p9"/>
          <p:cNvSpPr txBox="1"/>
          <p:nvPr/>
        </p:nvSpPr>
        <p:spPr>
          <a:xfrm>
            <a:off x="228600" y="1171072"/>
            <a:ext cx="6825375" cy="3116207"/>
          </a:xfrm>
          <a:prstGeom prst="rect">
            <a:avLst/>
          </a:prstGeom>
          <a:noFill/>
          <a:ln>
            <a:noFill/>
          </a:ln>
        </p:spPr>
        <p:txBody>
          <a:bodyPr spcFirstLastPara="1" wrap="square" lIns="68569" tIns="34275" rIns="68569" bIns="34275" anchor="t" anchorCtr="0">
            <a:spAutoFit/>
          </a:bodyPr>
          <a:lstStyle/>
          <a:p>
            <a:pPr>
              <a:buSzPts val="2200"/>
            </a:pPr>
            <a:r>
              <a:rPr lang="en-US" sz="1650" b="1">
                <a:solidFill>
                  <a:schemeClr val="dk1"/>
                </a:solidFill>
              </a:rPr>
              <a:t>Hbase data model: </a:t>
            </a:r>
            <a:endParaRPr sz="1650"/>
          </a:p>
          <a:p>
            <a:pPr>
              <a:buSzPts val="2200"/>
            </a:pPr>
            <a:endParaRPr sz="1650" b="1">
              <a:solidFill>
                <a:schemeClr val="dk1"/>
              </a:solidFill>
            </a:endParaRPr>
          </a:p>
          <a:p>
            <a:pPr marL="214313" indent="-214313">
              <a:buClr>
                <a:schemeClr val="dk1"/>
              </a:buClr>
              <a:buSzPts val="2200"/>
              <a:buFont typeface="Arial"/>
              <a:buChar char="•"/>
            </a:pPr>
            <a:r>
              <a:rPr lang="en-US" sz="1650">
                <a:solidFill>
                  <a:schemeClr val="dk1"/>
                </a:solidFill>
                <a:latin typeface="Calibri"/>
                <a:ea typeface="Calibri"/>
                <a:cs typeface="Calibri"/>
                <a:sym typeface="Calibri"/>
              </a:rPr>
              <a:t>Tables and Rows</a:t>
            </a:r>
            <a:endParaRPr sz="1650"/>
          </a:p>
          <a:p>
            <a:pPr marL="214313" indent="-128588">
              <a:buClr>
                <a:schemeClr val="dk1"/>
              </a:buClr>
              <a:buSzPts val="1800"/>
            </a:pPr>
            <a:endParaRPr sz="1650">
              <a:solidFill>
                <a:schemeClr val="dk1"/>
              </a:solidFill>
              <a:latin typeface="Calibri"/>
              <a:ea typeface="Calibri"/>
              <a:cs typeface="Calibri"/>
              <a:sym typeface="Calibri"/>
            </a:endParaRPr>
          </a:p>
          <a:p>
            <a:pPr marL="214313" indent="-214313">
              <a:buClr>
                <a:schemeClr val="dk1"/>
              </a:buClr>
              <a:buSzPts val="2200"/>
              <a:buFont typeface="Arial"/>
              <a:buChar char="•"/>
            </a:pPr>
            <a:r>
              <a:rPr lang="en-US" sz="1650">
                <a:solidFill>
                  <a:schemeClr val="dk1"/>
                </a:solidFill>
                <a:latin typeface="Calibri"/>
                <a:ea typeface="Calibri"/>
                <a:cs typeface="Calibri"/>
                <a:sym typeface="Calibri"/>
              </a:rPr>
              <a:t>Column Families, Column Qualifiers, and Columns</a:t>
            </a:r>
            <a:endParaRPr sz="1650"/>
          </a:p>
          <a:p>
            <a:pPr marL="214313" indent="-128588">
              <a:buClr>
                <a:schemeClr val="dk1"/>
              </a:buClr>
              <a:buSzPts val="1800"/>
            </a:pPr>
            <a:endParaRPr sz="1650">
              <a:solidFill>
                <a:schemeClr val="dk1"/>
              </a:solidFill>
              <a:latin typeface="Calibri"/>
              <a:ea typeface="Calibri"/>
              <a:cs typeface="Calibri"/>
              <a:sym typeface="Calibri"/>
            </a:endParaRPr>
          </a:p>
          <a:p>
            <a:pPr marL="214313" indent="-214313">
              <a:buClr>
                <a:schemeClr val="dk1"/>
              </a:buClr>
              <a:buSzPts val="2200"/>
              <a:buFont typeface="Arial"/>
              <a:buChar char="•"/>
            </a:pPr>
            <a:r>
              <a:rPr lang="en-US" sz="1650">
                <a:solidFill>
                  <a:schemeClr val="dk1"/>
                </a:solidFill>
                <a:latin typeface="Calibri"/>
                <a:ea typeface="Calibri"/>
                <a:cs typeface="Calibri"/>
                <a:sym typeface="Calibri"/>
              </a:rPr>
              <a:t>Versions and Timestamps</a:t>
            </a:r>
            <a:endParaRPr sz="1650"/>
          </a:p>
          <a:p>
            <a:pPr marL="214313" indent="-128588">
              <a:buClr>
                <a:schemeClr val="dk1"/>
              </a:buClr>
              <a:buSzPts val="1800"/>
            </a:pPr>
            <a:endParaRPr sz="1650">
              <a:solidFill>
                <a:schemeClr val="dk1"/>
              </a:solidFill>
              <a:latin typeface="Calibri"/>
              <a:ea typeface="Calibri"/>
              <a:cs typeface="Calibri"/>
              <a:sym typeface="Calibri"/>
            </a:endParaRPr>
          </a:p>
          <a:p>
            <a:pPr marL="214313" indent="-214313">
              <a:buClr>
                <a:schemeClr val="dk1"/>
              </a:buClr>
              <a:buSzPts val="2200"/>
              <a:buFont typeface="Arial"/>
              <a:buChar char="•"/>
            </a:pPr>
            <a:r>
              <a:rPr lang="en-US" sz="1650">
                <a:solidFill>
                  <a:schemeClr val="dk1"/>
                </a:solidFill>
                <a:latin typeface="Calibri"/>
                <a:ea typeface="Calibri"/>
                <a:cs typeface="Calibri"/>
                <a:sym typeface="Calibri"/>
              </a:rPr>
              <a:t>Cells</a:t>
            </a:r>
            <a:endParaRPr sz="1650"/>
          </a:p>
          <a:p>
            <a:pPr marL="214313" indent="-128588">
              <a:buClr>
                <a:schemeClr val="dk1"/>
              </a:buClr>
              <a:buSzPts val="1800"/>
            </a:pPr>
            <a:endParaRPr sz="1650">
              <a:solidFill>
                <a:schemeClr val="dk1"/>
              </a:solidFill>
              <a:latin typeface="Calibri"/>
              <a:ea typeface="Calibri"/>
              <a:cs typeface="Calibri"/>
              <a:sym typeface="Calibri"/>
            </a:endParaRPr>
          </a:p>
          <a:p>
            <a:pPr marL="214313" indent="-214313">
              <a:buClr>
                <a:schemeClr val="dk1"/>
              </a:buClr>
              <a:buSzPts val="2200"/>
              <a:buFont typeface="Arial"/>
              <a:buChar char="•"/>
            </a:pPr>
            <a:r>
              <a:rPr lang="en-US" sz="1650">
                <a:solidFill>
                  <a:schemeClr val="dk1"/>
                </a:solidFill>
                <a:latin typeface="Calibri"/>
                <a:ea typeface="Calibri"/>
                <a:cs typeface="Calibri"/>
                <a:sym typeface="Calibri"/>
              </a:rPr>
              <a:t>Namespaces</a:t>
            </a:r>
            <a:endParaRPr sz="1650"/>
          </a:p>
          <a:p>
            <a:pPr>
              <a:buSzPts val="2200"/>
            </a:pPr>
            <a:endParaRPr sz="1650" b="1">
              <a:solidFill>
                <a:schemeClr val="dk1"/>
              </a:solidFill>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0"/>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C55A11"/>
                </a:solidFill>
                <a:latin typeface="Calibri"/>
                <a:ea typeface="Calibri"/>
                <a:cs typeface="Calibri"/>
                <a:sym typeface="Calibri"/>
              </a:rPr>
              <a:t>Examples in Hbase </a:t>
            </a:r>
            <a:endParaRPr sz="1800" b="1">
              <a:solidFill>
                <a:srgbClr val="C55A11"/>
              </a:solidFill>
              <a:latin typeface="Calibri"/>
              <a:ea typeface="Calibri"/>
              <a:cs typeface="Calibri"/>
              <a:sym typeface="Calibri"/>
            </a:endParaRPr>
          </a:p>
        </p:txBody>
      </p:sp>
      <p:cxnSp>
        <p:nvCxnSpPr>
          <p:cNvPr id="174" name="Google Shape;174;p10"/>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75" name="Google Shape;175;p10"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76" name="Google Shape;176;p10"/>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2F5496"/>
                </a:solidFill>
                <a:latin typeface="Calibri"/>
                <a:ea typeface="Calibri"/>
                <a:cs typeface="Calibri"/>
                <a:sym typeface="Calibri"/>
              </a:rPr>
              <a:t>Database Management Systems </a:t>
            </a:r>
            <a:endParaRPr sz="1050"/>
          </a:p>
        </p:txBody>
      </p:sp>
      <p:sp>
        <p:nvSpPr>
          <p:cNvPr id="177" name="Google Shape;177;p10"/>
          <p:cNvSpPr txBox="1"/>
          <p:nvPr/>
        </p:nvSpPr>
        <p:spPr>
          <a:xfrm>
            <a:off x="228600" y="1171075"/>
            <a:ext cx="7556850" cy="3600955"/>
          </a:xfrm>
          <a:prstGeom prst="rect">
            <a:avLst/>
          </a:prstGeom>
          <a:noFill/>
          <a:ln>
            <a:noFill/>
          </a:ln>
        </p:spPr>
        <p:txBody>
          <a:bodyPr spcFirstLastPara="1" wrap="square" lIns="68569" tIns="34275" rIns="68569" bIns="34275" anchor="t" anchorCtr="0">
            <a:spAutoFit/>
          </a:bodyPr>
          <a:lstStyle/>
          <a:p>
            <a:pPr marL="214313" indent="-214313">
              <a:buClr>
                <a:schemeClr val="dk1"/>
              </a:buClr>
              <a:buSzPts val="1800"/>
              <a:buFont typeface="Arial"/>
              <a:buChar char="•"/>
            </a:pPr>
            <a:r>
              <a:rPr lang="en-US" sz="1350" b="1">
                <a:solidFill>
                  <a:schemeClr val="dk1"/>
                </a:solidFill>
              </a:rPr>
              <a:t>Creating a table EMPLOYEE with column families: Name, Address, and Details</a:t>
            </a:r>
            <a:endParaRPr sz="1050"/>
          </a:p>
          <a:p>
            <a:pPr>
              <a:buSzPts val="1800"/>
            </a:pPr>
            <a:endParaRPr sz="1350">
              <a:solidFill>
                <a:schemeClr val="dk1"/>
              </a:solidFill>
            </a:endParaRPr>
          </a:p>
          <a:p>
            <a:pPr>
              <a:buSzPts val="1800"/>
            </a:pPr>
            <a:r>
              <a:rPr lang="en-US" sz="1350">
                <a:solidFill>
                  <a:schemeClr val="dk1"/>
                </a:solidFill>
              </a:rPr>
              <a:t>create ‘EMPLOYEE’, ‘Name’, ‘Address’, ‘Details’</a:t>
            </a:r>
            <a:endParaRPr sz="1350">
              <a:solidFill>
                <a:schemeClr val="dk1"/>
              </a:solidFill>
            </a:endParaRPr>
          </a:p>
          <a:p>
            <a:pPr marL="214313" indent="-128588">
              <a:buClr>
                <a:schemeClr val="dk1"/>
              </a:buClr>
              <a:buSzPts val="1800"/>
            </a:pPr>
            <a:endParaRPr sz="1350">
              <a:solidFill>
                <a:schemeClr val="dk1"/>
              </a:solidFill>
            </a:endParaRPr>
          </a:p>
          <a:p>
            <a:pPr marL="214313" indent="-214313">
              <a:buClr>
                <a:schemeClr val="dk1"/>
              </a:buClr>
              <a:buSzPts val="1800"/>
              <a:buFont typeface="Arial"/>
              <a:buChar char="•"/>
            </a:pPr>
            <a:r>
              <a:rPr lang="en-US" sz="1350" b="1">
                <a:solidFill>
                  <a:schemeClr val="dk1"/>
                </a:solidFill>
              </a:rPr>
              <a:t>Inserting some in the EMPLOYEE table</a:t>
            </a:r>
            <a:endParaRPr sz="1050"/>
          </a:p>
          <a:p>
            <a:pPr>
              <a:buSzPts val="1800"/>
            </a:pPr>
            <a:r>
              <a:rPr lang="en-US" sz="1350">
                <a:solidFill>
                  <a:srgbClr val="FF0000"/>
                </a:solidFill>
              </a:rPr>
              <a:t>put ‘EMPLOYEE’, ‘row1’, ‘Name:Fname’, ‘John’ </a:t>
            </a:r>
            <a:endParaRPr sz="1350">
              <a:solidFill>
                <a:srgbClr val="FF0000"/>
              </a:solidFill>
            </a:endParaRPr>
          </a:p>
          <a:p>
            <a:pPr>
              <a:buSzPts val="1800"/>
            </a:pPr>
            <a:r>
              <a:rPr lang="en-US" sz="1350">
                <a:solidFill>
                  <a:srgbClr val="FF0000"/>
                </a:solidFill>
              </a:rPr>
              <a:t>put ‘EMPLOYEE’, ‘row1’, ‘Name:Lname’, ‘Smith’ </a:t>
            </a:r>
            <a:endParaRPr sz="1350">
              <a:solidFill>
                <a:srgbClr val="FF0000"/>
              </a:solidFill>
            </a:endParaRPr>
          </a:p>
          <a:p>
            <a:pPr>
              <a:buSzPts val="1800"/>
            </a:pPr>
            <a:r>
              <a:rPr lang="en-US" sz="1350">
                <a:solidFill>
                  <a:srgbClr val="FF0000"/>
                </a:solidFill>
              </a:rPr>
              <a:t>put ‘EMPLOYEE’, ‘row1’, ‘Name:Nickname’, ‘Johnny’ </a:t>
            </a:r>
            <a:endParaRPr sz="1350">
              <a:solidFill>
                <a:srgbClr val="FF0000"/>
              </a:solidFill>
            </a:endParaRPr>
          </a:p>
          <a:p>
            <a:pPr>
              <a:buSzPts val="1800"/>
            </a:pPr>
            <a:r>
              <a:rPr lang="en-US" sz="1350">
                <a:solidFill>
                  <a:srgbClr val="FF0000"/>
                </a:solidFill>
              </a:rPr>
              <a:t>put ‘EMPLOYEE’, ‘row1’, ‘Details:Job’, ‘Engineer’ </a:t>
            </a:r>
            <a:endParaRPr sz="1350">
              <a:solidFill>
                <a:srgbClr val="FF0000"/>
              </a:solidFill>
            </a:endParaRPr>
          </a:p>
          <a:p>
            <a:pPr>
              <a:buSzPts val="1800"/>
            </a:pPr>
            <a:r>
              <a:rPr lang="en-US" sz="1350">
                <a:solidFill>
                  <a:srgbClr val="FF0000"/>
                </a:solidFill>
              </a:rPr>
              <a:t>put ‘EMPLOYEE’, ‘row1’, ‘Details:Review’, ‘Good’ </a:t>
            </a:r>
            <a:endParaRPr sz="1350">
              <a:solidFill>
                <a:srgbClr val="FF0000"/>
              </a:solidFill>
            </a:endParaRPr>
          </a:p>
          <a:p>
            <a:pPr>
              <a:buSzPts val="1800"/>
            </a:pPr>
            <a:r>
              <a:rPr lang="en-US" sz="1350">
                <a:solidFill>
                  <a:schemeClr val="accent1"/>
                </a:solidFill>
              </a:rPr>
              <a:t>put ‘EMPLOYEE’, ‘row2’, ‘Name:Fname’, ‘Alicia’ </a:t>
            </a:r>
            <a:endParaRPr sz="1350">
              <a:solidFill>
                <a:schemeClr val="accent1"/>
              </a:solidFill>
            </a:endParaRPr>
          </a:p>
          <a:p>
            <a:pPr>
              <a:buSzPts val="1800"/>
            </a:pPr>
            <a:r>
              <a:rPr lang="en-US" sz="1350">
                <a:solidFill>
                  <a:schemeClr val="accent1"/>
                </a:solidFill>
              </a:rPr>
              <a:t>put ‘EMPLOYEE’, ‘row2’, ‘Name:Lname’, ‘Zelaya’</a:t>
            </a:r>
            <a:endParaRPr sz="1050"/>
          </a:p>
          <a:p>
            <a:pPr>
              <a:buSzPts val="1800"/>
            </a:pPr>
            <a:r>
              <a:rPr lang="en-US" sz="1350">
                <a:solidFill>
                  <a:schemeClr val="accent1"/>
                </a:solidFill>
              </a:rPr>
              <a:t>put ‘EMPLOYEE’, ‘row2’, ‘Name:MName’, ‘Jennifer’ </a:t>
            </a:r>
            <a:endParaRPr sz="1350">
              <a:solidFill>
                <a:schemeClr val="accent1"/>
              </a:solidFill>
            </a:endParaRPr>
          </a:p>
          <a:p>
            <a:pPr>
              <a:buSzPts val="1800"/>
            </a:pPr>
            <a:r>
              <a:rPr lang="en-US" sz="1350">
                <a:solidFill>
                  <a:schemeClr val="accent1"/>
                </a:solidFill>
              </a:rPr>
              <a:t>put ‘EMPLOYEE’, ‘row2’, ‘Details:Job’, ‘DBA’</a:t>
            </a:r>
            <a:endParaRPr sz="1050"/>
          </a:p>
          <a:p>
            <a:pPr>
              <a:buSzPts val="1800"/>
            </a:pPr>
            <a:r>
              <a:rPr lang="en-US" sz="1350">
                <a:solidFill>
                  <a:schemeClr val="accent1"/>
                </a:solidFill>
              </a:rPr>
              <a:t>put ‘EMPLOYEE’, ‘row2’, ‘Details:Supervisor’, ‘James Borg’ </a:t>
            </a:r>
            <a:endParaRPr sz="1350">
              <a:solidFill>
                <a:schemeClr val="accent1"/>
              </a:solidFill>
            </a:endParaRPr>
          </a:p>
          <a:p>
            <a:pPr>
              <a:buSzPts val="1800"/>
            </a:pPr>
            <a:endParaRPr sz="1350">
              <a:solidFill>
                <a:schemeClr val="dk1"/>
              </a:solidFill>
            </a:endParaRPr>
          </a:p>
          <a:p>
            <a:pPr marL="214313" indent="-214313">
              <a:buClr>
                <a:schemeClr val="dk1"/>
              </a:buClr>
              <a:buSzPts val="1800"/>
              <a:buFont typeface="Arial"/>
              <a:buChar char="•"/>
            </a:pPr>
            <a:r>
              <a:rPr lang="en-US" sz="1350">
                <a:solidFill>
                  <a:schemeClr val="dk1"/>
                </a:solidFill>
              </a:rPr>
              <a:t>Some CRUD operations of Hbase</a:t>
            </a:r>
            <a:endParaRPr sz="1350">
              <a:solidFill>
                <a:schemeClr val="dk1"/>
              </a:solidFill>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11"/>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C55A11"/>
                </a:solidFill>
                <a:latin typeface="Calibri"/>
                <a:ea typeface="Calibri"/>
                <a:cs typeface="Calibri"/>
                <a:sym typeface="Calibri"/>
              </a:rPr>
              <a:t>Examples in Hbase </a:t>
            </a:r>
            <a:endParaRPr sz="1800" b="1">
              <a:solidFill>
                <a:srgbClr val="C55A11"/>
              </a:solidFill>
              <a:latin typeface="Calibri"/>
              <a:ea typeface="Calibri"/>
              <a:cs typeface="Calibri"/>
              <a:sym typeface="Calibri"/>
            </a:endParaRPr>
          </a:p>
        </p:txBody>
      </p:sp>
      <p:cxnSp>
        <p:nvCxnSpPr>
          <p:cNvPr id="184" name="Google Shape;184;p11"/>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85" name="Google Shape;185;p11"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86" name="Google Shape;186;p11"/>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pPr>
              <a:buSzPts val="2400"/>
            </a:pPr>
            <a:r>
              <a:rPr lang="en-US" sz="1800" b="1">
                <a:solidFill>
                  <a:srgbClr val="2F5496"/>
                </a:solidFill>
                <a:latin typeface="Calibri"/>
                <a:ea typeface="Calibri"/>
                <a:cs typeface="Calibri"/>
                <a:sym typeface="Calibri"/>
              </a:rPr>
              <a:t>Database Management Systems </a:t>
            </a:r>
            <a:endParaRPr sz="1050"/>
          </a:p>
        </p:txBody>
      </p:sp>
      <p:sp>
        <p:nvSpPr>
          <p:cNvPr id="187" name="Google Shape;187;p11"/>
          <p:cNvSpPr txBox="1"/>
          <p:nvPr/>
        </p:nvSpPr>
        <p:spPr>
          <a:xfrm>
            <a:off x="228600" y="1171072"/>
            <a:ext cx="6825343" cy="692467"/>
          </a:xfrm>
          <a:prstGeom prst="rect">
            <a:avLst/>
          </a:prstGeom>
          <a:noFill/>
          <a:ln>
            <a:noFill/>
          </a:ln>
        </p:spPr>
        <p:txBody>
          <a:bodyPr spcFirstLastPara="1" wrap="square" lIns="68569" tIns="34275" rIns="68569" bIns="34275" anchor="t" anchorCtr="0">
            <a:spAutoFit/>
          </a:bodyPr>
          <a:lstStyle/>
          <a:p>
            <a:pPr>
              <a:buSzPts val="1800"/>
            </a:pPr>
            <a:r>
              <a:rPr lang="en-US" sz="1350" b="1">
                <a:solidFill>
                  <a:schemeClr val="dk1"/>
                </a:solidFill>
              </a:rPr>
              <a:t>Some CRUD operations of Hbase</a:t>
            </a:r>
            <a:endParaRPr sz="1350" b="1">
              <a:solidFill>
                <a:schemeClr val="dk1"/>
              </a:solidFill>
            </a:endParaRPr>
          </a:p>
          <a:p>
            <a:pPr>
              <a:buSzPts val="1800"/>
            </a:pPr>
            <a:endParaRPr sz="1350" b="1">
              <a:solidFill>
                <a:schemeClr val="dk1"/>
              </a:solidFill>
            </a:endParaRPr>
          </a:p>
          <a:p>
            <a:pPr>
              <a:buSzPts val="1800"/>
            </a:pPr>
            <a:endParaRPr sz="1350" b="1">
              <a:solidFill>
                <a:schemeClr val="dk1"/>
              </a:solidFill>
            </a:endParaRPr>
          </a:p>
        </p:txBody>
      </p:sp>
      <p:pic>
        <p:nvPicPr>
          <p:cNvPr id="188" name="Google Shape;188;p11"/>
          <p:cNvPicPr preferRelativeResize="0"/>
          <p:nvPr/>
        </p:nvPicPr>
        <p:blipFill rotWithShape="1">
          <a:blip r:embed="rId4">
            <a:alphaModFix/>
          </a:blip>
          <a:srcRect/>
          <a:stretch/>
        </p:blipFill>
        <p:spPr>
          <a:xfrm>
            <a:off x="475060" y="1985566"/>
            <a:ext cx="8193881" cy="1178719"/>
          </a:xfrm>
          <a:prstGeom prst="rect">
            <a:avLst/>
          </a:prstGeom>
          <a:noFill/>
          <a:ln>
            <a:noFill/>
          </a:ln>
        </p:spPr>
      </p:pic>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cxnSp>
        <p:nvCxnSpPr>
          <p:cNvPr id="193" name="Google Shape;193;p12"/>
          <p:cNvCxnSpPr/>
          <p:nvPr/>
        </p:nvCxnSpPr>
        <p:spPr>
          <a:xfrm>
            <a:off x="4086225" y="2168922"/>
            <a:ext cx="3436144" cy="0"/>
          </a:xfrm>
          <a:prstGeom prst="straightConnector1">
            <a:avLst/>
          </a:prstGeom>
          <a:noFill/>
          <a:ln w="38100" cap="flat" cmpd="sng">
            <a:solidFill>
              <a:srgbClr val="C55A11"/>
            </a:solidFill>
            <a:prstDash val="solid"/>
            <a:miter lim="800000"/>
            <a:headEnd type="none" w="sm" len="sm"/>
            <a:tailEnd type="none" w="sm" len="sm"/>
          </a:ln>
        </p:spPr>
      </p:cxnSp>
      <p:sp>
        <p:nvSpPr>
          <p:cNvPr id="194" name="Google Shape;194;p12"/>
          <p:cNvSpPr/>
          <p:nvPr/>
        </p:nvSpPr>
        <p:spPr>
          <a:xfrm>
            <a:off x="4095751" y="3040460"/>
            <a:ext cx="5622131" cy="346218"/>
          </a:xfrm>
          <a:prstGeom prst="rect">
            <a:avLst/>
          </a:prstGeom>
          <a:noFill/>
          <a:ln>
            <a:noFill/>
          </a:ln>
        </p:spPr>
        <p:txBody>
          <a:bodyPr spcFirstLastPara="1" wrap="square" lIns="68569" tIns="34275" rIns="68569" bIns="34275" anchor="t" anchorCtr="0">
            <a:spAutoFit/>
          </a:bodyPr>
          <a:lstStyle/>
          <a:p>
            <a:pPr>
              <a:buSzPts val="2400"/>
            </a:pPr>
            <a:endParaRPr sz="1800" b="1">
              <a:solidFill>
                <a:schemeClr val="dk1"/>
              </a:solidFill>
              <a:latin typeface="Calibri"/>
              <a:ea typeface="Calibri"/>
              <a:cs typeface="Calibri"/>
              <a:sym typeface="Calibri"/>
            </a:endParaRPr>
          </a:p>
        </p:txBody>
      </p:sp>
      <p:grpSp>
        <p:nvGrpSpPr>
          <p:cNvPr id="195" name="Google Shape;195;p12"/>
          <p:cNvGrpSpPr/>
          <p:nvPr/>
        </p:nvGrpSpPr>
        <p:grpSpPr>
          <a:xfrm>
            <a:off x="235384" y="265275"/>
            <a:ext cx="8638805" cy="4663791"/>
            <a:chOff x="313844" y="349466"/>
            <a:chExt cx="11518407" cy="6218388"/>
          </a:xfrm>
        </p:grpSpPr>
        <p:sp>
          <p:nvSpPr>
            <p:cNvPr id="196" name="Google Shape;196;p12"/>
            <p:cNvSpPr/>
            <p:nvPr/>
          </p:nvSpPr>
          <p:spPr>
            <a:xfrm>
              <a:off x="11786532" y="360726"/>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buSzPts val="1800"/>
              </a:pPr>
              <a:endParaRPr sz="1350">
                <a:solidFill>
                  <a:schemeClr val="lt1"/>
                </a:solidFill>
              </a:endParaRPr>
            </a:p>
          </p:txBody>
        </p:sp>
        <p:sp>
          <p:nvSpPr>
            <p:cNvPr id="197" name="Google Shape;197;p12"/>
            <p:cNvSpPr/>
            <p:nvPr/>
          </p:nvSpPr>
          <p:spPr>
            <a:xfrm rot="5400000">
              <a:off x="11275944" y="-161122"/>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buSzPts val="1800"/>
              </a:pPr>
              <a:endParaRPr sz="1350">
                <a:solidFill>
                  <a:schemeClr val="lt1"/>
                </a:solidFill>
              </a:endParaRPr>
            </a:p>
          </p:txBody>
        </p:sp>
        <p:sp>
          <p:nvSpPr>
            <p:cNvPr id="198" name="Google Shape;198;p12"/>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buSzPts val="1800"/>
              </a:pPr>
              <a:endParaRPr sz="1350">
                <a:solidFill>
                  <a:schemeClr val="lt1"/>
                </a:solidFill>
              </a:endParaRPr>
            </a:p>
          </p:txBody>
        </p:sp>
        <p:sp>
          <p:nvSpPr>
            <p:cNvPr id="199" name="Google Shape;199;p12"/>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buSzPts val="1800"/>
              </a:pPr>
              <a:endParaRPr sz="1350">
                <a:solidFill>
                  <a:schemeClr val="lt1"/>
                </a:solidFill>
              </a:endParaRPr>
            </a:p>
          </p:txBody>
        </p:sp>
      </p:grpSp>
      <p:pic>
        <p:nvPicPr>
          <p:cNvPr id="200" name="Google Shape;200;p12" descr="A close up of a logo&#10;&#10;Description automatically generated"/>
          <p:cNvPicPr preferRelativeResize="0"/>
          <p:nvPr/>
        </p:nvPicPr>
        <p:blipFill rotWithShape="1">
          <a:blip r:embed="rId3">
            <a:alphaModFix/>
          </a:blip>
          <a:srcRect/>
          <a:stretch/>
        </p:blipFill>
        <p:spPr>
          <a:xfrm>
            <a:off x="1808560" y="1208087"/>
            <a:ext cx="1777603" cy="2662238"/>
          </a:xfrm>
          <a:prstGeom prst="rect">
            <a:avLst/>
          </a:prstGeom>
          <a:noFill/>
          <a:ln>
            <a:noFill/>
          </a:ln>
        </p:spPr>
      </p:pic>
      <p:sp>
        <p:nvSpPr>
          <p:cNvPr id="201" name="Google Shape;201;p12"/>
          <p:cNvSpPr/>
          <p:nvPr/>
        </p:nvSpPr>
        <p:spPr>
          <a:xfrm>
            <a:off x="4086225" y="1540273"/>
            <a:ext cx="3452813" cy="484718"/>
          </a:xfrm>
          <a:prstGeom prst="rect">
            <a:avLst/>
          </a:prstGeom>
          <a:noFill/>
          <a:ln>
            <a:noFill/>
          </a:ln>
        </p:spPr>
        <p:txBody>
          <a:bodyPr spcFirstLastPara="1" wrap="square" lIns="68569" tIns="34275" rIns="68569" bIns="34275" anchor="t" anchorCtr="0">
            <a:spAutoFit/>
          </a:bodyPr>
          <a:lstStyle/>
          <a:p>
            <a:pPr>
              <a:buSzPts val="3600"/>
            </a:pPr>
            <a:r>
              <a:rPr lang="en-US" sz="2700" b="1">
                <a:solidFill>
                  <a:srgbClr val="C55A11"/>
                </a:solidFill>
                <a:latin typeface="Calibri"/>
                <a:ea typeface="Calibri"/>
                <a:cs typeface="Calibri"/>
                <a:sym typeface="Calibri"/>
              </a:rPr>
              <a:t>THANK YOU</a:t>
            </a:r>
            <a:endParaRPr sz="1050"/>
          </a:p>
        </p:txBody>
      </p:sp>
      <p:sp>
        <p:nvSpPr>
          <p:cNvPr id="202" name="Google Shape;202;p12"/>
          <p:cNvSpPr/>
          <p:nvPr/>
        </p:nvSpPr>
        <p:spPr>
          <a:xfrm>
            <a:off x="4086226" y="2349898"/>
            <a:ext cx="5623322" cy="346218"/>
          </a:xfrm>
          <a:prstGeom prst="rect">
            <a:avLst/>
          </a:prstGeom>
          <a:noFill/>
          <a:ln>
            <a:noFill/>
          </a:ln>
        </p:spPr>
        <p:txBody>
          <a:bodyPr spcFirstLastPara="1" wrap="square" lIns="68569" tIns="34275" rIns="68569" bIns="34275" anchor="t" anchorCtr="0">
            <a:spAutoFit/>
          </a:bodyPr>
          <a:lstStyle/>
          <a:p>
            <a:pPr>
              <a:buSzPts val="2400"/>
            </a:pPr>
            <a:endParaRPr sz="1800" b="1">
              <a:solidFill>
                <a:schemeClr val="dk1"/>
              </a:solidFill>
              <a:latin typeface="Calibri"/>
              <a:ea typeface="Calibri"/>
              <a:cs typeface="Calibri"/>
              <a:sym typeface="Calibri"/>
            </a:endParaRPr>
          </a:p>
        </p:txBody>
      </p:sp>
      <p:sp>
        <p:nvSpPr>
          <p:cNvPr id="203" name="Google Shape;203;p12"/>
          <p:cNvSpPr/>
          <p:nvPr/>
        </p:nvSpPr>
        <p:spPr>
          <a:xfrm>
            <a:off x="4086226" y="2647554"/>
            <a:ext cx="5623322" cy="346218"/>
          </a:xfrm>
          <a:prstGeom prst="rect">
            <a:avLst/>
          </a:prstGeom>
          <a:noFill/>
          <a:ln>
            <a:noFill/>
          </a:ln>
        </p:spPr>
        <p:txBody>
          <a:bodyPr spcFirstLastPara="1" wrap="square" lIns="68569" tIns="34275" rIns="68569" bIns="34275" anchor="t" anchorCtr="0">
            <a:spAutoFit/>
          </a:bodyPr>
          <a:lstStyle/>
          <a:p>
            <a:pPr>
              <a:buSzPts val="2400"/>
            </a:pPr>
            <a:r>
              <a:rPr lang="en-US" sz="1800">
                <a:solidFill>
                  <a:schemeClr val="dk1"/>
                </a:solidFill>
                <a:latin typeface="Calibri"/>
                <a:ea typeface="Calibri"/>
                <a:cs typeface="Calibri"/>
                <a:sym typeface="Calibri"/>
              </a:rPr>
              <a:t>Department of Computer Science and Engineering</a:t>
            </a:r>
            <a:endParaRPr sz="1800">
              <a:solidFill>
                <a:schemeClr val="dk1"/>
              </a:solidFill>
              <a:latin typeface="Calibri"/>
              <a:ea typeface="Calibri"/>
              <a:cs typeface="Calibri"/>
              <a:sym typeface="Calibri"/>
            </a:endParaRP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p:nvPr/>
        </p:nvSpPr>
        <p:spPr>
          <a:xfrm>
            <a:off x="3586163" y="1268810"/>
            <a:ext cx="5623322" cy="484718"/>
          </a:xfrm>
          <a:prstGeom prst="rect">
            <a:avLst/>
          </a:prstGeom>
          <a:noFill/>
          <a:ln>
            <a:noFill/>
          </a:ln>
        </p:spPr>
        <p:txBody>
          <a:bodyPr spcFirstLastPara="1" wrap="square" lIns="68569" tIns="34275" rIns="68569" bIns="34275" anchor="t" anchorCtr="0">
            <a:spAutoFit/>
          </a:bodyPr>
          <a:lstStyle/>
          <a:p>
            <a:r>
              <a:rPr lang="en-US" sz="2700" b="1" dirty="0">
                <a:solidFill>
                  <a:srgbClr val="C55A11"/>
                </a:solidFill>
                <a:latin typeface="Calibri"/>
                <a:ea typeface="Calibri"/>
                <a:cs typeface="Calibri"/>
                <a:sym typeface="Calibri"/>
              </a:rPr>
              <a:t>Database Management Systems </a:t>
            </a:r>
            <a:endParaRPr sz="1050" dirty="0"/>
          </a:p>
        </p:txBody>
      </p:sp>
      <p:sp>
        <p:nvSpPr>
          <p:cNvPr id="89" name="Google Shape;89;p1"/>
          <p:cNvSpPr/>
          <p:nvPr/>
        </p:nvSpPr>
        <p:spPr>
          <a:xfrm>
            <a:off x="3586163" y="2134394"/>
            <a:ext cx="5623322" cy="484718"/>
          </a:xfrm>
          <a:prstGeom prst="rect">
            <a:avLst/>
          </a:prstGeom>
          <a:noFill/>
          <a:ln>
            <a:noFill/>
          </a:ln>
        </p:spPr>
        <p:txBody>
          <a:bodyPr spcFirstLastPara="1" wrap="square" lIns="68569" tIns="34275" rIns="68569" bIns="34275" anchor="t" anchorCtr="0">
            <a:spAutoFit/>
          </a:bodyPr>
          <a:lstStyle/>
          <a:p>
            <a:r>
              <a:rPr lang="en-US" sz="2700" b="1">
                <a:solidFill>
                  <a:srgbClr val="2F5496"/>
                </a:solidFill>
                <a:latin typeface="Calibri"/>
                <a:ea typeface="Calibri"/>
                <a:cs typeface="Calibri"/>
                <a:sym typeface="Calibri"/>
              </a:rPr>
              <a:t>NoSQL - Graph Database – Neo4J</a:t>
            </a:r>
            <a:endParaRPr sz="2700" b="1">
              <a:solidFill>
                <a:srgbClr val="2F5496"/>
              </a:solidFill>
              <a:latin typeface="Calibri"/>
              <a:ea typeface="Calibri"/>
              <a:cs typeface="Calibri"/>
              <a:sym typeface="Calibri"/>
            </a:endParaRPr>
          </a:p>
        </p:txBody>
      </p:sp>
      <p:sp>
        <p:nvSpPr>
          <p:cNvPr id="91" name="Google Shape;91;p1"/>
          <p:cNvSpPr/>
          <p:nvPr/>
        </p:nvSpPr>
        <p:spPr>
          <a:xfrm>
            <a:off x="3586163" y="3622675"/>
            <a:ext cx="5623322" cy="623217"/>
          </a:xfrm>
          <a:prstGeom prst="rect">
            <a:avLst/>
          </a:prstGeom>
          <a:noFill/>
          <a:ln>
            <a:noFill/>
          </a:ln>
        </p:spPr>
        <p:txBody>
          <a:bodyPr spcFirstLastPara="1" wrap="square" lIns="68569" tIns="34275" rIns="68569" bIns="34275" anchor="t" anchorCtr="0">
            <a:spAutoFit/>
          </a:bodyPr>
          <a:lstStyle/>
          <a:p>
            <a:r>
              <a:rPr lang="en-US" sz="1800">
                <a:solidFill>
                  <a:schemeClr val="dk1"/>
                </a:solidFill>
                <a:latin typeface="Calibri"/>
                <a:ea typeface="Calibri"/>
                <a:cs typeface="Calibri"/>
                <a:sym typeface="Calibri"/>
              </a:rPr>
              <a:t>Department of Computer Science</a:t>
            </a:r>
            <a:endParaRPr sz="1050"/>
          </a:p>
          <a:p>
            <a:r>
              <a:rPr lang="en-US" sz="1800">
                <a:solidFill>
                  <a:schemeClr val="dk1"/>
                </a:solidFill>
                <a:latin typeface="Calibri"/>
                <a:ea typeface="Calibri"/>
                <a:cs typeface="Calibri"/>
                <a:sym typeface="Calibri"/>
              </a:rPr>
              <a:t>and Engineering</a:t>
            </a:r>
            <a:endParaRPr sz="1800">
              <a:solidFill>
                <a:schemeClr val="dk1"/>
              </a:solidFill>
              <a:latin typeface="Calibri"/>
              <a:ea typeface="Calibri"/>
              <a:cs typeface="Calibri"/>
              <a:sym typeface="Calibri"/>
            </a:endParaRPr>
          </a:p>
        </p:txBody>
      </p:sp>
      <p:grpSp>
        <p:nvGrpSpPr>
          <p:cNvPr id="92" name="Google Shape;92;p1"/>
          <p:cNvGrpSpPr/>
          <p:nvPr/>
        </p:nvGrpSpPr>
        <p:grpSpPr>
          <a:xfrm>
            <a:off x="235384" y="4120450"/>
            <a:ext cx="800171" cy="808616"/>
            <a:chOff x="313844" y="5489699"/>
            <a:chExt cx="1066895" cy="1078155"/>
          </a:xfrm>
        </p:grpSpPr>
        <p:sp>
          <p:nvSpPr>
            <p:cNvPr id="93" name="Google Shape;93;p1"/>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94" name="Google Shape;94;p1"/>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cxnSp>
        <p:nvCxnSpPr>
          <p:cNvPr id="95" name="Google Shape;95;p1"/>
          <p:cNvCxnSpPr/>
          <p:nvPr/>
        </p:nvCxnSpPr>
        <p:spPr>
          <a:xfrm>
            <a:off x="3586163" y="3088085"/>
            <a:ext cx="3436144" cy="0"/>
          </a:xfrm>
          <a:prstGeom prst="straightConnector1">
            <a:avLst/>
          </a:prstGeom>
          <a:noFill/>
          <a:ln w="38100" cap="flat" cmpd="sng">
            <a:solidFill>
              <a:srgbClr val="C55A11"/>
            </a:solidFill>
            <a:prstDash val="solid"/>
            <a:miter lim="800000"/>
            <a:headEnd type="none" w="sm" len="sm"/>
            <a:tailEnd type="none" w="sm" len="sm"/>
          </a:ln>
        </p:spPr>
      </p:cxnSp>
      <p:pic>
        <p:nvPicPr>
          <p:cNvPr id="96" name="Google Shape;96;p1" descr="A close up of a logo&#10;&#10;Description automatically generated"/>
          <p:cNvPicPr preferRelativeResize="0"/>
          <p:nvPr/>
        </p:nvPicPr>
        <p:blipFill rotWithShape="1">
          <a:blip r:embed="rId3">
            <a:alphaModFix/>
          </a:blip>
          <a:srcRect/>
          <a:stretch/>
        </p:blipFill>
        <p:spPr>
          <a:xfrm>
            <a:off x="1309687" y="1208087"/>
            <a:ext cx="1776413" cy="2662238"/>
          </a:xfrm>
          <a:prstGeom prst="rect">
            <a:avLst/>
          </a:prstGeom>
          <a:noFill/>
          <a:ln>
            <a:noFill/>
          </a:ln>
        </p:spPr>
      </p:pic>
      <p:grpSp>
        <p:nvGrpSpPr>
          <p:cNvPr id="97" name="Google Shape;97;p1"/>
          <p:cNvGrpSpPr/>
          <p:nvPr/>
        </p:nvGrpSpPr>
        <p:grpSpPr>
          <a:xfrm rot="10800000">
            <a:off x="8141777" y="202727"/>
            <a:ext cx="800171" cy="808616"/>
            <a:chOff x="313844" y="5489699"/>
            <a:chExt cx="1066895" cy="1078155"/>
          </a:xfrm>
        </p:grpSpPr>
        <p:sp>
          <p:nvSpPr>
            <p:cNvPr id="98" name="Google Shape;98;p1"/>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99" name="Google Shape;99;p1"/>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sp>
        <p:nvSpPr>
          <p:cNvPr id="5" name="TextBox 4">
            <a:extLst>
              <a:ext uri="{FF2B5EF4-FFF2-40B4-BE49-F238E27FC236}">
                <a16:creationId xmlns:a16="http://schemas.microsoft.com/office/drawing/2014/main" id="{C86A47E1-8783-8043-D89C-552DCB5C53EB}"/>
              </a:ext>
            </a:extLst>
          </p:cNvPr>
          <p:cNvSpPr txBox="1"/>
          <p:nvPr/>
        </p:nvSpPr>
        <p:spPr>
          <a:xfrm>
            <a:off x="3810866" y="2705374"/>
            <a:ext cx="4604211" cy="300082"/>
          </a:xfrm>
          <a:prstGeom prst="rect">
            <a:avLst/>
          </a:prstGeom>
          <a:noFill/>
        </p:spPr>
        <p:txBody>
          <a:bodyPr wrap="square">
            <a:spAutoFit/>
          </a:bodyPr>
          <a:lstStyle/>
          <a:p>
            <a:r>
              <a:rPr lang="en-US" sz="1350" dirty="0">
                <a:latin typeface="Times New Roman"/>
                <a:cs typeface="Times New Roman"/>
                <a:sym typeface="Times New Roman"/>
              </a:rPr>
              <a:t>Prof.  Bhargavi M &amp; Prof</a:t>
            </a:r>
            <a:r>
              <a:rPr lang="en-US" sz="1350">
                <a:latin typeface="Times New Roman"/>
                <a:cs typeface="Times New Roman"/>
                <a:sym typeface="Times New Roman"/>
              </a:rPr>
              <a:t>. Vidhyashree DM</a:t>
            </a:r>
            <a:endParaRPr lang="en-US" sz="1350" dirty="0">
              <a:latin typeface="Times New Roman"/>
              <a:cs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5"/>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94" name="Google Shape;94;p5"/>
          <p:cNvSpPr txBox="1"/>
          <p:nvPr/>
        </p:nvSpPr>
        <p:spPr>
          <a:xfrm>
            <a:off x="85600" y="738625"/>
            <a:ext cx="8944500" cy="38256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350" b="0" i="0" u="none" strike="noStrike" cap="none">
              <a:solidFill>
                <a:schemeClr val="dk1"/>
              </a:solidFill>
              <a:latin typeface="Arial"/>
              <a:ea typeface="Arial"/>
              <a:cs typeface="Arial"/>
              <a:sym typeface="Arial"/>
            </a:endParaRPr>
          </a:p>
          <a:p>
            <a:pPr marL="22860" marR="0" lvl="0" indent="0" algn="l" rtl="0">
              <a:lnSpc>
                <a:spcPct val="100000"/>
              </a:lnSpc>
              <a:spcBef>
                <a:spcPts val="0"/>
              </a:spcBef>
              <a:spcAft>
                <a:spcPts val="0"/>
              </a:spcAft>
              <a:buClr>
                <a:srgbClr val="000000"/>
              </a:buClr>
              <a:buSzPts val="2000"/>
              <a:buFont typeface="Arial"/>
              <a:buNone/>
            </a:pPr>
            <a:endParaRPr sz="2000">
              <a:solidFill>
                <a:srgbClr val="800000"/>
              </a:solidFill>
              <a:latin typeface="Times New Roman"/>
              <a:ea typeface="Times New Roman"/>
              <a:cs typeface="Times New Roman"/>
              <a:sym typeface="Times New Roman"/>
            </a:endParaRPr>
          </a:p>
          <a:p>
            <a:pPr marL="2286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800000"/>
                </a:solidFill>
                <a:latin typeface="Times New Roman"/>
                <a:ea typeface="Times New Roman"/>
                <a:cs typeface="Times New Roman"/>
                <a:sym typeface="Times New Roman"/>
              </a:rPr>
              <a:t>Read and Write Operations</a:t>
            </a:r>
            <a:endParaRPr sz="2000">
              <a:solidFill>
                <a:schemeClr val="dk1"/>
              </a:solidFill>
              <a:latin typeface="Times New Roman"/>
              <a:ea typeface="Times New Roman"/>
              <a:cs typeface="Times New Roman"/>
              <a:sym typeface="Times New Roman"/>
            </a:endParaRPr>
          </a:p>
          <a:p>
            <a:pPr marL="22860" marR="0" lvl="0" indent="0" algn="just" rtl="0">
              <a:lnSpc>
                <a:spcPct val="100000"/>
              </a:lnSpc>
              <a:spcBef>
                <a:spcPts val="0"/>
              </a:spcBef>
              <a:spcAft>
                <a:spcPts val="0"/>
              </a:spcAft>
              <a:buClr>
                <a:srgbClr val="000000"/>
              </a:buClr>
              <a:buSzPts val="2000"/>
              <a:buFont typeface="Arial"/>
              <a:buNone/>
            </a:pPr>
            <a:r>
              <a:rPr lang="en-US" sz="2000" b="0" i="0" u="none" strike="noStrike" cap="none">
                <a:solidFill>
                  <a:srgbClr val="FF0000"/>
                </a:solidFill>
                <a:latin typeface="Times New Roman"/>
                <a:ea typeface="Times New Roman"/>
                <a:cs typeface="Times New Roman"/>
                <a:sym typeface="Times New Roman"/>
              </a:rPr>
              <a:t>read_</a:t>
            </a:r>
            <a:r>
              <a:rPr lang="en-US" sz="1800" b="0" i="0" u="none" strike="noStrike" cap="none">
                <a:solidFill>
                  <a:srgbClr val="FF0000"/>
                </a:solidFill>
                <a:latin typeface="Times New Roman"/>
                <a:ea typeface="Times New Roman"/>
                <a:cs typeface="Times New Roman"/>
                <a:sym typeface="Times New Roman"/>
              </a:rPr>
              <a:t>item(X)</a:t>
            </a:r>
            <a:endParaRPr sz="1800" b="0" i="0" u="none" strike="noStrike" cap="none">
              <a:solidFill>
                <a:srgbClr val="FF0000"/>
              </a:solidFill>
              <a:latin typeface="Times New Roman"/>
              <a:ea typeface="Times New Roman"/>
              <a:cs typeface="Times New Roman"/>
              <a:sym typeface="Times New Roman"/>
            </a:endParaRPr>
          </a:p>
          <a:p>
            <a:pPr marL="767080" marR="0" lvl="1" indent="-313055" algn="just" rtl="0">
              <a:lnSpc>
                <a:spcPct val="100000"/>
              </a:lnSpc>
              <a:spcBef>
                <a:spcPts val="505"/>
              </a:spcBef>
              <a:spcAft>
                <a:spcPts val="0"/>
              </a:spcAft>
              <a:buClr>
                <a:srgbClr val="333399"/>
              </a:buClr>
              <a:buSzPts val="1800"/>
              <a:buFont typeface="Times New Roman"/>
              <a:buChar char="■"/>
            </a:pPr>
            <a:r>
              <a:rPr lang="en-US" sz="1800" i="0" u="none" strike="noStrike" cap="none">
                <a:solidFill>
                  <a:schemeClr val="dk1"/>
                </a:solidFill>
                <a:latin typeface="Times New Roman"/>
                <a:ea typeface="Times New Roman"/>
                <a:cs typeface="Times New Roman"/>
                <a:sym typeface="Times New Roman"/>
              </a:rPr>
              <a:t>Reads a database item named X into a program variable named X</a:t>
            </a:r>
            <a:endParaRPr sz="1800" i="0" u="none" strike="noStrike" cap="none">
              <a:solidFill>
                <a:schemeClr val="dk1"/>
              </a:solidFill>
              <a:latin typeface="Times New Roman"/>
              <a:ea typeface="Times New Roman"/>
              <a:cs typeface="Times New Roman"/>
              <a:sym typeface="Times New Roman"/>
            </a:endParaRPr>
          </a:p>
          <a:p>
            <a:pPr marL="767080" marR="0" lvl="1" indent="-313055" algn="just" rtl="0">
              <a:lnSpc>
                <a:spcPct val="100000"/>
              </a:lnSpc>
              <a:spcBef>
                <a:spcPts val="505"/>
              </a:spcBef>
              <a:spcAft>
                <a:spcPts val="0"/>
              </a:spcAft>
              <a:buClr>
                <a:srgbClr val="333399"/>
              </a:buClr>
              <a:buSzPts val="1800"/>
              <a:buFont typeface="Tahoma"/>
              <a:buChar char="■"/>
            </a:pPr>
            <a:r>
              <a:rPr lang="en-US" sz="1800" i="0" u="none" strike="noStrike" cap="none">
                <a:solidFill>
                  <a:schemeClr val="dk1"/>
                </a:solidFill>
                <a:latin typeface="Times New Roman"/>
                <a:ea typeface="Times New Roman"/>
                <a:cs typeface="Times New Roman"/>
                <a:sym typeface="Times New Roman"/>
              </a:rPr>
              <a:t>Process includes finding the address of the disk block, </a:t>
            </a:r>
            <a:r>
              <a:rPr lang="en-US" sz="1800">
                <a:solidFill>
                  <a:schemeClr val="dk1"/>
                </a:solidFill>
                <a:latin typeface="Times New Roman"/>
                <a:ea typeface="Times New Roman"/>
                <a:cs typeface="Times New Roman"/>
                <a:sym typeface="Times New Roman"/>
              </a:rPr>
              <a:t>and copying it into a buffer in the main memory.Copy item X from the buffer to the program variable named X</a:t>
            </a:r>
            <a:endParaRPr sz="1800" i="0" u="none" strike="noStrike" cap="none">
              <a:solidFill>
                <a:schemeClr val="dk1"/>
              </a:solidFill>
              <a:latin typeface="Times New Roman"/>
              <a:ea typeface="Times New Roman"/>
              <a:cs typeface="Times New Roman"/>
              <a:sym typeface="Times New Roman"/>
            </a:endParaRPr>
          </a:p>
          <a:p>
            <a:pPr marL="367665" marR="0" lvl="0" indent="-351790" algn="just" rtl="0">
              <a:lnSpc>
                <a:spcPct val="100000"/>
              </a:lnSpc>
              <a:spcBef>
                <a:spcPts val="605"/>
              </a:spcBef>
              <a:spcAft>
                <a:spcPts val="0"/>
              </a:spcAft>
              <a:buClr>
                <a:srgbClr val="990033"/>
              </a:buClr>
              <a:buSzPts val="1800"/>
              <a:buFont typeface="Times New Roman"/>
              <a:buChar char="■"/>
            </a:pPr>
            <a:r>
              <a:rPr lang="en-US" sz="1800" i="0" u="none" strike="noStrike" cap="none">
                <a:solidFill>
                  <a:srgbClr val="FF0000"/>
                </a:solidFill>
                <a:latin typeface="Times New Roman"/>
                <a:ea typeface="Times New Roman"/>
                <a:cs typeface="Times New Roman"/>
                <a:sym typeface="Times New Roman"/>
              </a:rPr>
              <a:t>write_item(X)</a:t>
            </a:r>
            <a:endParaRPr sz="1800" i="0" u="none" strike="noStrike" cap="none">
              <a:solidFill>
                <a:srgbClr val="FF0000"/>
              </a:solidFill>
              <a:latin typeface="Times New Roman"/>
              <a:ea typeface="Times New Roman"/>
              <a:cs typeface="Times New Roman"/>
              <a:sym typeface="Times New Roman"/>
            </a:endParaRPr>
          </a:p>
          <a:p>
            <a:pPr marL="767080" marR="0" lvl="1" indent="-313055" algn="just" rtl="0">
              <a:lnSpc>
                <a:spcPct val="100000"/>
              </a:lnSpc>
              <a:spcBef>
                <a:spcPts val="480"/>
              </a:spcBef>
              <a:spcAft>
                <a:spcPts val="0"/>
              </a:spcAft>
              <a:buClr>
                <a:srgbClr val="333399"/>
              </a:buClr>
              <a:buSzPts val="1800"/>
              <a:buFont typeface="Times New Roman"/>
              <a:buChar char="■"/>
            </a:pPr>
            <a:r>
              <a:rPr lang="en-US" sz="1800" i="0" u="none" strike="noStrike" cap="none">
                <a:solidFill>
                  <a:schemeClr val="dk1"/>
                </a:solidFill>
                <a:latin typeface="Times New Roman"/>
                <a:ea typeface="Times New Roman"/>
                <a:cs typeface="Times New Roman"/>
                <a:sym typeface="Times New Roman"/>
              </a:rPr>
              <a:t>Writes the value of program variable X into the database item named X</a:t>
            </a:r>
            <a:endParaRPr sz="1800" i="0" u="none" strike="noStrike" cap="none">
              <a:solidFill>
                <a:schemeClr val="dk1"/>
              </a:solidFill>
              <a:latin typeface="Times New Roman"/>
              <a:ea typeface="Times New Roman"/>
              <a:cs typeface="Times New Roman"/>
              <a:sym typeface="Times New Roman"/>
            </a:endParaRPr>
          </a:p>
          <a:p>
            <a:pPr marL="286385" marR="17780" lvl="1" indent="-311785" algn="just" rtl="0">
              <a:lnSpc>
                <a:spcPct val="100000"/>
              </a:lnSpc>
              <a:spcBef>
                <a:spcPts val="509"/>
              </a:spcBef>
              <a:spcAft>
                <a:spcPts val="0"/>
              </a:spcAft>
              <a:buClr>
                <a:srgbClr val="333399"/>
              </a:buClr>
              <a:buSzPts val="1800"/>
              <a:buFont typeface="Tahoma"/>
              <a:buChar char="■"/>
            </a:pPr>
            <a:r>
              <a:rPr lang="en-US" sz="1800" i="0" u="none" strike="noStrike" cap="none">
                <a:solidFill>
                  <a:schemeClr val="dk1"/>
                </a:solidFill>
                <a:latin typeface="Times New Roman"/>
                <a:ea typeface="Times New Roman"/>
                <a:cs typeface="Times New Roman"/>
                <a:sym typeface="Times New Roman"/>
              </a:rPr>
              <a:t>Process includes finding the address of the disk block, </a:t>
            </a:r>
            <a:r>
              <a:rPr lang="en-US" sz="1800">
                <a:solidFill>
                  <a:schemeClr val="dk1"/>
                </a:solidFill>
                <a:latin typeface="Times New Roman"/>
                <a:ea typeface="Times New Roman"/>
                <a:cs typeface="Times New Roman"/>
                <a:sym typeface="Times New Roman"/>
              </a:rPr>
              <a:t>copying it into a buffer in the main memory.Copy item X from the program variable named X into its correct location in the buffer</a:t>
            </a:r>
            <a:r>
              <a:rPr lang="en-US" sz="1800" i="0" u="none" strike="noStrike" cap="none">
                <a:solidFill>
                  <a:schemeClr val="dk1"/>
                </a:solidFill>
                <a:latin typeface="Times New Roman"/>
                <a:ea typeface="Times New Roman"/>
                <a:cs typeface="Times New Roman"/>
                <a:sym typeface="Times New Roman"/>
              </a:rPr>
              <a:t>, and storing the updated disk block</a:t>
            </a:r>
            <a:r>
              <a:rPr lang="en-US" sz="1800">
                <a:solidFill>
                  <a:schemeClr val="dk1"/>
                </a:solidFill>
                <a:latin typeface="Times New Roman"/>
                <a:ea typeface="Times New Roman"/>
                <a:cs typeface="Times New Roman"/>
                <a:sym typeface="Times New Roman"/>
              </a:rPr>
              <a:t> </a:t>
            </a:r>
            <a:r>
              <a:rPr lang="en-US" sz="1800" i="0" u="none" strike="noStrike" cap="none">
                <a:solidFill>
                  <a:schemeClr val="dk1"/>
                </a:solidFill>
                <a:latin typeface="Times New Roman"/>
                <a:ea typeface="Times New Roman"/>
                <a:cs typeface="Times New Roman"/>
                <a:sym typeface="Times New Roman"/>
              </a:rPr>
              <a:t>back to disk</a:t>
            </a:r>
            <a:endParaRPr sz="1800" i="0" u="none" strike="noStrike" cap="none">
              <a:solidFill>
                <a:schemeClr val="dk1"/>
              </a:solidFill>
              <a:latin typeface="Times New Roman"/>
              <a:ea typeface="Times New Roman"/>
              <a:cs typeface="Times New Roman"/>
              <a:sym typeface="Times New Roman"/>
            </a:endParaRPr>
          </a:p>
        </p:txBody>
      </p:sp>
      <p:sp>
        <p:nvSpPr>
          <p:cNvPr id="95" name="Google Shape;95;p5"/>
          <p:cNvSpPr txBox="1">
            <a:spLocks noGrp="1"/>
          </p:cNvSpPr>
          <p:nvPr>
            <p:ph type="title"/>
          </p:nvPr>
        </p:nvSpPr>
        <p:spPr>
          <a:xfrm>
            <a:off x="374693" y="269494"/>
            <a:ext cx="4089900" cy="3822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Graph database</a:t>
            </a:r>
            <a:endParaRPr sz="1800" b="1">
              <a:solidFill>
                <a:srgbClr val="C55A11"/>
              </a:solidFill>
              <a:latin typeface="Calibri"/>
              <a:ea typeface="Calibri"/>
              <a:cs typeface="Calibri"/>
              <a:sym typeface="Calibri"/>
            </a:endParaRPr>
          </a:p>
        </p:txBody>
      </p:sp>
      <p:cxnSp>
        <p:nvCxnSpPr>
          <p:cNvPr id="118" name="Google Shape;118;p3"/>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19" name="Google Shape;119;p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20" name="Google Shape;120;p3"/>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121" name="Google Shape;121;p3"/>
          <p:cNvSpPr txBox="1"/>
          <p:nvPr/>
        </p:nvSpPr>
        <p:spPr>
          <a:xfrm>
            <a:off x="228600" y="1098354"/>
            <a:ext cx="7680375" cy="3877954"/>
          </a:xfrm>
          <a:prstGeom prst="rect">
            <a:avLst/>
          </a:prstGeom>
          <a:noFill/>
          <a:ln>
            <a:noFill/>
          </a:ln>
        </p:spPr>
        <p:txBody>
          <a:bodyPr spcFirstLastPara="1" wrap="square" lIns="68569" tIns="34275" rIns="68569" bIns="34275" anchor="t" anchorCtr="0">
            <a:spAutoFit/>
          </a:bodyPr>
          <a:lstStyle/>
          <a:p>
            <a:pPr marL="257175" indent="-266700">
              <a:lnSpc>
                <a:spcPct val="150000"/>
              </a:lnSpc>
              <a:buClr>
                <a:schemeClr val="dk1"/>
              </a:buClr>
              <a:buSzPts val="2200"/>
              <a:buFont typeface="Arial"/>
              <a:buChar char="•"/>
            </a:pPr>
            <a:r>
              <a:rPr lang="en-US" sz="1650">
                <a:solidFill>
                  <a:schemeClr val="dk1"/>
                </a:solidFill>
                <a:latin typeface="Calibri"/>
                <a:ea typeface="Calibri"/>
                <a:cs typeface="Calibri"/>
                <a:sym typeface="Calibri"/>
              </a:rPr>
              <a:t>A graph database is a database designed to treat the relationships between data as equally important to the data itself. </a:t>
            </a:r>
            <a:endParaRPr sz="1650">
              <a:solidFill>
                <a:schemeClr val="dk1"/>
              </a:solidFill>
              <a:latin typeface="Calibri"/>
              <a:ea typeface="Calibri"/>
              <a:cs typeface="Calibri"/>
              <a:sym typeface="Calibri"/>
            </a:endParaRPr>
          </a:p>
          <a:p>
            <a:pPr marL="257175" indent="-266700">
              <a:lnSpc>
                <a:spcPct val="150000"/>
              </a:lnSpc>
              <a:buClr>
                <a:schemeClr val="dk1"/>
              </a:buClr>
              <a:buSzPts val="2200"/>
              <a:buFont typeface="Arial"/>
              <a:buChar char="•"/>
            </a:pPr>
            <a:r>
              <a:rPr lang="en-US" sz="1650">
                <a:solidFill>
                  <a:schemeClr val="dk1"/>
                </a:solidFill>
                <a:latin typeface="Calibri"/>
                <a:ea typeface="Calibri"/>
                <a:cs typeface="Calibri"/>
                <a:sym typeface="Calibri"/>
              </a:rPr>
              <a:t>It is intended to hold data without constricting it to a pre-defined model. Instead, the data is stored like we first draw it out - showing how each individual entity connects with or is related to others</a:t>
            </a:r>
            <a:endParaRPr sz="1650"/>
          </a:p>
          <a:p>
            <a:pPr marL="257175" indent="-266700">
              <a:lnSpc>
                <a:spcPct val="150000"/>
              </a:lnSpc>
              <a:buClr>
                <a:schemeClr val="dk1"/>
              </a:buClr>
              <a:buSzPts val="2200"/>
              <a:buFont typeface="Arial"/>
              <a:buChar char="•"/>
            </a:pPr>
            <a:r>
              <a:rPr lang="en-US" sz="1650">
                <a:solidFill>
                  <a:schemeClr val="dk1"/>
                </a:solidFill>
                <a:latin typeface="Calibri"/>
                <a:ea typeface="Calibri"/>
                <a:cs typeface="Calibri"/>
                <a:sym typeface="Calibri"/>
              </a:rPr>
              <a:t>While RDBMS compute relationships at query time through expensive JOIN operations, a graph database stores connections alongside the data in the model.</a:t>
            </a:r>
            <a:endParaRPr sz="1650"/>
          </a:p>
          <a:p>
            <a:pPr marL="257175" indent="-266700">
              <a:lnSpc>
                <a:spcPct val="150000"/>
              </a:lnSpc>
              <a:buClr>
                <a:schemeClr val="dk1"/>
              </a:buClr>
              <a:buSzPts val="2200"/>
              <a:buFont typeface="Arial"/>
              <a:buChar char="•"/>
            </a:pPr>
            <a:r>
              <a:rPr lang="en-US" sz="1650">
                <a:solidFill>
                  <a:schemeClr val="dk1"/>
                </a:solidFill>
                <a:latin typeface="Calibri"/>
                <a:ea typeface="Calibri"/>
                <a:cs typeface="Calibri"/>
                <a:sym typeface="Calibri"/>
              </a:rPr>
              <a:t>Accessing nodes and relationships in a native graph database is an efficient, constant-time operation and allows you to quickly traverse millions of connections per second per core.</a:t>
            </a:r>
            <a:endParaRPr sz="1650">
              <a:solidFill>
                <a:schemeClr val="dk1"/>
              </a:solidFill>
              <a:latin typeface="Calibri"/>
              <a:ea typeface="Calibri"/>
              <a:cs typeface="Calibri"/>
              <a:sym typeface="Calibri"/>
            </a:endParaRP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4"/>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Graph Model</a:t>
            </a:r>
            <a:endParaRPr sz="1800" b="1">
              <a:solidFill>
                <a:srgbClr val="C55A11"/>
              </a:solidFill>
              <a:latin typeface="Calibri"/>
              <a:ea typeface="Calibri"/>
              <a:cs typeface="Calibri"/>
              <a:sym typeface="Calibri"/>
            </a:endParaRPr>
          </a:p>
        </p:txBody>
      </p:sp>
      <p:cxnSp>
        <p:nvCxnSpPr>
          <p:cNvPr id="127" name="Google Shape;127;p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28" name="Google Shape;128;p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29" name="Google Shape;129;p4"/>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130" name="Google Shape;130;p4"/>
          <p:cNvSpPr txBox="1"/>
          <p:nvPr/>
        </p:nvSpPr>
        <p:spPr>
          <a:xfrm>
            <a:off x="158288" y="990212"/>
            <a:ext cx="8642025" cy="4258828"/>
          </a:xfrm>
          <a:prstGeom prst="rect">
            <a:avLst/>
          </a:prstGeom>
          <a:noFill/>
          <a:ln>
            <a:noFill/>
          </a:ln>
        </p:spPr>
        <p:txBody>
          <a:bodyPr spcFirstLastPara="1" wrap="square" lIns="68569" tIns="34275" rIns="68569" bIns="34275" anchor="t" anchorCtr="0">
            <a:spAutoFit/>
          </a:bodyPr>
          <a:lstStyle/>
          <a:p>
            <a:pPr marL="257175" indent="-276225">
              <a:lnSpc>
                <a:spcPct val="150000"/>
              </a:lnSpc>
              <a:buClr>
                <a:schemeClr val="dk1"/>
              </a:buClr>
              <a:buSzPts val="2200"/>
              <a:buFont typeface="Arial"/>
              <a:buChar char="•"/>
            </a:pPr>
            <a:r>
              <a:rPr lang="en-US" sz="1650" b="1" i="1">
                <a:solidFill>
                  <a:schemeClr val="dk1"/>
                </a:solidFill>
                <a:latin typeface="Calibri"/>
                <a:ea typeface="Calibri"/>
                <a:cs typeface="Calibri"/>
                <a:sym typeface="Calibri"/>
              </a:rPr>
              <a:t>Nodes</a:t>
            </a:r>
            <a:r>
              <a:rPr lang="en-US" sz="1650">
                <a:solidFill>
                  <a:schemeClr val="dk1"/>
                </a:solidFill>
                <a:latin typeface="Calibri"/>
                <a:ea typeface="Calibri"/>
                <a:cs typeface="Calibri"/>
                <a:sym typeface="Calibri"/>
              </a:rPr>
              <a:t> are the entities in the graph. They can hold any number of attributes (key-value pairs) called </a:t>
            </a:r>
            <a:r>
              <a:rPr lang="en-US" sz="1650" i="1">
                <a:solidFill>
                  <a:schemeClr val="dk1"/>
                </a:solidFill>
                <a:latin typeface="Calibri"/>
                <a:ea typeface="Calibri"/>
                <a:cs typeface="Calibri"/>
                <a:sym typeface="Calibri"/>
              </a:rPr>
              <a:t>properties</a:t>
            </a:r>
            <a:r>
              <a:rPr lang="en-US" sz="1650">
                <a:solidFill>
                  <a:schemeClr val="dk1"/>
                </a:solidFill>
                <a:latin typeface="Calibri"/>
                <a:ea typeface="Calibri"/>
                <a:cs typeface="Calibri"/>
                <a:sym typeface="Calibri"/>
              </a:rPr>
              <a:t>. Nodes can be tagged with </a:t>
            </a:r>
            <a:r>
              <a:rPr lang="en-US" sz="1650" i="1">
                <a:solidFill>
                  <a:schemeClr val="dk1"/>
                </a:solidFill>
                <a:latin typeface="Calibri"/>
                <a:ea typeface="Calibri"/>
                <a:cs typeface="Calibri"/>
                <a:sym typeface="Calibri"/>
              </a:rPr>
              <a:t>labels</a:t>
            </a:r>
            <a:r>
              <a:rPr lang="en-US" sz="1650">
                <a:solidFill>
                  <a:schemeClr val="dk1"/>
                </a:solidFill>
                <a:latin typeface="Calibri"/>
                <a:ea typeface="Calibri"/>
                <a:cs typeface="Calibri"/>
                <a:sym typeface="Calibri"/>
              </a:rPr>
              <a:t>, representing their different roles in your domain. Node labels may also serve to attach metadata (such as index or constraint information) to certain nodes.</a:t>
            </a:r>
            <a:endParaRPr sz="1650">
              <a:solidFill>
                <a:schemeClr val="dk1"/>
              </a:solidFill>
              <a:latin typeface="Calibri"/>
              <a:ea typeface="Calibri"/>
              <a:cs typeface="Calibri"/>
              <a:sym typeface="Calibri"/>
            </a:endParaRPr>
          </a:p>
          <a:p>
            <a:pPr marL="257175" indent="-276225">
              <a:lnSpc>
                <a:spcPct val="150000"/>
              </a:lnSpc>
              <a:buClr>
                <a:schemeClr val="dk1"/>
              </a:buClr>
              <a:buSzPts val="2200"/>
              <a:buFont typeface="Arial"/>
              <a:buChar char="•"/>
            </a:pPr>
            <a:r>
              <a:rPr lang="en-US" sz="1650" b="1" i="1">
                <a:solidFill>
                  <a:schemeClr val="dk1"/>
                </a:solidFill>
                <a:latin typeface="Calibri"/>
                <a:ea typeface="Calibri"/>
                <a:cs typeface="Calibri"/>
                <a:sym typeface="Calibri"/>
              </a:rPr>
              <a:t>Relationships</a:t>
            </a:r>
            <a:r>
              <a:rPr lang="en-US" sz="1650">
                <a:solidFill>
                  <a:schemeClr val="dk1"/>
                </a:solidFill>
                <a:latin typeface="Calibri"/>
                <a:ea typeface="Calibri"/>
                <a:cs typeface="Calibri"/>
                <a:sym typeface="Calibri"/>
              </a:rPr>
              <a:t> provide directed, named, semantically-relevant connections between two node entities (e.g. Employee </a:t>
            </a:r>
            <a:r>
              <a:rPr lang="en-US" sz="1650" i="1">
                <a:solidFill>
                  <a:schemeClr val="dk1"/>
                </a:solidFill>
                <a:latin typeface="Calibri"/>
                <a:ea typeface="Calibri"/>
                <a:cs typeface="Calibri"/>
                <a:sym typeface="Calibri"/>
              </a:rPr>
              <a:t>WORKS_FOR</a:t>
            </a:r>
            <a:r>
              <a:rPr lang="en-US" sz="1650">
                <a:solidFill>
                  <a:schemeClr val="dk1"/>
                </a:solidFill>
                <a:latin typeface="Calibri"/>
                <a:ea typeface="Calibri"/>
                <a:cs typeface="Calibri"/>
                <a:sym typeface="Calibri"/>
              </a:rPr>
              <a:t> Company). A relationship always has a direction, a type, a start node, and an end node. Like nodes, relationships can also have properties. In most cases, relationships have quantitative properties, such as weights, costs, distances, ratings, time intervals, or strengths. Due to the efficient way relationships are stored, two nodes can share any number or type of relationships without sacrificing performance. Although they are stored in a specific direction, relationships can always be navigated efficiently in either direction.</a:t>
            </a:r>
            <a:endParaRPr sz="1650">
              <a:solidFill>
                <a:schemeClr val="dk1"/>
              </a:solidFill>
              <a:latin typeface="Calibri"/>
              <a:ea typeface="Calibri"/>
              <a:cs typeface="Calibri"/>
              <a:sym typeface="Calibri"/>
            </a:endParaRP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5"/>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Graph Model Example</a:t>
            </a:r>
            <a:endParaRPr sz="1800" b="1">
              <a:solidFill>
                <a:srgbClr val="C55A11"/>
              </a:solidFill>
              <a:latin typeface="Calibri"/>
              <a:ea typeface="Calibri"/>
              <a:cs typeface="Calibri"/>
              <a:sym typeface="Calibri"/>
            </a:endParaRPr>
          </a:p>
        </p:txBody>
      </p:sp>
      <p:cxnSp>
        <p:nvCxnSpPr>
          <p:cNvPr id="136" name="Google Shape;136;p5"/>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37" name="Google Shape;137;p5"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38" name="Google Shape;138;p5"/>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pic>
        <p:nvPicPr>
          <p:cNvPr id="139" name="Google Shape;139;p5"/>
          <p:cNvPicPr preferRelativeResize="0"/>
          <p:nvPr/>
        </p:nvPicPr>
        <p:blipFill rotWithShape="1">
          <a:blip r:embed="rId4">
            <a:alphaModFix/>
          </a:blip>
          <a:srcRect/>
          <a:stretch/>
        </p:blipFill>
        <p:spPr>
          <a:xfrm>
            <a:off x="228600" y="1627204"/>
            <a:ext cx="8601075" cy="2907506"/>
          </a:xfrm>
          <a:prstGeom prst="rect">
            <a:avLst/>
          </a:prstGeom>
          <a:noFill/>
          <a:ln>
            <a:noFill/>
          </a:ln>
        </p:spPr>
      </p:pic>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6"/>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Relational vs Graph Model Example</a:t>
            </a:r>
            <a:endParaRPr sz="1800" b="1">
              <a:solidFill>
                <a:srgbClr val="C55A11"/>
              </a:solidFill>
              <a:latin typeface="Calibri"/>
              <a:ea typeface="Calibri"/>
              <a:cs typeface="Calibri"/>
              <a:sym typeface="Calibri"/>
            </a:endParaRPr>
          </a:p>
        </p:txBody>
      </p:sp>
      <p:cxnSp>
        <p:nvCxnSpPr>
          <p:cNvPr id="145" name="Google Shape;145;p6"/>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46" name="Google Shape;146;p6"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47" name="Google Shape;147;p6"/>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pic>
        <p:nvPicPr>
          <p:cNvPr id="148" name="Google Shape;148;p6"/>
          <p:cNvPicPr preferRelativeResize="0"/>
          <p:nvPr/>
        </p:nvPicPr>
        <p:blipFill rotWithShape="1">
          <a:blip r:embed="rId4">
            <a:alphaModFix/>
          </a:blip>
          <a:srcRect/>
          <a:stretch/>
        </p:blipFill>
        <p:spPr>
          <a:xfrm>
            <a:off x="479420" y="1363004"/>
            <a:ext cx="6063615" cy="1497330"/>
          </a:xfrm>
          <a:prstGeom prst="rect">
            <a:avLst/>
          </a:prstGeom>
          <a:noFill/>
          <a:ln>
            <a:noFill/>
          </a:ln>
        </p:spPr>
      </p:pic>
      <p:sp>
        <p:nvSpPr>
          <p:cNvPr id="149" name="Google Shape;149;p6"/>
          <p:cNvSpPr txBox="1"/>
          <p:nvPr/>
        </p:nvSpPr>
        <p:spPr>
          <a:xfrm>
            <a:off x="479421" y="1187738"/>
            <a:ext cx="2005492" cy="276969"/>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Relational Model</a:t>
            </a:r>
            <a:endParaRPr sz="1350" b="1">
              <a:solidFill>
                <a:schemeClr val="dk1"/>
              </a:solidFill>
            </a:endParaRPr>
          </a:p>
        </p:txBody>
      </p:sp>
      <p:pic>
        <p:nvPicPr>
          <p:cNvPr id="150" name="Google Shape;150;p6"/>
          <p:cNvPicPr preferRelativeResize="0"/>
          <p:nvPr/>
        </p:nvPicPr>
        <p:blipFill rotWithShape="1">
          <a:blip r:embed="rId5">
            <a:alphaModFix/>
          </a:blip>
          <a:srcRect/>
          <a:stretch/>
        </p:blipFill>
        <p:spPr>
          <a:xfrm>
            <a:off x="479420" y="3108798"/>
            <a:ext cx="6315075" cy="1948815"/>
          </a:xfrm>
          <a:prstGeom prst="rect">
            <a:avLst/>
          </a:prstGeom>
          <a:noFill/>
          <a:ln>
            <a:noFill/>
          </a:ln>
        </p:spPr>
      </p:pic>
      <p:sp>
        <p:nvSpPr>
          <p:cNvPr id="151" name="Google Shape;151;p6"/>
          <p:cNvSpPr txBox="1"/>
          <p:nvPr/>
        </p:nvSpPr>
        <p:spPr>
          <a:xfrm>
            <a:off x="479421" y="3181257"/>
            <a:ext cx="2005492" cy="276969"/>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Graph Model</a:t>
            </a:r>
            <a:endParaRPr sz="1350" b="1">
              <a:solidFill>
                <a:schemeClr val="dk1"/>
              </a:solidFill>
            </a:endParaRP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7"/>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Graph Databases</a:t>
            </a:r>
            <a:endParaRPr sz="1800" b="1">
              <a:solidFill>
                <a:srgbClr val="C55A11"/>
              </a:solidFill>
              <a:latin typeface="Calibri"/>
              <a:ea typeface="Calibri"/>
              <a:cs typeface="Calibri"/>
              <a:sym typeface="Calibri"/>
            </a:endParaRPr>
          </a:p>
        </p:txBody>
      </p:sp>
      <p:cxnSp>
        <p:nvCxnSpPr>
          <p:cNvPr id="157" name="Google Shape;157;p7"/>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58" name="Google Shape;158;p7"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59" name="Google Shape;159;p7"/>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160" name="Google Shape;160;p7"/>
          <p:cNvSpPr txBox="1"/>
          <p:nvPr/>
        </p:nvSpPr>
        <p:spPr>
          <a:xfrm>
            <a:off x="228600" y="913771"/>
            <a:ext cx="3753000" cy="4131870"/>
          </a:xfrm>
          <a:prstGeom prst="rect">
            <a:avLst/>
          </a:prstGeom>
          <a:noFill/>
          <a:ln>
            <a:noFill/>
          </a:ln>
        </p:spPr>
        <p:txBody>
          <a:bodyPr spcFirstLastPara="1" wrap="square" lIns="68569" tIns="34275" rIns="68569" bIns="34275" anchor="t" anchorCtr="0">
            <a:spAutoFit/>
          </a:bodyPr>
          <a:lstStyle/>
          <a:p>
            <a:pPr>
              <a:lnSpc>
                <a:spcPct val="200000"/>
              </a:lnSpc>
            </a:pPr>
            <a:r>
              <a:rPr lang="en-US" sz="1650">
                <a:solidFill>
                  <a:schemeClr val="dk1"/>
                </a:solidFill>
              </a:rPr>
              <a:t>ArangoDB, </a:t>
            </a:r>
            <a:endParaRPr sz="1650"/>
          </a:p>
          <a:p>
            <a:pPr>
              <a:lnSpc>
                <a:spcPct val="200000"/>
              </a:lnSpc>
            </a:pPr>
            <a:r>
              <a:rPr lang="en-US" sz="1650">
                <a:solidFill>
                  <a:schemeClr val="dk1"/>
                </a:solidFill>
              </a:rPr>
              <a:t>Oracle NoSQL database</a:t>
            </a:r>
            <a:endParaRPr sz="1650"/>
          </a:p>
          <a:p>
            <a:pPr>
              <a:lnSpc>
                <a:spcPct val="200000"/>
              </a:lnSpc>
            </a:pPr>
            <a:r>
              <a:rPr lang="en-US" sz="1650">
                <a:solidFill>
                  <a:schemeClr val="dk1"/>
                </a:solidFill>
              </a:rPr>
              <a:t>Neo4j</a:t>
            </a:r>
            <a:endParaRPr sz="1650"/>
          </a:p>
          <a:p>
            <a:pPr>
              <a:lnSpc>
                <a:spcPct val="200000"/>
              </a:lnSpc>
            </a:pPr>
            <a:r>
              <a:rPr lang="en-US" sz="1650">
                <a:solidFill>
                  <a:schemeClr val="dk1"/>
                </a:solidFill>
              </a:rPr>
              <a:t>OrientDB</a:t>
            </a:r>
            <a:endParaRPr sz="1650">
              <a:solidFill>
                <a:schemeClr val="dk1"/>
              </a:solidFill>
            </a:endParaRPr>
          </a:p>
          <a:p>
            <a:pPr>
              <a:lnSpc>
                <a:spcPct val="200000"/>
              </a:lnSpc>
            </a:pPr>
            <a:r>
              <a:rPr lang="en-US" sz="1650">
                <a:solidFill>
                  <a:schemeClr val="dk1"/>
                </a:solidFill>
              </a:rPr>
              <a:t>AllegroGraph</a:t>
            </a:r>
            <a:endParaRPr sz="1650">
              <a:solidFill>
                <a:schemeClr val="dk1"/>
              </a:solidFill>
            </a:endParaRPr>
          </a:p>
          <a:p>
            <a:pPr>
              <a:lnSpc>
                <a:spcPct val="200000"/>
              </a:lnSpc>
            </a:pPr>
            <a:r>
              <a:rPr lang="en-US" sz="1650">
                <a:solidFill>
                  <a:schemeClr val="dk1"/>
                </a:solidFill>
              </a:rPr>
              <a:t>BlazeGraph</a:t>
            </a:r>
            <a:endParaRPr sz="1650">
              <a:solidFill>
                <a:schemeClr val="dk1"/>
              </a:solidFill>
            </a:endParaRPr>
          </a:p>
          <a:p>
            <a:pPr>
              <a:lnSpc>
                <a:spcPct val="200000"/>
              </a:lnSpc>
            </a:pPr>
            <a:r>
              <a:rPr lang="en-US" sz="1650">
                <a:solidFill>
                  <a:schemeClr val="dk1"/>
                </a:solidFill>
              </a:rPr>
              <a:t>Dgraph and many more….</a:t>
            </a:r>
            <a:endParaRPr sz="1650"/>
          </a:p>
          <a:p>
            <a:pPr>
              <a:lnSpc>
                <a:spcPct val="200000"/>
              </a:lnSpc>
            </a:pPr>
            <a:endParaRPr sz="1650">
              <a:solidFill>
                <a:schemeClr val="dk1"/>
              </a:solidFill>
            </a:endParaRPr>
          </a:p>
        </p:txBody>
      </p:sp>
      <p:pic>
        <p:nvPicPr>
          <p:cNvPr id="161" name="Google Shape;161;p7"/>
          <p:cNvPicPr preferRelativeResize="0"/>
          <p:nvPr/>
        </p:nvPicPr>
        <p:blipFill rotWithShape="1">
          <a:blip r:embed="rId4">
            <a:alphaModFix/>
          </a:blip>
          <a:srcRect/>
          <a:stretch/>
        </p:blipFill>
        <p:spPr>
          <a:xfrm>
            <a:off x="2414898" y="2287808"/>
            <a:ext cx="6050756" cy="1593056"/>
          </a:xfrm>
          <a:prstGeom prst="rect">
            <a:avLst/>
          </a:prstGeom>
          <a:noFill/>
          <a:ln>
            <a:noFill/>
          </a:ln>
        </p:spPr>
      </p:pic>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8"/>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a:t>
            </a:r>
            <a:endParaRPr sz="1800" b="1">
              <a:solidFill>
                <a:srgbClr val="C55A11"/>
              </a:solidFill>
              <a:latin typeface="Calibri"/>
              <a:ea typeface="Calibri"/>
              <a:cs typeface="Calibri"/>
              <a:sym typeface="Calibri"/>
            </a:endParaRPr>
          </a:p>
        </p:txBody>
      </p:sp>
      <p:cxnSp>
        <p:nvCxnSpPr>
          <p:cNvPr id="167" name="Google Shape;167;p8"/>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68" name="Google Shape;168;p8"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69" name="Google Shape;169;p8"/>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170" name="Google Shape;170;p8"/>
          <p:cNvSpPr txBox="1"/>
          <p:nvPr/>
        </p:nvSpPr>
        <p:spPr>
          <a:xfrm>
            <a:off x="400615" y="1334035"/>
            <a:ext cx="7324055" cy="1938962"/>
          </a:xfrm>
          <a:prstGeom prst="rect">
            <a:avLst/>
          </a:prstGeom>
          <a:noFill/>
          <a:ln>
            <a:noFill/>
          </a:ln>
        </p:spPr>
        <p:txBody>
          <a:bodyPr spcFirstLastPara="1" wrap="square" lIns="68569" tIns="34275" rIns="68569" bIns="34275" anchor="t" anchorCtr="0">
            <a:spAutoFit/>
          </a:bodyPr>
          <a:lstStyle/>
          <a:p>
            <a:pPr>
              <a:lnSpc>
                <a:spcPct val="150000"/>
              </a:lnSpc>
            </a:pPr>
            <a:r>
              <a:rPr lang="en-US" sz="1350">
                <a:solidFill>
                  <a:schemeClr val="dk1"/>
                </a:solidFill>
              </a:rPr>
              <a:t>Neo4J is the most popular graph database used by: Adobe, Cisco, Glassdorr, Huawei, HP….</a:t>
            </a:r>
            <a:endParaRPr sz="1050"/>
          </a:p>
          <a:p>
            <a:pPr>
              <a:lnSpc>
                <a:spcPct val="150000"/>
              </a:lnSpc>
            </a:pPr>
            <a:endParaRPr sz="1350">
              <a:solidFill>
                <a:schemeClr val="dk1"/>
              </a:solidFill>
            </a:endParaRPr>
          </a:p>
          <a:p>
            <a:pPr>
              <a:lnSpc>
                <a:spcPct val="150000"/>
              </a:lnSpc>
            </a:pPr>
            <a:r>
              <a:rPr lang="en-US" sz="1350">
                <a:solidFill>
                  <a:schemeClr val="dk1"/>
                </a:solidFill>
              </a:rPr>
              <a:t>Neo4j is the world's leading open source Graph Database which is developed using Java technology. It is highly scalable and schema free (NoSQL).</a:t>
            </a:r>
            <a:endParaRPr sz="1050"/>
          </a:p>
          <a:p>
            <a:pPr>
              <a:lnSpc>
                <a:spcPct val="150000"/>
              </a:lnSpc>
            </a:pPr>
            <a:endParaRPr sz="1350">
              <a:solidFill>
                <a:schemeClr val="dk1"/>
              </a:solidFill>
            </a:endParaRPr>
          </a:p>
          <a:p>
            <a:pPr>
              <a:lnSpc>
                <a:spcPct val="150000"/>
              </a:lnSpc>
            </a:pPr>
            <a:r>
              <a:rPr lang="en-US" sz="1350">
                <a:solidFill>
                  <a:schemeClr val="dk1"/>
                </a:solidFill>
              </a:rPr>
              <a:t>Neo4J uses Graph model: Nodes and Relationships (to connect nodes)</a:t>
            </a:r>
            <a:endParaRPr sz="1350">
              <a:solidFill>
                <a:schemeClr val="dk1"/>
              </a:solidFill>
            </a:endParaRPr>
          </a:p>
        </p:txBody>
      </p:sp>
      <p:pic>
        <p:nvPicPr>
          <p:cNvPr id="171" name="Google Shape;171;p8"/>
          <p:cNvPicPr preferRelativeResize="0"/>
          <p:nvPr/>
        </p:nvPicPr>
        <p:blipFill rotWithShape="1">
          <a:blip r:embed="rId4">
            <a:alphaModFix/>
          </a:blip>
          <a:srcRect/>
          <a:stretch/>
        </p:blipFill>
        <p:spPr>
          <a:xfrm>
            <a:off x="6600494" y="3234547"/>
            <a:ext cx="2094657" cy="1214801"/>
          </a:xfrm>
          <a:prstGeom prst="rect">
            <a:avLst/>
          </a:prstGeom>
          <a:noFill/>
          <a:ln>
            <a:noFill/>
          </a:ln>
        </p:spPr>
      </p:pic>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9"/>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Graph DB - Use cases</a:t>
            </a:r>
            <a:endParaRPr sz="1800" b="1">
              <a:solidFill>
                <a:srgbClr val="C55A11"/>
              </a:solidFill>
              <a:latin typeface="Calibri"/>
              <a:ea typeface="Calibri"/>
              <a:cs typeface="Calibri"/>
              <a:sym typeface="Calibri"/>
            </a:endParaRPr>
          </a:p>
        </p:txBody>
      </p:sp>
      <p:cxnSp>
        <p:nvCxnSpPr>
          <p:cNvPr id="178" name="Google Shape;178;p9"/>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79" name="Google Shape;179;p9"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80" name="Google Shape;180;p9"/>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181" name="Google Shape;181;p9"/>
          <p:cNvSpPr/>
          <p:nvPr/>
        </p:nvSpPr>
        <p:spPr>
          <a:xfrm>
            <a:off x="308986" y="1441453"/>
            <a:ext cx="6549014" cy="484718"/>
          </a:xfrm>
          <a:prstGeom prst="rect">
            <a:avLst/>
          </a:prstGeom>
          <a:noFill/>
          <a:ln>
            <a:noFill/>
          </a:ln>
        </p:spPr>
        <p:txBody>
          <a:bodyPr spcFirstLastPara="1" wrap="square" lIns="68569" tIns="34275" rIns="68569" bIns="34275" anchor="t" anchorCtr="0">
            <a:spAutoFit/>
          </a:bodyPr>
          <a:lstStyle/>
          <a:p>
            <a:endParaRPr sz="1350">
              <a:solidFill>
                <a:schemeClr val="dk1"/>
              </a:solidFill>
            </a:endParaRPr>
          </a:p>
          <a:p>
            <a:endParaRPr sz="1350">
              <a:solidFill>
                <a:schemeClr val="dk1"/>
              </a:solidFill>
            </a:endParaRPr>
          </a:p>
        </p:txBody>
      </p:sp>
      <p:sp>
        <p:nvSpPr>
          <p:cNvPr id="182" name="Google Shape;182;p9"/>
          <p:cNvSpPr txBox="1"/>
          <p:nvPr/>
        </p:nvSpPr>
        <p:spPr>
          <a:xfrm>
            <a:off x="308987" y="1276803"/>
            <a:ext cx="7513650" cy="1846629"/>
          </a:xfrm>
          <a:prstGeom prst="rect">
            <a:avLst/>
          </a:prstGeom>
          <a:noFill/>
          <a:ln>
            <a:noFill/>
          </a:ln>
        </p:spPr>
        <p:txBody>
          <a:bodyPr spcFirstLastPara="1" wrap="square" lIns="68569" tIns="34275" rIns="68569" bIns="34275" anchor="t" anchorCtr="0">
            <a:spAutoFit/>
          </a:bodyPr>
          <a:lstStyle/>
          <a:p>
            <a:r>
              <a:rPr lang="en-US" sz="1650">
                <a:solidFill>
                  <a:schemeClr val="dk1"/>
                </a:solidFill>
              </a:rPr>
              <a:t>Fraud detection and analytics – to detect financial crimes through credit cards, ecommerce and  money laundering, </a:t>
            </a:r>
            <a:endParaRPr sz="1650"/>
          </a:p>
          <a:p>
            <a:endParaRPr sz="1650">
              <a:solidFill>
                <a:schemeClr val="dk1"/>
              </a:solidFill>
            </a:endParaRPr>
          </a:p>
          <a:p>
            <a:r>
              <a:rPr lang="en-US" sz="1650">
                <a:solidFill>
                  <a:schemeClr val="dk1"/>
                </a:solidFill>
              </a:rPr>
              <a:t>Network Monitoring Tools and  Software</a:t>
            </a:r>
            <a:endParaRPr sz="1650"/>
          </a:p>
          <a:p>
            <a:endParaRPr sz="1650">
              <a:solidFill>
                <a:schemeClr val="dk1"/>
              </a:solidFill>
            </a:endParaRPr>
          </a:p>
          <a:p>
            <a:endParaRPr sz="1650">
              <a:solidFill>
                <a:schemeClr val="dk1"/>
              </a:solidFill>
            </a:endParaRPr>
          </a:p>
          <a:p>
            <a:endParaRPr sz="1650">
              <a:solidFill>
                <a:schemeClr val="dk1"/>
              </a:solidFill>
            </a:endParaRPr>
          </a:p>
        </p:txBody>
      </p:sp>
      <p:pic>
        <p:nvPicPr>
          <p:cNvPr id="183" name="Google Shape;183;p9"/>
          <p:cNvPicPr preferRelativeResize="0"/>
          <p:nvPr/>
        </p:nvPicPr>
        <p:blipFill rotWithShape="1">
          <a:blip r:embed="rId4">
            <a:alphaModFix/>
          </a:blip>
          <a:srcRect/>
          <a:stretch/>
        </p:blipFill>
        <p:spPr>
          <a:xfrm>
            <a:off x="251051" y="2505215"/>
            <a:ext cx="3814763" cy="2500391"/>
          </a:xfrm>
          <a:prstGeom prst="rect">
            <a:avLst/>
          </a:prstGeom>
          <a:noFill/>
          <a:ln>
            <a:noFill/>
          </a:ln>
        </p:spPr>
      </p:pic>
      <p:pic>
        <p:nvPicPr>
          <p:cNvPr id="184" name="Google Shape;184;p9"/>
          <p:cNvPicPr preferRelativeResize="0"/>
          <p:nvPr/>
        </p:nvPicPr>
        <p:blipFill rotWithShape="1">
          <a:blip r:embed="rId5">
            <a:alphaModFix/>
          </a:blip>
          <a:srcRect/>
          <a:stretch/>
        </p:blipFill>
        <p:spPr>
          <a:xfrm>
            <a:off x="4263082" y="2595650"/>
            <a:ext cx="3911105" cy="2409956"/>
          </a:xfrm>
          <a:prstGeom prst="rect">
            <a:avLst/>
          </a:prstGeom>
          <a:noFill/>
          <a:ln>
            <a:noFill/>
          </a:ln>
        </p:spPr>
      </p:pic>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0"/>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rPr>
              <a:t>Neo4j – Graph DB - Use cases</a:t>
            </a:r>
            <a:endParaRPr sz="1050"/>
          </a:p>
        </p:txBody>
      </p:sp>
      <p:cxnSp>
        <p:nvCxnSpPr>
          <p:cNvPr id="191" name="Google Shape;191;p10"/>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92" name="Google Shape;192;p10"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93" name="Google Shape;193;p10"/>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194" name="Google Shape;194;p10"/>
          <p:cNvSpPr/>
          <p:nvPr/>
        </p:nvSpPr>
        <p:spPr>
          <a:xfrm>
            <a:off x="308986" y="1441453"/>
            <a:ext cx="6549014" cy="484718"/>
          </a:xfrm>
          <a:prstGeom prst="rect">
            <a:avLst/>
          </a:prstGeom>
          <a:noFill/>
          <a:ln>
            <a:noFill/>
          </a:ln>
        </p:spPr>
        <p:txBody>
          <a:bodyPr spcFirstLastPara="1" wrap="square" lIns="68569" tIns="34275" rIns="68569" bIns="34275" anchor="t" anchorCtr="0">
            <a:spAutoFit/>
          </a:bodyPr>
          <a:lstStyle/>
          <a:p>
            <a:endParaRPr sz="1350">
              <a:solidFill>
                <a:schemeClr val="dk1"/>
              </a:solidFill>
            </a:endParaRPr>
          </a:p>
          <a:p>
            <a:endParaRPr sz="1350">
              <a:solidFill>
                <a:schemeClr val="dk1"/>
              </a:solidFill>
            </a:endParaRPr>
          </a:p>
        </p:txBody>
      </p:sp>
      <p:sp>
        <p:nvSpPr>
          <p:cNvPr id="195" name="Google Shape;195;p10"/>
          <p:cNvSpPr txBox="1"/>
          <p:nvPr/>
        </p:nvSpPr>
        <p:spPr>
          <a:xfrm>
            <a:off x="308987" y="1276804"/>
            <a:ext cx="7513655" cy="900216"/>
          </a:xfrm>
          <a:prstGeom prst="rect">
            <a:avLst/>
          </a:prstGeom>
          <a:noFill/>
          <a:ln>
            <a:noFill/>
          </a:ln>
        </p:spPr>
        <p:txBody>
          <a:bodyPr spcFirstLastPara="1" wrap="square" lIns="68569" tIns="34275" rIns="68569" bIns="34275" anchor="t" anchorCtr="0">
            <a:spAutoFit/>
          </a:bodyPr>
          <a:lstStyle/>
          <a:p>
            <a:endParaRPr sz="1350">
              <a:solidFill>
                <a:schemeClr val="dk1"/>
              </a:solidFill>
            </a:endParaRPr>
          </a:p>
          <a:p>
            <a:r>
              <a:rPr lang="en-US" sz="1350">
                <a:solidFill>
                  <a:schemeClr val="dk1"/>
                </a:solidFill>
              </a:rPr>
              <a:t>Recommendation Engines and Social Networking</a:t>
            </a:r>
            <a:endParaRPr sz="1050"/>
          </a:p>
          <a:p>
            <a:endParaRPr sz="1350">
              <a:solidFill>
                <a:schemeClr val="dk1"/>
              </a:solidFill>
            </a:endParaRPr>
          </a:p>
          <a:p>
            <a:endParaRPr sz="1350">
              <a:solidFill>
                <a:schemeClr val="dk1"/>
              </a:solidFill>
            </a:endParaRPr>
          </a:p>
        </p:txBody>
      </p:sp>
      <p:pic>
        <p:nvPicPr>
          <p:cNvPr id="196" name="Google Shape;196;p10"/>
          <p:cNvPicPr preferRelativeResize="0"/>
          <p:nvPr/>
        </p:nvPicPr>
        <p:blipFill rotWithShape="1">
          <a:blip r:embed="rId4">
            <a:alphaModFix/>
          </a:blip>
          <a:srcRect/>
          <a:stretch/>
        </p:blipFill>
        <p:spPr>
          <a:xfrm>
            <a:off x="228600" y="2090850"/>
            <a:ext cx="3451040" cy="2862508"/>
          </a:xfrm>
          <a:prstGeom prst="rect">
            <a:avLst/>
          </a:prstGeom>
          <a:noFill/>
          <a:ln>
            <a:noFill/>
          </a:ln>
        </p:spPr>
      </p:pic>
      <p:pic>
        <p:nvPicPr>
          <p:cNvPr id="197" name="Google Shape;197;p10"/>
          <p:cNvPicPr preferRelativeResize="0"/>
          <p:nvPr/>
        </p:nvPicPr>
        <p:blipFill rotWithShape="1">
          <a:blip r:embed="rId5">
            <a:alphaModFix/>
          </a:blip>
          <a:srcRect/>
          <a:stretch/>
        </p:blipFill>
        <p:spPr>
          <a:xfrm>
            <a:off x="4732969" y="2090850"/>
            <a:ext cx="3262078" cy="2862508"/>
          </a:xfrm>
          <a:prstGeom prst="rect">
            <a:avLst/>
          </a:prstGeom>
          <a:noFill/>
          <a:ln>
            <a:noFill/>
          </a:ln>
        </p:spPr>
      </p:pic>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1"/>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Organisations using Neo4j</a:t>
            </a:r>
            <a:endParaRPr sz="1800" b="1">
              <a:solidFill>
                <a:srgbClr val="C55A11"/>
              </a:solidFill>
              <a:latin typeface="Calibri"/>
              <a:ea typeface="Calibri"/>
              <a:cs typeface="Calibri"/>
              <a:sym typeface="Calibri"/>
            </a:endParaRPr>
          </a:p>
        </p:txBody>
      </p:sp>
      <p:cxnSp>
        <p:nvCxnSpPr>
          <p:cNvPr id="204" name="Google Shape;204;p11"/>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05" name="Google Shape;205;p11"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06" name="Google Shape;206;p11"/>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207" name="Google Shape;207;p11"/>
          <p:cNvSpPr/>
          <p:nvPr/>
        </p:nvSpPr>
        <p:spPr>
          <a:xfrm>
            <a:off x="308986" y="1441453"/>
            <a:ext cx="6549014" cy="484718"/>
          </a:xfrm>
          <a:prstGeom prst="rect">
            <a:avLst/>
          </a:prstGeom>
          <a:noFill/>
          <a:ln>
            <a:noFill/>
          </a:ln>
        </p:spPr>
        <p:txBody>
          <a:bodyPr spcFirstLastPara="1" wrap="square" lIns="68569" tIns="34275" rIns="68569" bIns="34275" anchor="t" anchorCtr="0">
            <a:spAutoFit/>
          </a:bodyPr>
          <a:lstStyle/>
          <a:p>
            <a:endParaRPr sz="1350">
              <a:solidFill>
                <a:schemeClr val="dk1"/>
              </a:solidFill>
            </a:endParaRPr>
          </a:p>
          <a:p>
            <a:endParaRPr sz="1350">
              <a:solidFill>
                <a:schemeClr val="dk1"/>
              </a:solidFill>
            </a:endParaRPr>
          </a:p>
        </p:txBody>
      </p:sp>
      <p:sp>
        <p:nvSpPr>
          <p:cNvPr id="208" name="Google Shape;208;p11"/>
          <p:cNvSpPr txBox="1"/>
          <p:nvPr/>
        </p:nvSpPr>
        <p:spPr>
          <a:xfrm>
            <a:off x="308987" y="1276803"/>
            <a:ext cx="7513650" cy="3624039"/>
          </a:xfrm>
          <a:prstGeom prst="rect">
            <a:avLst/>
          </a:prstGeom>
          <a:noFill/>
          <a:ln>
            <a:noFill/>
          </a:ln>
        </p:spPr>
        <p:txBody>
          <a:bodyPr spcFirstLastPara="1" wrap="square" lIns="68569" tIns="34275" rIns="68569" bIns="34275" anchor="t" anchorCtr="0">
            <a:spAutoFit/>
          </a:bodyPr>
          <a:lstStyle/>
          <a:p>
            <a:r>
              <a:rPr lang="en-US" sz="1650">
                <a:solidFill>
                  <a:schemeClr val="dk1"/>
                </a:solidFill>
              </a:rPr>
              <a:t>Walmart</a:t>
            </a:r>
            <a:endParaRPr sz="1650"/>
          </a:p>
          <a:p>
            <a:endParaRPr sz="1650">
              <a:solidFill>
                <a:schemeClr val="dk1"/>
              </a:solidFill>
            </a:endParaRPr>
          </a:p>
          <a:p>
            <a:r>
              <a:rPr lang="en-US" sz="1650">
                <a:solidFill>
                  <a:schemeClr val="dk1"/>
                </a:solidFill>
              </a:rPr>
              <a:t>Ebay</a:t>
            </a:r>
            <a:endParaRPr sz="1650">
              <a:solidFill>
                <a:schemeClr val="dk1"/>
              </a:solidFill>
            </a:endParaRPr>
          </a:p>
          <a:p>
            <a:endParaRPr sz="1650">
              <a:solidFill>
                <a:schemeClr val="dk1"/>
              </a:solidFill>
            </a:endParaRPr>
          </a:p>
          <a:p>
            <a:r>
              <a:rPr lang="en-US" sz="1650">
                <a:solidFill>
                  <a:schemeClr val="dk1"/>
                </a:solidFill>
              </a:rPr>
              <a:t>Adbode</a:t>
            </a:r>
            <a:endParaRPr sz="1650">
              <a:solidFill>
                <a:schemeClr val="dk1"/>
              </a:solidFill>
            </a:endParaRPr>
          </a:p>
          <a:p>
            <a:endParaRPr sz="1650">
              <a:solidFill>
                <a:schemeClr val="dk1"/>
              </a:solidFill>
            </a:endParaRPr>
          </a:p>
          <a:p>
            <a:r>
              <a:rPr lang="en-US" sz="1650">
                <a:solidFill>
                  <a:schemeClr val="dk1"/>
                </a:solidFill>
              </a:rPr>
              <a:t>Nasa</a:t>
            </a:r>
            <a:endParaRPr sz="1650">
              <a:solidFill>
                <a:schemeClr val="dk1"/>
              </a:solidFill>
            </a:endParaRPr>
          </a:p>
          <a:p>
            <a:endParaRPr sz="1650">
              <a:solidFill>
                <a:schemeClr val="dk1"/>
              </a:solidFill>
            </a:endParaRPr>
          </a:p>
          <a:p>
            <a:r>
              <a:rPr lang="en-US" sz="1650">
                <a:solidFill>
                  <a:schemeClr val="dk1"/>
                </a:solidFill>
              </a:rPr>
              <a:t>Microsoft</a:t>
            </a:r>
            <a:endParaRPr sz="1650"/>
          </a:p>
          <a:p>
            <a:endParaRPr sz="1650">
              <a:solidFill>
                <a:schemeClr val="dk1"/>
              </a:solidFill>
            </a:endParaRPr>
          </a:p>
          <a:p>
            <a:r>
              <a:rPr lang="en-US" sz="1650">
                <a:solidFill>
                  <a:schemeClr val="dk1"/>
                </a:solidFill>
              </a:rPr>
              <a:t>IBM</a:t>
            </a:r>
            <a:endParaRPr sz="1650"/>
          </a:p>
          <a:p>
            <a:endParaRPr sz="1650">
              <a:solidFill>
                <a:schemeClr val="dk1"/>
              </a:solidFill>
            </a:endParaRPr>
          </a:p>
          <a:p>
            <a:r>
              <a:rPr lang="en-US" sz="1650">
                <a:solidFill>
                  <a:schemeClr val="dk1"/>
                </a:solidFill>
              </a:rPr>
              <a:t>Airbnb</a:t>
            </a:r>
            <a:endParaRPr sz="1650">
              <a:solidFill>
                <a:schemeClr val="dk1"/>
              </a:solidFill>
            </a:endParaRPr>
          </a:p>
          <a:p>
            <a:endParaRPr sz="1650">
              <a:solidFill>
                <a:schemeClr val="dk1"/>
              </a:solidFill>
            </a:endParaRP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12"/>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RDBMS / Graph DB</a:t>
            </a:r>
            <a:endParaRPr sz="1800" b="1">
              <a:solidFill>
                <a:srgbClr val="C55A11"/>
              </a:solidFill>
              <a:latin typeface="Calibri"/>
              <a:ea typeface="Calibri"/>
              <a:cs typeface="Calibri"/>
              <a:sym typeface="Calibri"/>
            </a:endParaRPr>
          </a:p>
        </p:txBody>
      </p:sp>
      <p:cxnSp>
        <p:nvCxnSpPr>
          <p:cNvPr id="215" name="Google Shape;215;p12"/>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16" name="Google Shape;216;p12"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17" name="Google Shape;217;p12"/>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218" name="Google Shape;218;p12"/>
          <p:cNvSpPr/>
          <p:nvPr/>
        </p:nvSpPr>
        <p:spPr>
          <a:xfrm>
            <a:off x="228600" y="1058819"/>
            <a:ext cx="8390700" cy="4581993"/>
          </a:xfrm>
          <a:prstGeom prst="rect">
            <a:avLst/>
          </a:prstGeom>
          <a:noFill/>
          <a:ln>
            <a:noFill/>
          </a:ln>
        </p:spPr>
        <p:txBody>
          <a:bodyPr spcFirstLastPara="1" wrap="square" lIns="68569" tIns="34275" rIns="68569" bIns="34275" anchor="t" anchorCtr="0">
            <a:spAutoFit/>
          </a:bodyPr>
          <a:lstStyle/>
          <a:p>
            <a:pPr>
              <a:lnSpc>
                <a:spcPct val="115000"/>
              </a:lnSpc>
            </a:pPr>
            <a:r>
              <a:rPr lang="en-US" sz="1500" dirty="0">
                <a:solidFill>
                  <a:schemeClr val="dk1"/>
                </a:solidFill>
              </a:rPr>
              <a:t>RDBMS is strictly structured, with tables, rows and columns</a:t>
            </a:r>
            <a:endParaRPr sz="1500" dirty="0"/>
          </a:p>
          <a:p>
            <a:pPr>
              <a:lnSpc>
                <a:spcPct val="115000"/>
              </a:lnSpc>
            </a:pPr>
            <a:endParaRPr sz="1500" dirty="0">
              <a:solidFill>
                <a:schemeClr val="dk1"/>
              </a:solidFill>
            </a:endParaRPr>
          </a:p>
          <a:p>
            <a:pPr>
              <a:lnSpc>
                <a:spcPct val="115000"/>
              </a:lnSpc>
            </a:pPr>
            <a:r>
              <a:rPr lang="en-US" sz="1500" dirty="0">
                <a:solidFill>
                  <a:schemeClr val="dk1"/>
                </a:solidFill>
              </a:rPr>
              <a:t>Developers and Applications should adhere to this strict table structure</a:t>
            </a:r>
            <a:endParaRPr sz="1500" dirty="0"/>
          </a:p>
          <a:p>
            <a:pPr>
              <a:lnSpc>
                <a:spcPct val="115000"/>
              </a:lnSpc>
            </a:pPr>
            <a:endParaRPr sz="1500" dirty="0">
              <a:solidFill>
                <a:schemeClr val="dk1"/>
              </a:solidFill>
            </a:endParaRPr>
          </a:p>
          <a:p>
            <a:pPr>
              <a:lnSpc>
                <a:spcPct val="115000"/>
              </a:lnSpc>
            </a:pPr>
            <a:r>
              <a:rPr lang="en-US" sz="1500" dirty="0">
                <a:solidFill>
                  <a:schemeClr val="dk1"/>
                </a:solidFill>
              </a:rPr>
              <a:t>Need complex queries with are memory and computational intensive</a:t>
            </a:r>
            <a:endParaRPr sz="1500" dirty="0"/>
          </a:p>
          <a:p>
            <a:pPr>
              <a:lnSpc>
                <a:spcPct val="115000"/>
              </a:lnSpc>
            </a:pPr>
            <a:endParaRPr sz="1500" dirty="0">
              <a:solidFill>
                <a:schemeClr val="dk1"/>
              </a:solidFill>
            </a:endParaRPr>
          </a:p>
          <a:p>
            <a:pPr>
              <a:lnSpc>
                <a:spcPct val="115000"/>
              </a:lnSpc>
            </a:pPr>
            <a:r>
              <a:rPr lang="en-US" sz="1500" dirty="0">
                <a:solidFill>
                  <a:schemeClr val="dk1"/>
                </a:solidFill>
              </a:rPr>
              <a:t>Understanding the structure in huge database is challenging</a:t>
            </a:r>
            <a:endParaRPr sz="1500" dirty="0"/>
          </a:p>
          <a:p>
            <a:pPr>
              <a:lnSpc>
                <a:spcPct val="115000"/>
              </a:lnSpc>
            </a:pPr>
            <a:endParaRPr sz="1500" dirty="0">
              <a:solidFill>
                <a:schemeClr val="dk1"/>
              </a:solidFill>
            </a:endParaRPr>
          </a:p>
          <a:p>
            <a:pPr>
              <a:lnSpc>
                <a:spcPct val="115000"/>
              </a:lnSpc>
            </a:pPr>
            <a:r>
              <a:rPr lang="en-US" sz="1500">
                <a:solidFill>
                  <a:schemeClr val="dk1"/>
                </a:solidFill>
              </a:rPr>
              <a:t>So….use graph database</a:t>
            </a:r>
            <a:endParaRPr sz="1500" dirty="0">
              <a:solidFill>
                <a:schemeClr val="dk1"/>
              </a:solidFill>
            </a:endParaRPr>
          </a:p>
          <a:p>
            <a:pPr>
              <a:lnSpc>
                <a:spcPct val="115000"/>
              </a:lnSpc>
            </a:pPr>
            <a:r>
              <a:rPr lang="en-US" sz="1500" dirty="0">
                <a:solidFill>
                  <a:schemeClr val="dk1"/>
                </a:solidFill>
              </a:rPr>
              <a:t>Graph has nodes and </a:t>
            </a:r>
            <a:r>
              <a:rPr lang="en-US" sz="1500" dirty="0" err="1">
                <a:solidFill>
                  <a:schemeClr val="dk1"/>
                </a:solidFill>
              </a:rPr>
              <a:t>realtionship</a:t>
            </a:r>
            <a:r>
              <a:rPr lang="en-US" sz="1500" dirty="0">
                <a:solidFill>
                  <a:schemeClr val="dk1"/>
                </a:solidFill>
              </a:rPr>
              <a:t>, each node has properties</a:t>
            </a:r>
            <a:endParaRPr sz="1500" dirty="0">
              <a:solidFill>
                <a:schemeClr val="dk1"/>
              </a:solidFill>
            </a:endParaRPr>
          </a:p>
          <a:p>
            <a:pPr>
              <a:lnSpc>
                <a:spcPct val="115000"/>
              </a:lnSpc>
            </a:pPr>
            <a:r>
              <a:rPr lang="en-US" sz="1500" dirty="0">
                <a:solidFill>
                  <a:schemeClr val="dk1"/>
                </a:solidFill>
              </a:rPr>
              <a:t>Social network is a good example of graph, people are nodes with properties name, age, dob and can play roles like manager, employee, friend…… These roles represents relationship</a:t>
            </a:r>
            <a:endParaRPr sz="1500" dirty="0">
              <a:solidFill>
                <a:schemeClr val="dk1"/>
              </a:solidFill>
            </a:endParaRPr>
          </a:p>
          <a:p>
            <a:pPr>
              <a:lnSpc>
                <a:spcPct val="115000"/>
              </a:lnSpc>
            </a:pPr>
            <a:r>
              <a:rPr lang="en-US" sz="1500" dirty="0">
                <a:solidFill>
                  <a:schemeClr val="dk1"/>
                </a:solidFill>
              </a:rPr>
              <a:t>Graph </a:t>
            </a:r>
            <a:r>
              <a:rPr lang="en-US" sz="1500" dirty="0" err="1">
                <a:solidFill>
                  <a:schemeClr val="dk1"/>
                </a:solidFill>
              </a:rPr>
              <a:t>db</a:t>
            </a:r>
            <a:r>
              <a:rPr lang="en-US" sz="1500" dirty="0">
                <a:solidFill>
                  <a:schemeClr val="dk1"/>
                </a:solidFill>
              </a:rPr>
              <a:t> uses query language called CQL (cypher query language) which was originally developed for Neo4J</a:t>
            </a:r>
            <a:endParaRPr sz="1500" dirty="0"/>
          </a:p>
          <a:p>
            <a:pPr>
              <a:lnSpc>
                <a:spcPct val="115000"/>
              </a:lnSpc>
            </a:pPr>
            <a:r>
              <a:rPr lang="en-US" sz="1500" dirty="0">
                <a:solidFill>
                  <a:schemeClr val="dk1"/>
                </a:solidFill>
              </a:rPr>
              <a:t>Suitable when data is highly interconnected</a:t>
            </a:r>
            <a:endParaRPr sz="1500" dirty="0"/>
          </a:p>
          <a:p>
            <a:pPr>
              <a:lnSpc>
                <a:spcPct val="115000"/>
              </a:lnSpc>
            </a:pPr>
            <a:endParaRPr sz="1500" dirty="0">
              <a:solidFill>
                <a:schemeClr val="dk1"/>
              </a:solidFill>
            </a:endParaRPr>
          </a:p>
          <a:p>
            <a:pPr>
              <a:lnSpc>
                <a:spcPct val="115000"/>
              </a:lnSpc>
            </a:pPr>
            <a:endParaRPr sz="1500" dirty="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6"/>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01" name="Google Shape;101;p6"/>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
        <p:nvSpPr>
          <p:cNvPr id="102" name="Google Shape;102;p6"/>
          <p:cNvSpPr txBox="1"/>
          <p:nvPr/>
        </p:nvSpPr>
        <p:spPr>
          <a:xfrm>
            <a:off x="374700" y="738632"/>
            <a:ext cx="8243570" cy="1813317"/>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350"/>
              <a:buFont typeface="Arial"/>
              <a:buNone/>
            </a:pPr>
            <a:endParaRPr sz="2350" b="0" i="0" u="none" strike="noStrike" cap="none">
              <a:solidFill>
                <a:schemeClr val="dk1"/>
              </a:solidFill>
              <a:latin typeface="Arial"/>
              <a:ea typeface="Arial"/>
              <a:cs typeface="Arial"/>
              <a:sym typeface="Arial"/>
            </a:endParaRPr>
          </a:p>
          <a:p>
            <a:pPr marL="2286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800000"/>
                </a:solidFill>
                <a:latin typeface="Times New Roman"/>
                <a:ea typeface="Times New Roman"/>
                <a:cs typeface="Times New Roman"/>
                <a:sym typeface="Times New Roman"/>
              </a:rPr>
              <a:t>Read and Write Operations (cont’d.)</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10"/>
              </a:spcBef>
              <a:spcAft>
                <a:spcPts val="0"/>
              </a:spcAft>
              <a:buClr>
                <a:srgbClr val="000000"/>
              </a:buClr>
              <a:buSzPts val="2350"/>
              <a:buFont typeface="Arial"/>
              <a:buNone/>
            </a:pPr>
            <a:endParaRPr sz="2350" b="0" i="0" u="none" strike="noStrike" cap="none">
              <a:solidFill>
                <a:schemeClr val="dk1"/>
              </a:solidFill>
              <a:latin typeface="Tahoma"/>
              <a:ea typeface="Tahoma"/>
              <a:cs typeface="Tahoma"/>
              <a:sym typeface="Tahoma"/>
            </a:endParaRPr>
          </a:p>
          <a:p>
            <a:pPr marL="0" marR="0" lvl="0" indent="0" algn="l" rtl="0">
              <a:lnSpc>
                <a:spcPct val="100000"/>
              </a:lnSpc>
              <a:spcBef>
                <a:spcPts val="45"/>
              </a:spcBef>
              <a:spcAft>
                <a:spcPts val="0"/>
              </a:spcAft>
              <a:buClr>
                <a:srgbClr val="000000"/>
              </a:buClr>
              <a:buSzPts val="2600"/>
              <a:buFont typeface="Arial"/>
              <a:buNone/>
            </a:pPr>
            <a:endParaRPr sz="2600" b="0" i="0" u="none" strike="noStrike" cap="none">
              <a:solidFill>
                <a:schemeClr val="dk1"/>
              </a:solidFill>
              <a:latin typeface="Tahoma"/>
              <a:ea typeface="Tahoma"/>
              <a:cs typeface="Tahoma"/>
              <a:sym typeface="Tahoma"/>
            </a:endParaRPr>
          </a:p>
        </p:txBody>
      </p:sp>
      <p:graphicFrame>
        <p:nvGraphicFramePr>
          <p:cNvPr id="103" name="Google Shape;103;p6"/>
          <p:cNvGraphicFramePr/>
          <p:nvPr/>
        </p:nvGraphicFramePr>
        <p:xfrm>
          <a:off x="3915114" y="1889880"/>
          <a:ext cx="5121275" cy="2689225"/>
        </p:xfrm>
        <a:graphic>
          <a:graphicData uri="http://schemas.openxmlformats.org/presentationml/2006/ole">
            <mc:AlternateContent xmlns:mc="http://schemas.openxmlformats.org/markup-compatibility/2006">
              <mc:Choice xmlns:v="urn:schemas-microsoft-com:vml" Requires="v">
                <p:oleObj r:id="rId4" imgW="5121275" imgH="2689225" progId="PBrush">
                  <p:embed/>
                </p:oleObj>
              </mc:Choice>
              <mc:Fallback>
                <p:oleObj r:id="rId4" imgW="5121275" imgH="2689225" progId="PBrush">
                  <p:embed/>
                  <p:pic>
                    <p:nvPicPr>
                      <p:cNvPr id="103" name="Google Shape;103;p6"/>
                      <p:cNvPicPr preferRelativeResize="0"/>
                      <p:nvPr/>
                    </p:nvPicPr>
                    <p:blipFill rotWithShape="1">
                      <a:blip r:embed="rId5">
                        <a:alphaModFix/>
                      </a:blip>
                      <a:srcRect/>
                      <a:stretch/>
                    </p:blipFill>
                    <p:spPr>
                      <a:xfrm>
                        <a:off x="3915114" y="1889880"/>
                        <a:ext cx="5121275" cy="2689225"/>
                      </a:xfrm>
                      <a:prstGeom prst="rect">
                        <a:avLst/>
                      </a:prstGeom>
                      <a:noFill/>
                      <a:ln>
                        <a:noFill/>
                      </a:ln>
                    </p:spPr>
                  </p:pic>
                </p:oleObj>
              </mc:Fallback>
            </mc:AlternateContent>
          </a:graphicData>
        </a:graphic>
      </p:graphicFrame>
      <p:sp>
        <p:nvSpPr>
          <p:cNvPr id="104" name="Google Shape;104;p6"/>
          <p:cNvSpPr txBox="1"/>
          <p:nvPr/>
        </p:nvSpPr>
        <p:spPr>
          <a:xfrm>
            <a:off x="374700" y="1890999"/>
            <a:ext cx="4572000" cy="1528624"/>
          </a:xfrm>
          <a:prstGeom prst="rect">
            <a:avLst/>
          </a:prstGeom>
          <a:noFill/>
          <a:ln>
            <a:noFill/>
          </a:ln>
        </p:spPr>
        <p:txBody>
          <a:bodyPr spcFirstLastPara="1" wrap="square" lIns="91425" tIns="45700" rIns="91425" bIns="45700" anchor="t" anchorCtr="0">
            <a:spAutoFit/>
          </a:bodyPr>
          <a:lstStyle/>
          <a:p>
            <a:pPr marL="448309" marR="0" lvl="0" indent="-345440" algn="l" rtl="0">
              <a:lnSpc>
                <a:spcPct val="100000"/>
              </a:lnSpc>
              <a:spcBef>
                <a:spcPts val="0"/>
              </a:spcBef>
              <a:spcAft>
                <a:spcPts val="0"/>
              </a:spcAft>
              <a:buClr>
                <a:srgbClr val="990033"/>
              </a:buClr>
              <a:buSzPts val="1700"/>
              <a:buFont typeface="Tahoma"/>
              <a:buChar char="■"/>
            </a:pPr>
            <a:r>
              <a:rPr lang="en-US" sz="2000" b="0" i="0" u="none" strike="noStrike" cap="none">
                <a:solidFill>
                  <a:srgbClr val="333399"/>
                </a:solidFill>
                <a:latin typeface="Times New Roman"/>
                <a:ea typeface="Times New Roman"/>
                <a:cs typeface="Times New Roman"/>
                <a:sym typeface="Times New Roman"/>
              </a:rPr>
              <a:t>Read set of a transaction</a:t>
            </a:r>
            <a:endParaRPr sz="2000" b="0" i="0" u="none" strike="noStrike" cap="none">
              <a:solidFill>
                <a:schemeClr val="dk1"/>
              </a:solidFill>
              <a:latin typeface="Times New Roman"/>
              <a:ea typeface="Times New Roman"/>
              <a:cs typeface="Times New Roman"/>
              <a:sym typeface="Times New Roman"/>
            </a:endParaRPr>
          </a:p>
          <a:p>
            <a:pPr marL="847725" marR="0" lvl="1" indent="-287655" algn="l" rtl="0">
              <a:lnSpc>
                <a:spcPct val="100000"/>
              </a:lnSpc>
              <a:spcBef>
                <a:spcPts val="505"/>
              </a:spcBef>
              <a:spcAft>
                <a:spcPts val="0"/>
              </a:spcAft>
              <a:buClr>
                <a:srgbClr val="333399"/>
              </a:buClr>
              <a:buSzPts val="1400"/>
              <a:buFont typeface="Tahoma"/>
              <a:buChar char="■"/>
            </a:pPr>
            <a:r>
              <a:rPr lang="en-US" sz="2000" b="0" i="0" u="none" strike="noStrike" cap="none">
                <a:solidFill>
                  <a:srgbClr val="800000"/>
                </a:solidFill>
                <a:latin typeface="Times New Roman"/>
                <a:ea typeface="Times New Roman"/>
                <a:cs typeface="Times New Roman"/>
                <a:sym typeface="Times New Roman"/>
              </a:rPr>
              <a:t>Set of all items read</a:t>
            </a:r>
            <a:endParaRPr sz="2000" b="0" i="0" u="none" strike="noStrike" cap="none">
              <a:solidFill>
                <a:schemeClr val="dk1"/>
              </a:solidFill>
              <a:latin typeface="Times New Roman"/>
              <a:ea typeface="Times New Roman"/>
              <a:cs typeface="Times New Roman"/>
              <a:sym typeface="Times New Roman"/>
            </a:endParaRPr>
          </a:p>
          <a:p>
            <a:pPr marL="448309" marR="0" lvl="0" indent="-345440" algn="l" rtl="0">
              <a:lnSpc>
                <a:spcPct val="100000"/>
              </a:lnSpc>
              <a:spcBef>
                <a:spcPts val="605"/>
              </a:spcBef>
              <a:spcAft>
                <a:spcPts val="0"/>
              </a:spcAft>
              <a:buClr>
                <a:srgbClr val="990033"/>
              </a:buClr>
              <a:buSzPts val="1700"/>
              <a:buFont typeface="Tahoma"/>
              <a:buChar char="■"/>
            </a:pPr>
            <a:r>
              <a:rPr lang="en-US" sz="2000" b="0" i="0" u="none" strike="noStrike" cap="none">
                <a:solidFill>
                  <a:srgbClr val="333399"/>
                </a:solidFill>
                <a:latin typeface="Times New Roman"/>
                <a:ea typeface="Times New Roman"/>
                <a:cs typeface="Times New Roman"/>
                <a:sym typeface="Times New Roman"/>
              </a:rPr>
              <a:t>Write set of a transaction                                               </a:t>
            </a:r>
            <a:endParaRPr sz="2000" b="0" i="0" u="none" strike="noStrike" cap="none">
              <a:solidFill>
                <a:schemeClr val="dk1"/>
              </a:solidFill>
              <a:latin typeface="Times New Roman"/>
              <a:ea typeface="Times New Roman"/>
              <a:cs typeface="Times New Roman"/>
              <a:sym typeface="Times New Roman"/>
            </a:endParaRPr>
          </a:p>
          <a:p>
            <a:pPr marL="847725" marR="0" lvl="1" indent="-287655" algn="l" rtl="0">
              <a:lnSpc>
                <a:spcPct val="100000"/>
              </a:lnSpc>
              <a:spcBef>
                <a:spcPts val="505"/>
              </a:spcBef>
              <a:spcAft>
                <a:spcPts val="0"/>
              </a:spcAft>
              <a:buClr>
                <a:srgbClr val="333399"/>
              </a:buClr>
              <a:buSzPts val="1400"/>
              <a:buFont typeface="Tahoma"/>
              <a:buChar char="■"/>
            </a:pPr>
            <a:r>
              <a:rPr lang="en-US" sz="2000" b="0" i="0" u="none" strike="noStrike" cap="none">
                <a:solidFill>
                  <a:srgbClr val="800000"/>
                </a:solidFill>
                <a:latin typeface="Times New Roman"/>
                <a:ea typeface="Times New Roman"/>
                <a:cs typeface="Times New Roman"/>
                <a:sym typeface="Times New Roman"/>
              </a:rPr>
              <a:t>Set of all items written</a:t>
            </a:r>
            <a:endParaRPr sz="20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13"/>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building blocks</a:t>
            </a:r>
            <a:endParaRPr sz="1800" b="1">
              <a:solidFill>
                <a:srgbClr val="C55A11"/>
              </a:solidFill>
              <a:latin typeface="Calibri"/>
              <a:ea typeface="Calibri"/>
              <a:cs typeface="Calibri"/>
              <a:sym typeface="Calibri"/>
            </a:endParaRPr>
          </a:p>
        </p:txBody>
      </p:sp>
      <p:cxnSp>
        <p:nvCxnSpPr>
          <p:cNvPr id="225" name="Google Shape;225;p13"/>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26" name="Google Shape;226;p1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27" name="Google Shape;227;p13"/>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228" name="Google Shape;228;p13"/>
          <p:cNvSpPr/>
          <p:nvPr/>
        </p:nvSpPr>
        <p:spPr>
          <a:xfrm>
            <a:off x="308986" y="1441453"/>
            <a:ext cx="6549014" cy="484718"/>
          </a:xfrm>
          <a:prstGeom prst="rect">
            <a:avLst/>
          </a:prstGeom>
          <a:noFill/>
          <a:ln>
            <a:noFill/>
          </a:ln>
        </p:spPr>
        <p:txBody>
          <a:bodyPr spcFirstLastPara="1" wrap="square" lIns="68569" tIns="34275" rIns="68569" bIns="34275" anchor="t" anchorCtr="0">
            <a:spAutoFit/>
          </a:bodyPr>
          <a:lstStyle/>
          <a:p>
            <a:endParaRPr sz="1350">
              <a:solidFill>
                <a:schemeClr val="dk1"/>
              </a:solidFill>
            </a:endParaRPr>
          </a:p>
          <a:p>
            <a:endParaRPr sz="1350">
              <a:solidFill>
                <a:schemeClr val="dk1"/>
              </a:solidFill>
            </a:endParaRPr>
          </a:p>
        </p:txBody>
      </p:sp>
      <p:sp>
        <p:nvSpPr>
          <p:cNvPr id="229" name="Google Shape;229;p13"/>
          <p:cNvSpPr txBox="1"/>
          <p:nvPr/>
        </p:nvSpPr>
        <p:spPr>
          <a:xfrm>
            <a:off x="-5954" y="990204"/>
            <a:ext cx="7513650" cy="4455035"/>
          </a:xfrm>
          <a:prstGeom prst="rect">
            <a:avLst/>
          </a:prstGeom>
          <a:noFill/>
          <a:ln>
            <a:noFill/>
          </a:ln>
        </p:spPr>
        <p:txBody>
          <a:bodyPr spcFirstLastPara="1" wrap="square" lIns="68569" tIns="34275" rIns="68569" bIns="34275" anchor="t" anchorCtr="0">
            <a:spAutoFit/>
          </a:bodyPr>
          <a:lstStyle/>
          <a:p>
            <a:r>
              <a:rPr lang="en-US" sz="1500" b="1">
                <a:solidFill>
                  <a:schemeClr val="dk1"/>
                </a:solidFill>
              </a:rPr>
              <a:t>Node</a:t>
            </a:r>
            <a:r>
              <a:rPr lang="en-US" sz="1500">
                <a:solidFill>
                  <a:schemeClr val="dk1"/>
                </a:solidFill>
              </a:rPr>
              <a:t> is a fundamental unit of a Graph. It contains properties with key-value pairs as shown in the following image.</a:t>
            </a:r>
            <a:endParaRPr sz="1500"/>
          </a:p>
          <a:p>
            <a:endParaRPr sz="1500">
              <a:solidFill>
                <a:schemeClr val="dk1"/>
              </a:solidFill>
            </a:endParaRPr>
          </a:p>
          <a:p>
            <a:r>
              <a:rPr lang="en-US" sz="1500">
                <a:solidFill>
                  <a:schemeClr val="dk1"/>
                </a:solidFill>
              </a:rPr>
              <a:t>Node Name = "Employee" and it contains a set of properties as key-value pairs.</a:t>
            </a:r>
            <a:endParaRPr sz="1500">
              <a:solidFill>
                <a:schemeClr val="dk1"/>
              </a:solidFill>
            </a:endParaRPr>
          </a:p>
          <a:p>
            <a:endParaRPr sz="1500">
              <a:solidFill>
                <a:schemeClr val="dk1"/>
              </a:solidFill>
            </a:endParaRPr>
          </a:p>
          <a:p>
            <a:r>
              <a:rPr lang="en-US" sz="1500" b="1">
                <a:solidFill>
                  <a:schemeClr val="dk1"/>
                </a:solidFill>
              </a:rPr>
              <a:t>Property </a:t>
            </a:r>
            <a:r>
              <a:rPr lang="en-US" sz="1500">
                <a:solidFill>
                  <a:schemeClr val="dk1"/>
                </a:solidFill>
              </a:rPr>
              <a:t>is a key-value pair to describe Graph Nodes and Relationships.</a:t>
            </a:r>
            <a:endParaRPr sz="1500">
              <a:solidFill>
                <a:schemeClr val="dk1"/>
              </a:solidFill>
            </a:endParaRPr>
          </a:p>
          <a:p>
            <a:endParaRPr sz="1500">
              <a:solidFill>
                <a:schemeClr val="dk1"/>
              </a:solidFill>
            </a:endParaRPr>
          </a:p>
          <a:p>
            <a:r>
              <a:rPr lang="en-US" sz="1500">
                <a:solidFill>
                  <a:schemeClr val="dk1"/>
                </a:solidFill>
              </a:rPr>
              <a:t>Key=Value</a:t>
            </a:r>
            <a:endParaRPr sz="1500"/>
          </a:p>
          <a:p>
            <a:endParaRPr sz="1500">
              <a:solidFill>
                <a:schemeClr val="dk1"/>
              </a:solidFill>
            </a:endParaRPr>
          </a:p>
          <a:p>
            <a:r>
              <a:rPr lang="en-US" sz="1500">
                <a:solidFill>
                  <a:schemeClr val="dk1"/>
                </a:solidFill>
              </a:rPr>
              <a:t>Where Key is a String and Value may be represented using any Neo4j Data types.</a:t>
            </a:r>
            <a:endParaRPr sz="1500">
              <a:solidFill>
                <a:schemeClr val="dk1"/>
              </a:solidFill>
            </a:endParaRPr>
          </a:p>
          <a:p>
            <a:endParaRPr sz="1500">
              <a:solidFill>
                <a:schemeClr val="dk1"/>
              </a:solidFill>
            </a:endParaRPr>
          </a:p>
          <a:p>
            <a:r>
              <a:rPr lang="en-US" sz="1500" b="1">
                <a:solidFill>
                  <a:schemeClr val="dk1"/>
                </a:solidFill>
              </a:rPr>
              <a:t>Relationships</a:t>
            </a:r>
            <a:r>
              <a:rPr lang="en-US" sz="1500">
                <a:solidFill>
                  <a:schemeClr val="dk1"/>
                </a:solidFill>
              </a:rPr>
              <a:t> connects nodes, Emp and Dept are two different nodes. "WORKS_FOR" is a relationship between Emp and Dept nodes. The arrow mark from Emp to Dept, describes relationship. Emp worksfor Dept</a:t>
            </a:r>
            <a:endParaRPr sz="1500">
              <a:solidFill>
                <a:schemeClr val="dk1"/>
              </a:solidFill>
            </a:endParaRPr>
          </a:p>
          <a:p>
            <a:endParaRPr sz="1500">
              <a:solidFill>
                <a:schemeClr val="dk1"/>
              </a:solidFill>
            </a:endParaRPr>
          </a:p>
          <a:p>
            <a:r>
              <a:rPr lang="en-US" sz="1500" b="1">
                <a:solidFill>
                  <a:schemeClr val="dk1"/>
                </a:solidFill>
              </a:rPr>
              <a:t>Label</a:t>
            </a:r>
            <a:r>
              <a:rPr lang="en-US" sz="1500">
                <a:solidFill>
                  <a:schemeClr val="dk1"/>
                </a:solidFill>
              </a:rPr>
              <a:t> associates a common name to a set of nodes or relationships. A node or relationship can contain one or more labels. </a:t>
            </a:r>
            <a:endParaRPr sz="1500">
              <a:solidFill>
                <a:schemeClr val="dk1"/>
              </a:solidFill>
            </a:endParaRPr>
          </a:p>
          <a:p>
            <a:r>
              <a:rPr lang="en-US" sz="1500">
                <a:solidFill>
                  <a:schemeClr val="dk1"/>
                </a:solidFill>
              </a:rPr>
              <a:t>Emp, Dept and worksfor are labels	</a:t>
            </a:r>
            <a:endParaRPr sz="1500"/>
          </a:p>
          <a:p>
            <a:endParaRPr sz="1500">
              <a:solidFill>
                <a:schemeClr val="dk1"/>
              </a:solidFill>
            </a:endParaRPr>
          </a:p>
        </p:txBody>
      </p:sp>
      <p:pic>
        <p:nvPicPr>
          <p:cNvPr id="230" name="Google Shape;230;p13"/>
          <p:cNvPicPr preferRelativeResize="0"/>
          <p:nvPr/>
        </p:nvPicPr>
        <p:blipFill rotWithShape="1">
          <a:blip r:embed="rId4">
            <a:alphaModFix/>
          </a:blip>
          <a:srcRect/>
          <a:stretch/>
        </p:blipFill>
        <p:spPr>
          <a:xfrm>
            <a:off x="6836229" y="1404541"/>
            <a:ext cx="1508862" cy="1534127"/>
          </a:xfrm>
          <a:prstGeom prst="rect">
            <a:avLst/>
          </a:prstGeom>
          <a:noFill/>
          <a:ln>
            <a:noFill/>
          </a:ln>
        </p:spPr>
      </p:pic>
      <p:pic>
        <p:nvPicPr>
          <p:cNvPr id="231" name="Google Shape;231;p13"/>
          <p:cNvPicPr preferRelativeResize="0"/>
          <p:nvPr/>
        </p:nvPicPr>
        <p:blipFill rotWithShape="1">
          <a:blip r:embed="rId5">
            <a:alphaModFix/>
          </a:blip>
          <a:srcRect/>
          <a:stretch/>
        </p:blipFill>
        <p:spPr>
          <a:xfrm>
            <a:off x="5850731" y="4213419"/>
            <a:ext cx="2778950" cy="840294"/>
          </a:xfrm>
          <a:prstGeom prst="rect">
            <a:avLst/>
          </a:prstGeom>
          <a:noFill/>
          <a:ln>
            <a:noFill/>
          </a:ln>
        </p:spPr>
      </p:pic>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4"/>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CQL</a:t>
            </a:r>
            <a:endParaRPr sz="1800" b="1">
              <a:solidFill>
                <a:srgbClr val="C55A11"/>
              </a:solidFill>
              <a:latin typeface="Calibri"/>
              <a:ea typeface="Calibri"/>
              <a:cs typeface="Calibri"/>
              <a:sym typeface="Calibri"/>
            </a:endParaRPr>
          </a:p>
        </p:txBody>
      </p:sp>
      <p:cxnSp>
        <p:nvCxnSpPr>
          <p:cNvPr id="237" name="Google Shape;237;p1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38" name="Google Shape;238;p1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39" name="Google Shape;239;p14"/>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240" name="Google Shape;240;p14"/>
          <p:cNvSpPr/>
          <p:nvPr/>
        </p:nvSpPr>
        <p:spPr>
          <a:xfrm>
            <a:off x="108056" y="990213"/>
            <a:ext cx="7546950" cy="4362702"/>
          </a:xfrm>
          <a:prstGeom prst="rect">
            <a:avLst/>
          </a:prstGeom>
          <a:noFill/>
          <a:ln>
            <a:noFill/>
          </a:ln>
        </p:spPr>
        <p:txBody>
          <a:bodyPr spcFirstLastPara="1" wrap="square" lIns="68569" tIns="34275" rIns="68569" bIns="34275" anchor="t" anchorCtr="0">
            <a:spAutoFit/>
          </a:bodyPr>
          <a:lstStyle/>
          <a:p>
            <a:endParaRPr sz="1800">
              <a:solidFill>
                <a:schemeClr val="dk1"/>
              </a:solidFill>
            </a:endParaRPr>
          </a:p>
          <a:p>
            <a:r>
              <a:rPr lang="en-US" sz="1800">
                <a:solidFill>
                  <a:schemeClr val="dk1"/>
                </a:solidFill>
              </a:rPr>
              <a:t>Oracle DB (RDBMS) has query language SQL, Neo4j has CQL as query language.</a:t>
            </a:r>
            <a:endParaRPr sz="1800"/>
          </a:p>
          <a:p>
            <a:endParaRPr sz="1800">
              <a:solidFill>
                <a:schemeClr val="dk1"/>
              </a:solidFill>
            </a:endParaRPr>
          </a:p>
          <a:p>
            <a:pPr>
              <a:lnSpc>
                <a:spcPct val="150000"/>
              </a:lnSpc>
            </a:pPr>
            <a:r>
              <a:rPr lang="en-US" sz="1800">
                <a:solidFill>
                  <a:schemeClr val="dk1"/>
                </a:solidFill>
              </a:rPr>
              <a:t>CQL stands for Cypher Query Language. </a:t>
            </a:r>
            <a:endParaRPr sz="1800">
              <a:solidFill>
                <a:schemeClr val="dk1"/>
              </a:solidFill>
            </a:endParaRPr>
          </a:p>
          <a:p>
            <a:endParaRPr sz="1800">
              <a:solidFill>
                <a:schemeClr val="dk1"/>
              </a:solidFill>
            </a:endParaRPr>
          </a:p>
          <a:p>
            <a:r>
              <a:rPr lang="en-US" sz="1800" b="1">
                <a:solidFill>
                  <a:schemeClr val="dk1"/>
                </a:solidFill>
              </a:rPr>
              <a:t>Neo4j CQL:</a:t>
            </a:r>
            <a:endParaRPr sz="1800"/>
          </a:p>
          <a:p>
            <a:endParaRPr sz="1800">
              <a:solidFill>
                <a:schemeClr val="dk1"/>
              </a:solidFill>
            </a:endParaRPr>
          </a:p>
          <a:p>
            <a:pPr>
              <a:lnSpc>
                <a:spcPct val="150000"/>
              </a:lnSpc>
            </a:pPr>
            <a:r>
              <a:rPr lang="en-US" sz="1800">
                <a:solidFill>
                  <a:schemeClr val="dk1"/>
                </a:solidFill>
              </a:rPr>
              <a:t>Is a query language for Neo4j Graph Database.</a:t>
            </a:r>
            <a:endParaRPr sz="1800"/>
          </a:p>
          <a:p>
            <a:pPr>
              <a:lnSpc>
                <a:spcPct val="150000"/>
              </a:lnSpc>
            </a:pPr>
            <a:r>
              <a:rPr lang="en-US" sz="1800">
                <a:solidFill>
                  <a:schemeClr val="dk1"/>
                </a:solidFill>
              </a:rPr>
              <a:t>Is a declarative pattern-matching language.</a:t>
            </a:r>
            <a:endParaRPr sz="1800"/>
          </a:p>
          <a:p>
            <a:pPr>
              <a:lnSpc>
                <a:spcPct val="150000"/>
              </a:lnSpc>
            </a:pPr>
            <a:r>
              <a:rPr lang="en-US" sz="1800">
                <a:solidFill>
                  <a:schemeClr val="dk1"/>
                </a:solidFill>
              </a:rPr>
              <a:t>Follows SQL like syntax.</a:t>
            </a:r>
            <a:endParaRPr sz="1800"/>
          </a:p>
          <a:p>
            <a:pPr>
              <a:lnSpc>
                <a:spcPct val="150000"/>
              </a:lnSpc>
            </a:pPr>
            <a:r>
              <a:rPr lang="en-US" sz="1800">
                <a:solidFill>
                  <a:schemeClr val="dk1"/>
                </a:solidFill>
              </a:rPr>
              <a:t>Syntax is very simple and in human readable format</a:t>
            </a:r>
            <a:endParaRPr sz="1800"/>
          </a:p>
          <a:p>
            <a:endParaRPr sz="1800">
              <a:solidFill>
                <a:schemeClr val="dk1"/>
              </a:solidFill>
            </a:endParaRPr>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15"/>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Create and View a  Single Node</a:t>
            </a:r>
            <a:endParaRPr sz="1800" b="1">
              <a:solidFill>
                <a:srgbClr val="C55A11"/>
              </a:solidFill>
              <a:latin typeface="Calibri"/>
              <a:ea typeface="Calibri"/>
              <a:cs typeface="Calibri"/>
              <a:sym typeface="Calibri"/>
            </a:endParaRPr>
          </a:p>
        </p:txBody>
      </p:sp>
      <p:cxnSp>
        <p:nvCxnSpPr>
          <p:cNvPr id="247" name="Google Shape;247;p15"/>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48" name="Google Shape;248;p15"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49" name="Google Shape;249;p15"/>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250" name="Google Shape;250;p15"/>
          <p:cNvSpPr/>
          <p:nvPr/>
        </p:nvSpPr>
        <p:spPr>
          <a:xfrm>
            <a:off x="153844" y="1074513"/>
            <a:ext cx="8133975" cy="3993371"/>
          </a:xfrm>
          <a:prstGeom prst="rect">
            <a:avLst/>
          </a:prstGeom>
          <a:noFill/>
          <a:ln>
            <a:noFill/>
          </a:ln>
        </p:spPr>
        <p:txBody>
          <a:bodyPr spcFirstLastPara="1" wrap="square" lIns="68569" tIns="34275" rIns="68569" bIns="34275" anchor="t" anchorCtr="0">
            <a:spAutoFit/>
          </a:bodyPr>
          <a:lstStyle/>
          <a:p>
            <a:r>
              <a:rPr lang="en-US" sz="1500" b="1">
                <a:solidFill>
                  <a:schemeClr val="dk1"/>
                </a:solidFill>
              </a:rPr>
              <a:t>Create a node:</a:t>
            </a:r>
            <a:endParaRPr sz="1500"/>
          </a:p>
          <a:p>
            <a:endParaRPr sz="1500">
              <a:solidFill>
                <a:schemeClr val="dk1"/>
              </a:solidFill>
            </a:endParaRPr>
          </a:p>
          <a:p>
            <a:r>
              <a:rPr lang="en-US" sz="1500">
                <a:solidFill>
                  <a:srgbClr val="FF0000"/>
                </a:solidFill>
              </a:rPr>
              <a:t>Create (n)</a:t>
            </a:r>
            <a:endParaRPr sz="1500"/>
          </a:p>
          <a:p>
            <a:endParaRPr sz="1500">
              <a:solidFill>
                <a:schemeClr val="dk1"/>
              </a:solidFill>
            </a:endParaRPr>
          </a:p>
          <a:p>
            <a:r>
              <a:rPr lang="en-US" sz="1500">
                <a:solidFill>
                  <a:schemeClr val="dk1"/>
                </a:solidFill>
              </a:rPr>
              <a:t>// creates a single node </a:t>
            </a:r>
            <a:endParaRPr sz="1500"/>
          </a:p>
          <a:p>
            <a:r>
              <a:rPr lang="en-US" sz="1500">
                <a:solidFill>
                  <a:schemeClr val="dk1"/>
                </a:solidFill>
              </a:rPr>
              <a:t>// n is an identifier and not the name of the node.</a:t>
            </a:r>
            <a:endParaRPr sz="1500"/>
          </a:p>
          <a:p>
            <a:endParaRPr sz="1500">
              <a:solidFill>
                <a:schemeClr val="dk1"/>
              </a:solidFill>
            </a:endParaRPr>
          </a:p>
          <a:p>
            <a:r>
              <a:rPr lang="en-US" sz="1500">
                <a:solidFill>
                  <a:schemeClr val="dk1"/>
                </a:solidFill>
              </a:rPr>
              <a:t>Output: Created one node in “xyz” ms </a:t>
            </a:r>
            <a:endParaRPr sz="1500">
              <a:solidFill>
                <a:schemeClr val="dk1"/>
              </a:solidFill>
            </a:endParaRPr>
          </a:p>
          <a:p>
            <a:endParaRPr sz="1500">
              <a:solidFill>
                <a:schemeClr val="dk1"/>
              </a:solidFill>
            </a:endParaRPr>
          </a:p>
          <a:p>
            <a:r>
              <a:rPr lang="en-US" sz="1500" b="1">
                <a:solidFill>
                  <a:schemeClr val="dk1"/>
                </a:solidFill>
              </a:rPr>
              <a:t>View a node:</a:t>
            </a:r>
            <a:endParaRPr sz="1500"/>
          </a:p>
          <a:p>
            <a:endParaRPr sz="1500">
              <a:solidFill>
                <a:schemeClr val="dk1"/>
              </a:solidFill>
            </a:endParaRPr>
          </a:p>
          <a:p>
            <a:r>
              <a:rPr lang="en-US" sz="1500">
                <a:solidFill>
                  <a:srgbClr val="FF0000"/>
                </a:solidFill>
              </a:rPr>
              <a:t>Match(n) return(n);</a:t>
            </a:r>
            <a:endParaRPr sz="1500"/>
          </a:p>
          <a:p>
            <a:endParaRPr sz="1500">
              <a:solidFill>
                <a:schemeClr val="dk1"/>
              </a:solidFill>
            </a:endParaRPr>
          </a:p>
          <a:p>
            <a:r>
              <a:rPr lang="en-US" sz="1500">
                <a:solidFill>
                  <a:schemeClr val="dk1"/>
                </a:solidFill>
              </a:rPr>
              <a:t>//Fetches a node created in the database</a:t>
            </a:r>
            <a:endParaRPr sz="1500">
              <a:solidFill>
                <a:schemeClr val="dk1"/>
              </a:solidFill>
            </a:endParaRPr>
          </a:p>
          <a:p>
            <a:r>
              <a:rPr lang="en-US" sz="1500">
                <a:solidFill>
                  <a:schemeClr val="dk1"/>
                </a:solidFill>
              </a:rPr>
              <a:t>//node is printed with internal property: “id”</a:t>
            </a:r>
            <a:endParaRPr sz="1500"/>
          </a:p>
          <a:p>
            <a:r>
              <a:rPr lang="en-US" sz="1500">
                <a:solidFill>
                  <a:schemeClr val="dk1"/>
                </a:solidFill>
              </a:rPr>
              <a:t>// id is used for internal usage, starts from zero and each node will have only one internal id and unique in the database and auto generated by database</a:t>
            </a:r>
            <a:endParaRPr sz="1500"/>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16"/>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Create and View Multiple Nodes</a:t>
            </a:r>
            <a:endParaRPr sz="1800" b="1">
              <a:solidFill>
                <a:srgbClr val="C55A11"/>
              </a:solidFill>
              <a:latin typeface="Calibri"/>
              <a:ea typeface="Calibri"/>
              <a:cs typeface="Calibri"/>
              <a:sym typeface="Calibri"/>
            </a:endParaRPr>
          </a:p>
        </p:txBody>
      </p:sp>
      <p:cxnSp>
        <p:nvCxnSpPr>
          <p:cNvPr id="257" name="Google Shape;257;p16"/>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58" name="Google Shape;258;p16"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59" name="Google Shape;259;p16"/>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260" name="Google Shape;260;p16"/>
          <p:cNvSpPr/>
          <p:nvPr/>
        </p:nvSpPr>
        <p:spPr>
          <a:xfrm>
            <a:off x="153842" y="1074516"/>
            <a:ext cx="8218948" cy="3993371"/>
          </a:xfrm>
          <a:prstGeom prst="rect">
            <a:avLst/>
          </a:prstGeom>
          <a:noFill/>
          <a:ln>
            <a:noFill/>
          </a:ln>
        </p:spPr>
        <p:txBody>
          <a:bodyPr spcFirstLastPara="1" wrap="square" lIns="68569" tIns="34275" rIns="68569" bIns="34275" anchor="t" anchorCtr="0">
            <a:spAutoFit/>
          </a:bodyPr>
          <a:lstStyle/>
          <a:p>
            <a:r>
              <a:rPr lang="en-US" sz="1500" b="1" dirty="0">
                <a:solidFill>
                  <a:schemeClr val="dk1"/>
                </a:solidFill>
              </a:rPr>
              <a:t>Create multiple nodes:</a:t>
            </a:r>
            <a:endParaRPr sz="1500" dirty="0"/>
          </a:p>
          <a:p>
            <a:endParaRPr sz="1500" dirty="0">
              <a:solidFill>
                <a:schemeClr val="dk1"/>
              </a:solidFill>
            </a:endParaRPr>
          </a:p>
          <a:p>
            <a:r>
              <a:rPr lang="en-US" sz="1500" dirty="0">
                <a:solidFill>
                  <a:srgbClr val="FF0000"/>
                </a:solidFill>
              </a:rPr>
              <a:t>Create (n) , (m)</a:t>
            </a:r>
            <a:endParaRPr sz="1500" dirty="0">
              <a:solidFill>
                <a:schemeClr val="dk1"/>
              </a:solidFill>
            </a:endParaRPr>
          </a:p>
          <a:p>
            <a:r>
              <a:rPr lang="en-US" sz="1500" dirty="0">
                <a:solidFill>
                  <a:schemeClr val="dk1"/>
                </a:solidFill>
              </a:rPr>
              <a:t>// creates  two nodes successfully.  n and m are identifiers/variables</a:t>
            </a:r>
            <a:endParaRPr sz="1500" dirty="0"/>
          </a:p>
          <a:p>
            <a:r>
              <a:rPr lang="en-US" sz="1500" dirty="0">
                <a:solidFill>
                  <a:schemeClr val="dk1"/>
                </a:solidFill>
              </a:rPr>
              <a:t>Output: Created two nodes in “</a:t>
            </a:r>
            <a:r>
              <a:rPr lang="en-US" sz="1500" dirty="0" err="1">
                <a:solidFill>
                  <a:schemeClr val="dk1"/>
                </a:solidFill>
              </a:rPr>
              <a:t>xyz</a:t>
            </a:r>
            <a:r>
              <a:rPr lang="en-US" sz="1500" dirty="0">
                <a:solidFill>
                  <a:schemeClr val="dk1"/>
                </a:solidFill>
              </a:rPr>
              <a:t>” </a:t>
            </a:r>
            <a:r>
              <a:rPr lang="en-US" sz="1500" dirty="0" err="1">
                <a:solidFill>
                  <a:schemeClr val="dk1"/>
                </a:solidFill>
              </a:rPr>
              <a:t>ms</a:t>
            </a:r>
            <a:r>
              <a:rPr lang="en-US" sz="1500" dirty="0">
                <a:solidFill>
                  <a:schemeClr val="dk1"/>
                </a:solidFill>
              </a:rPr>
              <a:t> </a:t>
            </a:r>
            <a:endParaRPr sz="1500" dirty="0">
              <a:solidFill>
                <a:schemeClr val="dk1"/>
              </a:solidFill>
            </a:endParaRPr>
          </a:p>
          <a:p>
            <a:endParaRPr sz="1500" dirty="0">
              <a:solidFill>
                <a:schemeClr val="dk1"/>
              </a:solidFill>
            </a:endParaRPr>
          </a:p>
          <a:p>
            <a:r>
              <a:rPr lang="en-US" sz="1500" b="1" dirty="0">
                <a:solidFill>
                  <a:schemeClr val="dk1"/>
                </a:solidFill>
              </a:rPr>
              <a:t>View all nodes created:</a:t>
            </a:r>
            <a:endParaRPr sz="1500" dirty="0"/>
          </a:p>
          <a:p>
            <a:endParaRPr sz="1500" dirty="0">
              <a:solidFill>
                <a:schemeClr val="dk1"/>
              </a:solidFill>
            </a:endParaRPr>
          </a:p>
          <a:p>
            <a:r>
              <a:rPr lang="en-US" sz="1500" dirty="0">
                <a:solidFill>
                  <a:srgbClr val="FF0000"/>
                </a:solidFill>
              </a:rPr>
              <a:t>Match(n) return n;</a:t>
            </a:r>
            <a:endParaRPr sz="1500" dirty="0">
              <a:solidFill>
                <a:schemeClr val="dk1"/>
              </a:solidFill>
            </a:endParaRPr>
          </a:p>
          <a:p>
            <a:r>
              <a:rPr lang="en-US" sz="1500" dirty="0">
                <a:solidFill>
                  <a:schemeClr val="dk1"/>
                </a:solidFill>
              </a:rPr>
              <a:t>//Fetches the nodes created in the database</a:t>
            </a:r>
            <a:endParaRPr sz="1500" dirty="0">
              <a:solidFill>
                <a:schemeClr val="dk1"/>
              </a:solidFill>
            </a:endParaRPr>
          </a:p>
          <a:p>
            <a:r>
              <a:rPr lang="en-US" sz="1500" dirty="0">
                <a:solidFill>
                  <a:schemeClr val="dk1"/>
                </a:solidFill>
              </a:rPr>
              <a:t>Output: 3 nodes are displayed including the one created in previous slide</a:t>
            </a:r>
            <a:endParaRPr sz="1500" dirty="0"/>
          </a:p>
          <a:p>
            <a:endParaRPr sz="1500" dirty="0">
              <a:solidFill>
                <a:schemeClr val="dk1"/>
              </a:solidFill>
            </a:endParaRPr>
          </a:p>
          <a:p>
            <a:r>
              <a:rPr lang="en-US" sz="1500" b="1" dirty="0">
                <a:solidFill>
                  <a:schemeClr val="dk1"/>
                </a:solidFill>
              </a:rPr>
              <a:t>View some nodes:</a:t>
            </a:r>
            <a:endParaRPr sz="1500" dirty="0"/>
          </a:p>
          <a:p>
            <a:endParaRPr sz="1500" b="1" dirty="0">
              <a:solidFill>
                <a:schemeClr val="dk1"/>
              </a:solidFill>
            </a:endParaRPr>
          </a:p>
          <a:p>
            <a:r>
              <a:rPr lang="en-US" sz="1500" dirty="0">
                <a:solidFill>
                  <a:srgbClr val="FF0000"/>
                </a:solidFill>
              </a:rPr>
              <a:t>Match(n) return n limit 2</a:t>
            </a:r>
            <a:endParaRPr sz="1500" b="1" dirty="0">
              <a:solidFill>
                <a:schemeClr val="dk1"/>
              </a:solidFill>
            </a:endParaRPr>
          </a:p>
          <a:p>
            <a:r>
              <a:rPr lang="en-US" sz="1500" dirty="0">
                <a:solidFill>
                  <a:schemeClr val="dk1"/>
                </a:solidFill>
              </a:rPr>
              <a:t>//Restrict the number of nodes by using limit clause  Output: Displays first 2 nodes with id 0 and 1 </a:t>
            </a:r>
            <a:endParaRPr sz="1500" dirty="0"/>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17"/>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Search Nodes by id’s</a:t>
            </a:r>
            <a:endParaRPr sz="1800" b="1">
              <a:solidFill>
                <a:srgbClr val="C55A11"/>
              </a:solidFill>
              <a:latin typeface="Calibri"/>
              <a:ea typeface="Calibri"/>
              <a:cs typeface="Calibri"/>
              <a:sym typeface="Calibri"/>
            </a:endParaRPr>
          </a:p>
        </p:txBody>
      </p:sp>
      <p:cxnSp>
        <p:nvCxnSpPr>
          <p:cNvPr id="267" name="Google Shape;267;p17"/>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68" name="Google Shape;268;p17"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69" name="Google Shape;269;p17"/>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270" name="Google Shape;270;p17"/>
          <p:cNvSpPr/>
          <p:nvPr/>
        </p:nvSpPr>
        <p:spPr>
          <a:xfrm>
            <a:off x="153842" y="1074516"/>
            <a:ext cx="8218948" cy="3993371"/>
          </a:xfrm>
          <a:prstGeom prst="rect">
            <a:avLst/>
          </a:prstGeom>
          <a:noFill/>
          <a:ln>
            <a:noFill/>
          </a:ln>
        </p:spPr>
        <p:txBody>
          <a:bodyPr spcFirstLastPara="1" wrap="square" lIns="68569" tIns="34275" rIns="68569" bIns="34275" anchor="t" anchorCtr="0">
            <a:spAutoFit/>
          </a:bodyPr>
          <a:lstStyle/>
          <a:p>
            <a:r>
              <a:rPr lang="en-US" sz="1500" b="1">
                <a:solidFill>
                  <a:schemeClr val="dk1"/>
                </a:solidFill>
              </a:rPr>
              <a:t>Search a node by internal id:</a:t>
            </a:r>
            <a:endParaRPr sz="1500"/>
          </a:p>
          <a:p>
            <a:endParaRPr sz="1500">
              <a:solidFill>
                <a:schemeClr val="dk1"/>
              </a:solidFill>
            </a:endParaRPr>
          </a:p>
          <a:p>
            <a:r>
              <a:rPr lang="en-US" sz="1500">
                <a:solidFill>
                  <a:srgbClr val="FF0000"/>
                </a:solidFill>
              </a:rPr>
              <a:t>match (n) where id(n) =1 return n</a:t>
            </a:r>
            <a:endParaRPr sz="1500">
              <a:solidFill>
                <a:schemeClr val="dk1"/>
              </a:solidFill>
            </a:endParaRPr>
          </a:p>
          <a:p>
            <a:r>
              <a:rPr lang="en-US" sz="1500">
                <a:solidFill>
                  <a:schemeClr val="dk1"/>
                </a:solidFill>
              </a:rPr>
              <a:t>// id built in function of Neo4j,  returns the internal id of the node when used with where clause</a:t>
            </a:r>
            <a:endParaRPr sz="1500"/>
          </a:p>
          <a:p>
            <a:r>
              <a:rPr lang="en-US" sz="1500">
                <a:solidFill>
                  <a:schemeClr val="dk1"/>
                </a:solidFill>
              </a:rPr>
              <a:t>Output: Displays the node with internal id=1 </a:t>
            </a:r>
            <a:endParaRPr sz="1500">
              <a:solidFill>
                <a:schemeClr val="dk1"/>
              </a:solidFill>
            </a:endParaRPr>
          </a:p>
          <a:p>
            <a:endParaRPr sz="1500">
              <a:solidFill>
                <a:schemeClr val="dk1"/>
              </a:solidFill>
            </a:endParaRPr>
          </a:p>
          <a:p>
            <a:r>
              <a:rPr lang="en-US" sz="1500" b="1">
                <a:solidFill>
                  <a:schemeClr val="dk1"/>
                </a:solidFill>
              </a:rPr>
              <a:t>Comparison operator to filter out the nodes (&lt;,&gt;,&lt;=,&gt;=,&lt;&gt;):</a:t>
            </a:r>
            <a:endParaRPr sz="1500"/>
          </a:p>
          <a:p>
            <a:endParaRPr sz="1500" b="1">
              <a:solidFill>
                <a:schemeClr val="dk1"/>
              </a:solidFill>
            </a:endParaRPr>
          </a:p>
          <a:p>
            <a:r>
              <a:rPr lang="en-US" sz="1500" b="1">
                <a:solidFill>
                  <a:schemeClr val="dk1"/>
                </a:solidFill>
              </a:rPr>
              <a:t>To fetch the node with internal id &lt;=6</a:t>
            </a:r>
            <a:endParaRPr sz="1500"/>
          </a:p>
          <a:p>
            <a:endParaRPr sz="1500">
              <a:solidFill>
                <a:schemeClr val="dk1"/>
              </a:solidFill>
            </a:endParaRPr>
          </a:p>
          <a:p>
            <a:r>
              <a:rPr lang="en-US" sz="1500">
                <a:solidFill>
                  <a:srgbClr val="FF0000"/>
                </a:solidFill>
              </a:rPr>
              <a:t>Match(n) where id(n)&lt;=6 return n</a:t>
            </a:r>
            <a:endParaRPr sz="1500">
              <a:solidFill>
                <a:schemeClr val="dk1"/>
              </a:solidFill>
            </a:endParaRPr>
          </a:p>
          <a:p>
            <a:r>
              <a:rPr lang="en-US" sz="1500">
                <a:solidFill>
                  <a:schemeClr val="dk1"/>
                </a:solidFill>
              </a:rPr>
              <a:t>Output: Displays all 7 nodes (node with id =0,1,2,3,4,5,6)</a:t>
            </a:r>
            <a:endParaRPr sz="1500"/>
          </a:p>
          <a:p>
            <a:endParaRPr sz="1500">
              <a:solidFill>
                <a:schemeClr val="dk1"/>
              </a:solidFill>
            </a:endParaRPr>
          </a:p>
          <a:p>
            <a:r>
              <a:rPr lang="en-US" sz="1500" b="1">
                <a:solidFill>
                  <a:schemeClr val="dk1"/>
                </a:solidFill>
              </a:rPr>
              <a:t>Search multiple nodes with internal id’s (using in clause)</a:t>
            </a:r>
            <a:endParaRPr sz="1500"/>
          </a:p>
          <a:p>
            <a:endParaRPr sz="1500" b="1">
              <a:solidFill>
                <a:schemeClr val="dk1"/>
              </a:solidFill>
            </a:endParaRPr>
          </a:p>
          <a:p>
            <a:r>
              <a:rPr lang="en-US" sz="1500">
                <a:solidFill>
                  <a:srgbClr val="FF0000"/>
                </a:solidFill>
              </a:rPr>
              <a:t>Match(n) where id(n) in [1,2,0]  return n</a:t>
            </a:r>
            <a:endParaRPr sz="1500" b="1">
              <a:solidFill>
                <a:schemeClr val="dk1"/>
              </a:solidFill>
            </a:endParaRPr>
          </a:p>
          <a:p>
            <a:r>
              <a:rPr lang="en-US" sz="1500">
                <a:solidFill>
                  <a:schemeClr val="dk1"/>
                </a:solidFill>
              </a:rPr>
              <a:t>Output: Displays 3 nodes with id 0, 1, 2</a:t>
            </a:r>
            <a:endParaRPr sz="1500"/>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18"/>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Delete nodes and Database</a:t>
            </a:r>
            <a:endParaRPr sz="1800" b="1">
              <a:solidFill>
                <a:srgbClr val="C55A11"/>
              </a:solidFill>
              <a:latin typeface="Calibri"/>
              <a:ea typeface="Calibri"/>
              <a:cs typeface="Calibri"/>
              <a:sym typeface="Calibri"/>
            </a:endParaRPr>
          </a:p>
        </p:txBody>
      </p:sp>
      <p:cxnSp>
        <p:nvCxnSpPr>
          <p:cNvPr id="277" name="Google Shape;277;p18"/>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78" name="Google Shape;278;p18"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79" name="Google Shape;279;p18"/>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280" name="Google Shape;280;p18"/>
          <p:cNvSpPr/>
          <p:nvPr/>
        </p:nvSpPr>
        <p:spPr>
          <a:xfrm>
            <a:off x="153842" y="1074516"/>
            <a:ext cx="8218948" cy="3762538"/>
          </a:xfrm>
          <a:prstGeom prst="rect">
            <a:avLst/>
          </a:prstGeom>
          <a:noFill/>
          <a:ln>
            <a:noFill/>
          </a:ln>
        </p:spPr>
        <p:txBody>
          <a:bodyPr spcFirstLastPara="1" wrap="square" lIns="68569" tIns="34275" rIns="68569" bIns="34275" anchor="t" anchorCtr="0">
            <a:spAutoFit/>
          </a:bodyPr>
          <a:lstStyle/>
          <a:p>
            <a:r>
              <a:rPr lang="en-US" sz="1500" b="1">
                <a:solidFill>
                  <a:schemeClr val="dk1"/>
                </a:solidFill>
              </a:rPr>
              <a:t>Delete a node by its internal id:</a:t>
            </a:r>
            <a:endParaRPr sz="1500"/>
          </a:p>
          <a:p>
            <a:endParaRPr sz="1500">
              <a:solidFill>
                <a:schemeClr val="dk1"/>
              </a:solidFill>
            </a:endParaRPr>
          </a:p>
          <a:p>
            <a:r>
              <a:rPr lang="en-US" sz="1500">
                <a:solidFill>
                  <a:srgbClr val="FF0000"/>
                </a:solidFill>
              </a:rPr>
              <a:t>match (n) where id(n) =1 delete n</a:t>
            </a:r>
            <a:endParaRPr sz="1500">
              <a:solidFill>
                <a:schemeClr val="dk1"/>
              </a:solidFill>
            </a:endParaRPr>
          </a:p>
          <a:p>
            <a:r>
              <a:rPr lang="en-US" sz="1500">
                <a:solidFill>
                  <a:schemeClr val="dk1"/>
                </a:solidFill>
              </a:rPr>
              <a:t>// deletes the node that matches the where clause ie deletes a node with id=1</a:t>
            </a:r>
            <a:endParaRPr sz="1500"/>
          </a:p>
          <a:p>
            <a:r>
              <a:rPr lang="en-US" sz="1500">
                <a:solidFill>
                  <a:schemeClr val="dk1"/>
                </a:solidFill>
              </a:rPr>
              <a:t>Output: Deleted one node in “xyz” ms</a:t>
            </a:r>
            <a:endParaRPr sz="1500">
              <a:solidFill>
                <a:schemeClr val="dk1"/>
              </a:solidFill>
            </a:endParaRPr>
          </a:p>
          <a:p>
            <a:endParaRPr sz="1500">
              <a:solidFill>
                <a:schemeClr val="dk1"/>
              </a:solidFill>
            </a:endParaRPr>
          </a:p>
          <a:p>
            <a:r>
              <a:rPr lang="en-US" sz="1500" b="1">
                <a:solidFill>
                  <a:schemeClr val="dk1"/>
                </a:solidFill>
              </a:rPr>
              <a:t>Delete multiple nodes with id:</a:t>
            </a:r>
            <a:endParaRPr sz="1500"/>
          </a:p>
          <a:p>
            <a:endParaRPr sz="1500" b="1">
              <a:solidFill>
                <a:srgbClr val="FF0000"/>
              </a:solidFill>
            </a:endParaRPr>
          </a:p>
          <a:p>
            <a:r>
              <a:rPr lang="en-US" sz="1500">
                <a:solidFill>
                  <a:srgbClr val="FF0000"/>
                </a:solidFill>
              </a:rPr>
              <a:t>Match(n) where id(n) in [2,3] delete n</a:t>
            </a:r>
            <a:endParaRPr sz="1500">
              <a:solidFill>
                <a:srgbClr val="FF0000"/>
              </a:solidFill>
            </a:endParaRPr>
          </a:p>
          <a:p>
            <a:r>
              <a:rPr lang="en-US" sz="1500">
                <a:solidFill>
                  <a:schemeClr val="dk1"/>
                </a:solidFill>
              </a:rPr>
              <a:t>// two nodes are deleted with internal id 2 and 3</a:t>
            </a:r>
            <a:endParaRPr sz="1500">
              <a:solidFill>
                <a:schemeClr val="dk1"/>
              </a:solidFill>
            </a:endParaRPr>
          </a:p>
          <a:p>
            <a:r>
              <a:rPr lang="en-US" sz="1500">
                <a:solidFill>
                  <a:schemeClr val="dk1"/>
                </a:solidFill>
              </a:rPr>
              <a:t>Output: Deleted two nodes in “xyz” ms</a:t>
            </a:r>
            <a:endParaRPr sz="1500">
              <a:solidFill>
                <a:schemeClr val="dk1"/>
              </a:solidFill>
            </a:endParaRPr>
          </a:p>
          <a:p>
            <a:endParaRPr sz="1500" b="1">
              <a:solidFill>
                <a:schemeClr val="dk1"/>
              </a:solidFill>
            </a:endParaRPr>
          </a:p>
          <a:p>
            <a:r>
              <a:rPr lang="en-US" sz="1500" b="1">
                <a:solidFill>
                  <a:schemeClr val="dk1"/>
                </a:solidFill>
              </a:rPr>
              <a:t>Delete all nodes</a:t>
            </a:r>
            <a:endParaRPr sz="1500" b="1">
              <a:solidFill>
                <a:schemeClr val="dk1"/>
              </a:solidFill>
            </a:endParaRPr>
          </a:p>
          <a:p>
            <a:r>
              <a:rPr lang="en-US" sz="1500">
                <a:solidFill>
                  <a:srgbClr val="FF0000"/>
                </a:solidFill>
              </a:rPr>
              <a:t>Match(n) delete n</a:t>
            </a:r>
            <a:endParaRPr sz="1500" b="1">
              <a:solidFill>
                <a:schemeClr val="dk1"/>
              </a:solidFill>
            </a:endParaRPr>
          </a:p>
          <a:p>
            <a:r>
              <a:rPr lang="en-US" sz="1500">
                <a:solidFill>
                  <a:schemeClr val="dk1"/>
                </a:solidFill>
              </a:rPr>
              <a:t>//delete all the nodes in the database if there are no relationships in the graph</a:t>
            </a:r>
            <a:endParaRPr sz="1500"/>
          </a:p>
          <a:p>
            <a:r>
              <a:rPr lang="en-US" sz="1500">
                <a:solidFill>
                  <a:schemeClr val="dk1"/>
                </a:solidFill>
              </a:rPr>
              <a:t>Output: Deleted “x” nodes in “xyz” ms</a:t>
            </a:r>
            <a:endParaRPr sz="1500">
              <a:solidFill>
                <a:schemeClr val="dk1"/>
              </a:solidFill>
            </a:endParaRPr>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19"/>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Delete nodes and Database (contd..)</a:t>
            </a:r>
            <a:endParaRPr sz="1800" b="1">
              <a:solidFill>
                <a:srgbClr val="C55A11"/>
              </a:solidFill>
              <a:latin typeface="Calibri"/>
              <a:ea typeface="Calibri"/>
              <a:cs typeface="Calibri"/>
              <a:sym typeface="Calibri"/>
            </a:endParaRPr>
          </a:p>
        </p:txBody>
      </p:sp>
      <p:cxnSp>
        <p:nvCxnSpPr>
          <p:cNvPr id="287" name="Google Shape;287;p19"/>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88" name="Google Shape;288;p19"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89" name="Google Shape;289;p19"/>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290" name="Google Shape;290;p19"/>
          <p:cNvSpPr/>
          <p:nvPr/>
        </p:nvSpPr>
        <p:spPr>
          <a:xfrm>
            <a:off x="158801" y="990204"/>
            <a:ext cx="8218948" cy="4570452"/>
          </a:xfrm>
          <a:prstGeom prst="rect">
            <a:avLst/>
          </a:prstGeom>
          <a:noFill/>
          <a:ln>
            <a:noFill/>
          </a:ln>
        </p:spPr>
        <p:txBody>
          <a:bodyPr spcFirstLastPara="1" wrap="square" lIns="68569" tIns="34275" rIns="68569" bIns="34275" anchor="t" anchorCtr="0">
            <a:spAutoFit/>
          </a:bodyPr>
          <a:lstStyle/>
          <a:p>
            <a:r>
              <a:rPr lang="en-US" sz="1500" b="1">
                <a:solidFill>
                  <a:schemeClr val="dk1"/>
                </a:solidFill>
              </a:rPr>
              <a:t>Deleting entire DB:</a:t>
            </a:r>
            <a:endParaRPr sz="1500"/>
          </a:p>
          <a:p>
            <a:endParaRPr sz="1500">
              <a:solidFill>
                <a:schemeClr val="dk1"/>
              </a:solidFill>
            </a:endParaRPr>
          </a:p>
          <a:p>
            <a:r>
              <a:rPr lang="en-US" sz="1500">
                <a:solidFill>
                  <a:srgbClr val="FF0000"/>
                </a:solidFill>
              </a:rPr>
              <a:t>sudo rm –rf /var/lib/neo4j/data/*</a:t>
            </a:r>
            <a:endParaRPr sz="1500">
              <a:solidFill>
                <a:srgbClr val="FF0000"/>
              </a:solidFill>
            </a:endParaRPr>
          </a:p>
          <a:p>
            <a:endParaRPr sz="1500">
              <a:solidFill>
                <a:schemeClr val="dk1"/>
              </a:solidFill>
            </a:endParaRPr>
          </a:p>
          <a:p>
            <a:pPr>
              <a:lnSpc>
                <a:spcPct val="150000"/>
              </a:lnSpc>
            </a:pPr>
            <a:r>
              <a:rPr lang="en-US" sz="1500">
                <a:solidFill>
                  <a:schemeClr val="dk1"/>
                </a:solidFill>
              </a:rPr>
              <a:t>// delets entire graph directory</a:t>
            </a:r>
            <a:endParaRPr sz="1500"/>
          </a:p>
          <a:p>
            <a:pPr>
              <a:lnSpc>
                <a:spcPct val="150000"/>
              </a:lnSpc>
            </a:pPr>
            <a:r>
              <a:rPr lang="en-US" sz="1500">
                <a:solidFill>
                  <a:schemeClr val="dk1"/>
                </a:solidFill>
              </a:rPr>
              <a:t>//all the data is stored in the graph director, so need to delete the graph directory.</a:t>
            </a:r>
            <a:endParaRPr sz="1500"/>
          </a:p>
          <a:p>
            <a:pPr>
              <a:lnSpc>
                <a:spcPct val="150000"/>
              </a:lnSpc>
            </a:pPr>
            <a:r>
              <a:rPr lang="en-US" sz="1500">
                <a:solidFill>
                  <a:schemeClr val="dk1"/>
                </a:solidFill>
              </a:rPr>
              <a:t>// Before this stop the neo4j server using command </a:t>
            </a:r>
            <a:r>
              <a:rPr lang="en-US" sz="1500">
                <a:solidFill>
                  <a:srgbClr val="FF0000"/>
                </a:solidFill>
              </a:rPr>
              <a:t>sudo service neo4j stop </a:t>
            </a:r>
            <a:endParaRPr sz="1500"/>
          </a:p>
          <a:p>
            <a:pPr>
              <a:lnSpc>
                <a:spcPct val="150000"/>
              </a:lnSpc>
            </a:pPr>
            <a:r>
              <a:rPr lang="en-US" sz="1500">
                <a:solidFill>
                  <a:schemeClr val="dk1"/>
                </a:solidFill>
              </a:rPr>
              <a:t>// later restart the server and check in neo4j graphical interface that no data is available in db, can use neo4j from scratch.</a:t>
            </a:r>
            <a:endParaRPr sz="1500"/>
          </a:p>
          <a:p>
            <a:pPr>
              <a:lnSpc>
                <a:spcPct val="150000"/>
              </a:lnSpc>
            </a:pPr>
            <a:r>
              <a:rPr lang="en-US" sz="1500">
                <a:solidFill>
                  <a:schemeClr val="dk1"/>
                </a:solidFill>
              </a:rPr>
              <a:t>Sudo service neo4j start -&gt; to start the server</a:t>
            </a:r>
            <a:endParaRPr sz="1500">
              <a:solidFill>
                <a:schemeClr val="dk1"/>
              </a:solidFill>
            </a:endParaRPr>
          </a:p>
          <a:p>
            <a:pPr>
              <a:lnSpc>
                <a:spcPct val="150000"/>
              </a:lnSpc>
            </a:pPr>
            <a:r>
              <a:rPr lang="en-US" sz="1500">
                <a:solidFill>
                  <a:schemeClr val="dk1"/>
                </a:solidFill>
              </a:rPr>
              <a:t>Sudo service neo4j stop -&gt; to stop the server</a:t>
            </a:r>
            <a:endParaRPr sz="1500">
              <a:solidFill>
                <a:schemeClr val="dk1"/>
              </a:solidFill>
            </a:endParaRPr>
          </a:p>
          <a:p>
            <a:pPr>
              <a:lnSpc>
                <a:spcPct val="150000"/>
              </a:lnSpc>
            </a:pPr>
            <a:r>
              <a:rPr lang="en-US" sz="1500">
                <a:solidFill>
                  <a:schemeClr val="dk1"/>
                </a:solidFill>
              </a:rPr>
              <a:t>Sudo service neo4j status -&gt; to check the status of the server (running/stopped)</a:t>
            </a:r>
            <a:endParaRPr sz="1500">
              <a:solidFill>
                <a:schemeClr val="dk1"/>
              </a:solidFill>
            </a:endParaRPr>
          </a:p>
          <a:p>
            <a:pPr>
              <a:lnSpc>
                <a:spcPct val="150000"/>
              </a:lnSpc>
            </a:pPr>
            <a:endParaRPr sz="1500">
              <a:solidFill>
                <a:schemeClr val="dk1"/>
              </a:solidFill>
            </a:endParaRPr>
          </a:p>
          <a:p>
            <a:endParaRPr sz="1500">
              <a:solidFill>
                <a:schemeClr val="dk1"/>
              </a:solidFill>
            </a:endParaRPr>
          </a:p>
          <a:p>
            <a:endParaRPr sz="1500">
              <a:solidFill>
                <a:schemeClr val="dk1"/>
              </a:solidFill>
            </a:endParaRPr>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0"/>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Create and Search nodes with labels </a:t>
            </a:r>
            <a:endParaRPr sz="1800" b="1">
              <a:solidFill>
                <a:srgbClr val="C55A11"/>
              </a:solidFill>
              <a:latin typeface="Calibri"/>
              <a:ea typeface="Calibri"/>
              <a:cs typeface="Calibri"/>
              <a:sym typeface="Calibri"/>
            </a:endParaRPr>
          </a:p>
        </p:txBody>
      </p:sp>
      <p:cxnSp>
        <p:nvCxnSpPr>
          <p:cNvPr id="297" name="Google Shape;297;p20"/>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98" name="Google Shape;298;p20"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99" name="Google Shape;299;p20"/>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300" name="Google Shape;300;p20"/>
          <p:cNvSpPr txBox="1"/>
          <p:nvPr/>
        </p:nvSpPr>
        <p:spPr>
          <a:xfrm>
            <a:off x="153225" y="1142613"/>
            <a:ext cx="7793100" cy="4455035"/>
          </a:xfrm>
          <a:prstGeom prst="rect">
            <a:avLst/>
          </a:prstGeom>
          <a:noFill/>
          <a:ln>
            <a:noFill/>
          </a:ln>
        </p:spPr>
        <p:txBody>
          <a:bodyPr spcFirstLastPara="1" wrap="square" lIns="68569" tIns="34275" rIns="68569" bIns="34275" anchor="t" anchorCtr="0">
            <a:spAutoFit/>
          </a:bodyPr>
          <a:lstStyle/>
          <a:p>
            <a:r>
              <a:rPr lang="en-US" sz="1500">
                <a:solidFill>
                  <a:schemeClr val="dk1"/>
                </a:solidFill>
              </a:rPr>
              <a:t>Labels are the tags that can be associated to nodes, labels can be used to group the nodes</a:t>
            </a:r>
            <a:endParaRPr sz="1500"/>
          </a:p>
          <a:p>
            <a:endParaRPr sz="1500">
              <a:solidFill>
                <a:schemeClr val="dk1"/>
              </a:solidFill>
            </a:endParaRPr>
          </a:p>
          <a:p>
            <a:r>
              <a:rPr lang="en-US" sz="1500">
                <a:solidFill>
                  <a:schemeClr val="dk1"/>
                </a:solidFill>
              </a:rPr>
              <a:t>Labels are optional and each node can have multiple labels</a:t>
            </a:r>
            <a:endParaRPr sz="1500"/>
          </a:p>
          <a:p>
            <a:endParaRPr sz="1500">
              <a:solidFill>
                <a:schemeClr val="dk1"/>
              </a:solidFill>
            </a:endParaRPr>
          </a:p>
          <a:p>
            <a:r>
              <a:rPr lang="en-US" sz="1500">
                <a:solidFill>
                  <a:schemeClr val="dk1"/>
                </a:solidFill>
              </a:rPr>
              <a:t>Any valid Unicode string can be used as a label</a:t>
            </a:r>
            <a:endParaRPr sz="1500"/>
          </a:p>
          <a:p>
            <a:endParaRPr sz="1500">
              <a:solidFill>
                <a:schemeClr val="dk1"/>
              </a:solidFill>
            </a:endParaRPr>
          </a:p>
          <a:p>
            <a:r>
              <a:rPr lang="en-US" sz="1500" b="1">
                <a:solidFill>
                  <a:schemeClr val="dk1"/>
                </a:solidFill>
              </a:rPr>
              <a:t>Creating a node with a label:</a:t>
            </a:r>
            <a:endParaRPr sz="1500"/>
          </a:p>
          <a:p>
            <a:endParaRPr sz="1500" b="1">
              <a:solidFill>
                <a:schemeClr val="dk1"/>
              </a:solidFill>
            </a:endParaRPr>
          </a:p>
          <a:p>
            <a:r>
              <a:rPr lang="en-US" sz="1500">
                <a:solidFill>
                  <a:srgbClr val="FF0000"/>
                </a:solidFill>
              </a:rPr>
              <a:t>Create (n:Person) </a:t>
            </a:r>
            <a:endParaRPr sz="1500">
              <a:solidFill>
                <a:srgbClr val="FF0000"/>
              </a:solidFill>
            </a:endParaRPr>
          </a:p>
          <a:p>
            <a:r>
              <a:rPr lang="en-US" sz="1500">
                <a:solidFill>
                  <a:schemeClr val="dk1"/>
                </a:solidFill>
              </a:rPr>
              <a:t>Output: Added 1 label, created 1 node, statement executed in “xyz” ms</a:t>
            </a:r>
            <a:endParaRPr sz="1500">
              <a:solidFill>
                <a:schemeClr val="dk1"/>
              </a:solidFill>
            </a:endParaRPr>
          </a:p>
          <a:p>
            <a:endParaRPr sz="1500">
              <a:solidFill>
                <a:schemeClr val="dk1"/>
              </a:solidFill>
            </a:endParaRPr>
          </a:p>
          <a:p>
            <a:r>
              <a:rPr lang="en-US" sz="1500">
                <a:solidFill>
                  <a:schemeClr val="dk1"/>
                </a:solidFill>
              </a:rPr>
              <a:t>// creates a node with label Person</a:t>
            </a:r>
            <a:endParaRPr sz="1500"/>
          </a:p>
          <a:p>
            <a:r>
              <a:rPr lang="en-US" sz="1500">
                <a:solidFill>
                  <a:schemeClr val="dk1"/>
                </a:solidFill>
              </a:rPr>
              <a:t>// label is represented by a colon followed by name of the label and can be applied only to nodes.</a:t>
            </a:r>
            <a:endParaRPr sz="1500"/>
          </a:p>
          <a:p>
            <a:r>
              <a:rPr lang="en-US" sz="1500">
                <a:solidFill>
                  <a:schemeClr val="dk1"/>
                </a:solidFill>
              </a:rPr>
              <a:t>// by convention use Camel case</a:t>
            </a:r>
            <a:endParaRPr sz="1500"/>
          </a:p>
          <a:p>
            <a:endParaRPr sz="1500">
              <a:solidFill>
                <a:schemeClr val="dk1"/>
              </a:solidFill>
            </a:endParaRPr>
          </a:p>
          <a:p>
            <a:endParaRPr sz="1500">
              <a:solidFill>
                <a:schemeClr val="dk1"/>
              </a:solidFill>
            </a:endParaRPr>
          </a:p>
          <a:p>
            <a:endParaRPr sz="1500">
              <a:solidFill>
                <a:schemeClr val="dk1"/>
              </a:solidFill>
            </a:endParaRP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21"/>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Create and Search nodes with labels </a:t>
            </a:r>
            <a:endParaRPr sz="1800" b="1">
              <a:solidFill>
                <a:srgbClr val="C55A11"/>
              </a:solidFill>
              <a:latin typeface="Calibri"/>
              <a:ea typeface="Calibri"/>
              <a:cs typeface="Calibri"/>
              <a:sym typeface="Calibri"/>
            </a:endParaRPr>
          </a:p>
        </p:txBody>
      </p:sp>
      <p:cxnSp>
        <p:nvCxnSpPr>
          <p:cNvPr id="307" name="Google Shape;307;p21"/>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08" name="Google Shape;308;p21"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09" name="Google Shape;309;p21"/>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310" name="Google Shape;310;p21"/>
          <p:cNvSpPr txBox="1"/>
          <p:nvPr/>
        </p:nvSpPr>
        <p:spPr>
          <a:xfrm>
            <a:off x="123075" y="1088126"/>
            <a:ext cx="7782975" cy="3762538"/>
          </a:xfrm>
          <a:prstGeom prst="rect">
            <a:avLst/>
          </a:prstGeom>
          <a:noFill/>
          <a:ln>
            <a:noFill/>
          </a:ln>
        </p:spPr>
        <p:txBody>
          <a:bodyPr spcFirstLastPara="1" wrap="square" lIns="68569" tIns="34275" rIns="68569" bIns="34275" anchor="t" anchorCtr="0">
            <a:spAutoFit/>
          </a:bodyPr>
          <a:lstStyle/>
          <a:p>
            <a:r>
              <a:rPr lang="en-US" sz="1500" b="1" dirty="0">
                <a:solidFill>
                  <a:schemeClr val="dk1"/>
                </a:solidFill>
              </a:rPr>
              <a:t>Search node with a labels:</a:t>
            </a:r>
            <a:endParaRPr sz="1500" dirty="0"/>
          </a:p>
          <a:p>
            <a:endParaRPr sz="1500" b="1" dirty="0">
              <a:solidFill>
                <a:schemeClr val="dk1"/>
              </a:solidFill>
            </a:endParaRPr>
          </a:p>
          <a:p>
            <a:r>
              <a:rPr lang="en-US" sz="1500" dirty="0">
                <a:solidFill>
                  <a:srgbClr val="FF0000"/>
                </a:solidFill>
              </a:rPr>
              <a:t>Match (n) where n:Person return n</a:t>
            </a:r>
            <a:endParaRPr sz="1500" dirty="0">
              <a:solidFill>
                <a:srgbClr val="FF0000"/>
              </a:solidFill>
            </a:endParaRPr>
          </a:p>
          <a:p>
            <a:endParaRPr sz="1500" dirty="0">
              <a:solidFill>
                <a:schemeClr val="dk1"/>
              </a:solidFill>
            </a:endParaRPr>
          </a:p>
          <a:p>
            <a:r>
              <a:rPr lang="en-US" sz="1500" dirty="0">
                <a:solidFill>
                  <a:schemeClr val="dk1"/>
                </a:solidFill>
              </a:rPr>
              <a:t>// returns a node with label Person </a:t>
            </a:r>
            <a:endParaRPr sz="1500" dirty="0"/>
          </a:p>
          <a:p>
            <a:r>
              <a:rPr lang="en-US" sz="1500" dirty="0">
                <a:solidFill>
                  <a:schemeClr val="dk1"/>
                </a:solidFill>
              </a:rPr>
              <a:t>// displays both the id and label of the node</a:t>
            </a:r>
            <a:endParaRPr sz="1500" dirty="0">
              <a:solidFill>
                <a:schemeClr val="dk1"/>
              </a:solidFill>
            </a:endParaRPr>
          </a:p>
          <a:p>
            <a:endParaRPr sz="1500" dirty="0">
              <a:solidFill>
                <a:schemeClr val="dk1"/>
              </a:solidFill>
            </a:endParaRPr>
          </a:p>
          <a:p>
            <a:r>
              <a:rPr lang="en-US" sz="1500" b="1" dirty="0">
                <a:solidFill>
                  <a:schemeClr val="dk1"/>
                </a:solidFill>
              </a:rPr>
              <a:t>Create a node with multiple labels:</a:t>
            </a:r>
            <a:endParaRPr sz="1500" dirty="0"/>
          </a:p>
          <a:p>
            <a:endParaRPr sz="1500" b="1" dirty="0">
              <a:solidFill>
                <a:schemeClr val="dk1"/>
              </a:solidFill>
            </a:endParaRPr>
          </a:p>
          <a:p>
            <a:r>
              <a:rPr lang="en-US" sz="1500" dirty="0">
                <a:solidFill>
                  <a:srgbClr val="FF0000"/>
                </a:solidFill>
              </a:rPr>
              <a:t>create (n : Person : Indian)</a:t>
            </a:r>
            <a:endParaRPr sz="1500" dirty="0"/>
          </a:p>
          <a:p>
            <a:r>
              <a:rPr lang="en-US" sz="1500" dirty="0">
                <a:solidFill>
                  <a:schemeClr val="dk1"/>
                </a:solidFill>
              </a:rPr>
              <a:t>Output: Added 2 labels, created 1 node, statement executed in “</a:t>
            </a:r>
            <a:r>
              <a:rPr lang="en-US" sz="1500" dirty="0" err="1">
                <a:solidFill>
                  <a:schemeClr val="dk1"/>
                </a:solidFill>
              </a:rPr>
              <a:t>xyz</a:t>
            </a:r>
            <a:r>
              <a:rPr lang="en-US" sz="1500" dirty="0">
                <a:solidFill>
                  <a:schemeClr val="dk1"/>
                </a:solidFill>
              </a:rPr>
              <a:t>” </a:t>
            </a:r>
            <a:r>
              <a:rPr lang="en-US" sz="1500" dirty="0" err="1">
                <a:solidFill>
                  <a:schemeClr val="dk1"/>
                </a:solidFill>
              </a:rPr>
              <a:t>ms</a:t>
            </a:r>
            <a:endParaRPr sz="1500" dirty="0">
              <a:solidFill>
                <a:srgbClr val="FF0000"/>
              </a:solidFill>
            </a:endParaRPr>
          </a:p>
          <a:p>
            <a:r>
              <a:rPr lang="en-US" sz="1500" dirty="0">
                <a:solidFill>
                  <a:schemeClr val="dk1"/>
                </a:solidFill>
              </a:rPr>
              <a:t>// a node is created with two labels (person and Indian)</a:t>
            </a:r>
            <a:endParaRPr sz="1500" dirty="0"/>
          </a:p>
          <a:p>
            <a:r>
              <a:rPr lang="en-US" sz="1500" dirty="0">
                <a:solidFill>
                  <a:schemeClr val="dk1"/>
                </a:solidFill>
              </a:rPr>
              <a:t>// a node can have multiple labels and a label can have multiple nodes</a:t>
            </a:r>
            <a:endParaRPr sz="1500" dirty="0"/>
          </a:p>
          <a:p>
            <a:r>
              <a:rPr lang="en-US" sz="1500" dirty="0">
                <a:solidFill>
                  <a:schemeClr val="dk1"/>
                </a:solidFill>
              </a:rPr>
              <a:t>// a node can have  multiple labels as it can represent multiple things at the same time</a:t>
            </a:r>
            <a:endParaRPr sz="1500" dirty="0"/>
          </a:p>
          <a:p>
            <a:endParaRPr sz="1500" b="1" dirty="0">
              <a:solidFill>
                <a:schemeClr val="dk1"/>
              </a:solidFill>
            </a:endParaRPr>
          </a:p>
          <a:p>
            <a:endParaRPr sz="1500" dirty="0">
              <a:solidFill>
                <a:schemeClr val="dk1"/>
              </a:solidFill>
            </a:endParaRPr>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2"/>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Create and Search nodes with labels  (Contd..)</a:t>
            </a:r>
            <a:endParaRPr sz="1800" b="1">
              <a:solidFill>
                <a:srgbClr val="C55A11"/>
              </a:solidFill>
              <a:latin typeface="Calibri"/>
              <a:ea typeface="Calibri"/>
              <a:cs typeface="Calibri"/>
              <a:sym typeface="Calibri"/>
            </a:endParaRPr>
          </a:p>
        </p:txBody>
      </p:sp>
      <p:cxnSp>
        <p:nvCxnSpPr>
          <p:cNvPr id="317" name="Google Shape;317;p22"/>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18" name="Google Shape;318;p22"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19" name="Google Shape;319;p22"/>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320" name="Google Shape;320;p22"/>
          <p:cNvSpPr txBox="1"/>
          <p:nvPr/>
        </p:nvSpPr>
        <p:spPr>
          <a:xfrm>
            <a:off x="-5963" y="1142614"/>
            <a:ext cx="7325325" cy="2862292"/>
          </a:xfrm>
          <a:prstGeom prst="rect">
            <a:avLst/>
          </a:prstGeom>
          <a:noFill/>
          <a:ln>
            <a:noFill/>
          </a:ln>
        </p:spPr>
        <p:txBody>
          <a:bodyPr spcFirstLastPara="1" wrap="square" lIns="68569" tIns="34275" rIns="68569" bIns="34275" anchor="t" anchorCtr="0">
            <a:spAutoFit/>
          </a:bodyPr>
          <a:lstStyle/>
          <a:p>
            <a:r>
              <a:rPr lang="en-US" sz="1650" b="1" dirty="0">
                <a:solidFill>
                  <a:schemeClr val="dk1"/>
                </a:solidFill>
              </a:rPr>
              <a:t>Search node by multiple labels:</a:t>
            </a:r>
            <a:endParaRPr sz="1650" dirty="0"/>
          </a:p>
          <a:p>
            <a:endParaRPr sz="1650" b="1" dirty="0">
              <a:solidFill>
                <a:schemeClr val="dk1"/>
              </a:solidFill>
            </a:endParaRPr>
          </a:p>
          <a:p>
            <a:r>
              <a:rPr lang="en-US" sz="1650" dirty="0">
                <a:solidFill>
                  <a:srgbClr val="FF0000"/>
                </a:solidFill>
              </a:rPr>
              <a:t>Match (n) where n:Person:Indian return n</a:t>
            </a:r>
            <a:endParaRPr sz="1650" dirty="0">
              <a:solidFill>
                <a:srgbClr val="FF0000"/>
              </a:solidFill>
            </a:endParaRPr>
          </a:p>
          <a:p>
            <a:endParaRPr sz="1650" dirty="0">
              <a:solidFill>
                <a:schemeClr val="dk1"/>
              </a:solidFill>
            </a:endParaRPr>
          </a:p>
          <a:p>
            <a:r>
              <a:rPr lang="en-US" sz="1650" dirty="0">
                <a:solidFill>
                  <a:schemeClr val="dk1"/>
                </a:solidFill>
              </a:rPr>
              <a:t>// returns all the nodes with label Person and Indian</a:t>
            </a:r>
            <a:endParaRPr sz="1650" dirty="0"/>
          </a:p>
          <a:p>
            <a:r>
              <a:rPr lang="en-US" sz="1650" dirty="0">
                <a:solidFill>
                  <a:schemeClr val="dk1"/>
                </a:solidFill>
              </a:rPr>
              <a:t>// displays both the id and label of the node</a:t>
            </a:r>
            <a:endParaRPr sz="1650" dirty="0">
              <a:solidFill>
                <a:schemeClr val="dk1"/>
              </a:solidFill>
            </a:endParaRPr>
          </a:p>
          <a:p>
            <a:endParaRPr sz="1650" dirty="0">
              <a:solidFill>
                <a:schemeClr val="dk1"/>
              </a:solidFill>
            </a:endParaRPr>
          </a:p>
          <a:p>
            <a:r>
              <a:rPr lang="en-US" sz="1650" b="1" dirty="0">
                <a:solidFill>
                  <a:schemeClr val="dk1"/>
                </a:solidFill>
              </a:rPr>
              <a:t>Search a node with Person or Indian label or both:</a:t>
            </a:r>
            <a:endParaRPr sz="1650" dirty="0"/>
          </a:p>
          <a:p>
            <a:endParaRPr sz="1650" b="1" dirty="0">
              <a:solidFill>
                <a:schemeClr val="dk1"/>
              </a:solidFill>
            </a:endParaRPr>
          </a:p>
          <a:p>
            <a:r>
              <a:rPr lang="en-US" sz="1650" dirty="0">
                <a:solidFill>
                  <a:srgbClr val="FF0000"/>
                </a:solidFill>
              </a:rPr>
              <a:t>Match (n) where n :Person or n :Indian return n</a:t>
            </a:r>
            <a:endParaRPr sz="1650" dirty="0">
              <a:solidFill>
                <a:srgbClr val="FF0000"/>
              </a:solidFill>
            </a:endParaRPr>
          </a:p>
          <a:p>
            <a:r>
              <a:rPr lang="en-US" sz="1650" dirty="0">
                <a:solidFill>
                  <a:schemeClr val="dk1"/>
                </a:solidFill>
              </a:rPr>
              <a:t>//returns nodes with the label Person or with the label Indian or both</a:t>
            </a:r>
            <a:endParaRPr sz="1650" dirty="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p7"/>
          <p:cNvPicPr preferRelativeResize="0"/>
          <p:nvPr/>
        </p:nvPicPr>
        <p:blipFill rotWithShape="1">
          <a:blip r:embed="rId3">
            <a:alphaModFix/>
          </a:blip>
          <a:srcRect/>
          <a:stretch/>
        </p:blipFill>
        <p:spPr>
          <a:xfrm>
            <a:off x="8154938" y="205644"/>
            <a:ext cx="914400" cy="1368552"/>
          </a:xfrm>
          <a:prstGeom prst="rect">
            <a:avLst/>
          </a:prstGeom>
          <a:noFill/>
          <a:ln>
            <a:noFill/>
          </a:ln>
        </p:spPr>
      </p:pic>
      <p:sp>
        <p:nvSpPr>
          <p:cNvPr id="110" name="Google Shape;110;p7"/>
          <p:cNvSpPr txBox="1"/>
          <p:nvPr/>
        </p:nvSpPr>
        <p:spPr>
          <a:xfrm>
            <a:off x="74662" y="797051"/>
            <a:ext cx="8161020" cy="2616101"/>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4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350"/>
              <a:buFont typeface="Arial"/>
              <a:buNone/>
            </a:pPr>
            <a:endParaRPr sz="2350" b="0" i="0" u="none" strike="noStrike" cap="none">
              <a:solidFill>
                <a:schemeClr val="dk1"/>
              </a:solidFill>
              <a:latin typeface="Arial"/>
              <a:ea typeface="Arial"/>
              <a:cs typeface="Arial"/>
              <a:sym typeface="Arial"/>
            </a:endParaRPr>
          </a:p>
          <a:p>
            <a:pPr marL="2286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FF0000"/>
                </a:solidFill>
                <a:latin typeface="Times New Roman"/>
                <a:ea typeface="Times New Roman"/>
                <a:cs typeface="Times New Roman"/>
                <a:sym typeface="Times New Roman"/>
              </a:rPr>
              <a:t>DBMS Buffers</a:t>
            </a:r>
            <a:endParaRPr sz="2200" b="0" i="0" u="none" strike="noStrike" cap="none">
              <a:solidFill>
                <a:srgbClr val="FF0000"/>
              </a:solidFill>
              <a:latin typeface="Times New Roman"/>
              <a:ea typeface="Times New Roman"/>
              <a:cs typeface="Times New Roman"/>
              <a:sym typeface="Times New Roman"/>
            </a:endParaRPr>
          </a:p>
          <a:p>
            <a:pPr marL="0" marR="0" lvl="0" indent="0" algn="l" rtl="0">
              <a:lnSpc>
                <a:spcPct val="100000"/>
              </a:lnSpc>
              <a:spcBef>
                <a:spcPts val="35"/>
              </a:spcBef>
              <a:spcAft>
                <a:spcPts val="0"/>
              </a:spcAft>
              <a:buClr>
                <a:srgbClr val="000000"/>
              </a:buClr>
              <a:buSzPts val="1850"/>
              <a:buFont typeface="Arial"/>
              <a:buNone/>
            </a:pPr>
            <a:endParaRPr sz="185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5"/>
              </a:spcBef>
              <a:spcAft>
                <a:spcPts val="0"/>
              </a:spcAft>
              <a:buClr>
                <a:srgbClr val="990033"/>
              </a:buClr>
              <a:buSzPts val="1700"/>
              <a:buFont typeface="Tahoma"/>
              <a:buChar char="■"/>
            </a:pPr>
            <a:r>
              <a:rPr lang="en-US" sz="1800" b="0" i="0" u="none" strike="noStrike" cap="none">
                <a:solidFill>
                  <a:schemeClr val="dk1"/>
                </a:solidFill>
                <a:latin typeface="Times New Roman"/>
                <a:ea typeface="Times New Roman"/>
                <a:cs typeface="Times New Roman"/>
                <a:sym typeface="Times New Roman"/>
              </a:rPr>
              <a:t>DBMS will maintain several main memory data buffers in the database cache</a:t>
            </a:r>
            <a:endParaRPr sz="18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600"/>
              </a:spcBef>
              <a:spcAft>
                <a:spcPts val="0"/>
              </a:spcAft>
              <a:buClr>
                <a:srgbClr val="990033"/>
              </a:buClr>
              <a:buSzPts val="1700"/>
              <a:buFont typeface="Tahoma"/>
              <a:buChar char="■"/>
            </a:pPr>
            <a:r>
              <a:rPr lang="en-US" sz="1800" b="0" i="0" u="none" strike="noStrike" cap="none">
                <a:solidFill>
                  <a:schemeClr val="dk1"/>
                </a:solidFill>
                <a:latin typeface="Times New Roman"/>
                <a:ea typeface="Times New Roman"/>
                <a:cs typeface="Times New Roman"/>
                <a:sym typeface="Times New Roman"/>
              </a:rPr>
              <a:t>When buffers are occupied, a buffer replacement policy is used to choose</a:t>
            </a:r>
            <a:endParaRPr sz="1800" b="0" i="0" u="none" strike="noStrike" cap="none">
              <a:solidFill>
                <a:schemeClr val="dk1"/>
              </a:solidFill>
              <a:latin typeface="Times New Roman"/>
              <a:ea typeface="Times New Roman"/>
              <a:cs typeface="Times New Roman"/>
              <a:sym typeface="Times New Roman"/>
            </a:endParaRPr>
          </a:p>
          <a:p>
            <a:pPr marL="367665"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Times New Roman"/>
                <a:ea typeface="Times New Roman"/>
                <a:cs typeface="Times New Roman"/>
                <a:sym typeface="Times New Roman"/>
              </a:rPr>
              <a:t>which buffer will be replaced</a:t>
            </a:r>
            <a:endParaRPr sz="18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505"/>
              </a:spcBef>
              <a:spcAft>
                <a:spcPts val="0"/>
              </a:spcAft>
              <a:buClr>
                <a:srgbClr val="333399"/>
              </a:buClr>
              <a:buSzPts val="1400"/>
              <a:buFont typeface="Tahoma"/>
              <a:buChar char="■"/>
            </a:pPr>
            <a:r>
              <a:rPr lang="en-US" sz="1800" b="0" i="0" u="none" strike="noStrike" cap="none">
                <a:solidFill>
                  <a:schemeClr val="dk1"/>
                </a:solidFill>
                <a:latin typeface="Times New Roman"/>
                <a:ea typeface="Times New Roman"/>
                <a:cs typeface="Times New Roman"/>
                <a:sym typeface="Times New Roman"/>
              </a:rPr>
              <a:t>Example policy: least recently used</a:t>
            </a:r>
            <a:endParaRPr sz="1800" b="0" i="0" u="none" strike="noStrike" cap="none">
              <a:solidFill>
                <a:schemeClr val="dk1"/>
              </a:solidFill>
              <a:latin typeface="Times New Roman"/>
              <a:ea typeface="Times New Roman"/>
              <a:cs typeface="Times New Roman"/>
              <a:sym typeface="Times New Roman"/>
            </a:endParaRPr>
          </a:p>
        </p:txBody>
      </p:sp>
      <p:sp>
        <p:nvSpPr>
          <p:cNvPr id="111" name="Google Shape;111;p7"/>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23"/>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Create and Search nodes with labels  (Contd..)</a:t>
            </a:r>
            <a:endParaRPr sz="1800" b="1">
              <a:solidFill>
                <a:srgbClr val="C55A11"/>
              </a:solidFill>
              <a:latin typeface="Calibri"/>
              <a:ea typeface="Calibri"/>
              <a:cs typeface="Calibri"/>
              <a:sym typeface="Calibri"/>
            </a:endParaRPr>
          </a:p>
        </p:txBody>
      </p:sp>
      <p:cxnSp>
        <p:nvCxnSpPr>
          <p:cNvPr id="327" name="Google Shape;327;p23"/>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28" name="Google Shape;328;p2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29" name="Google Shape;329;p23"/>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330" name="Google Shape;330;p23"/>
          <p:cNvSpPr txBox="1"/>
          <p:nvPr/>
        </p:nvSpPr>
        <p:spPr>
          <a:xfrm>
            <a:off x="-5954" y="1142605"/>
            <a:ext cx="7325325" cy="3116207"/>
          </a:xfrm>
          <a:prstGeom prst="rect">
            <a:avLst/>
          </a:prstGeom>
          <a:noFill/>
          <a:ln>
            <a:noFill/>
          </a:ln>
        </p:spPr>
        <p:txBody>
          <a:bodyPr spcFirstLastPara="1" wrap="square" lIns="68569" tIns="34275" rIns="68569" bIns="34275" anchor="t" anchorCtr="0">
            <a:spAutoFit/>
          </a:bodyPr>
          <a:lstStyle/>
          <a:p>
            <a:r>
              <a:rPr lang="en-US" sz="1650" b="1" dirty="0">
                <a:solidFill>
                  <a:schemeClr val="dk1"/>
                </a:solidFill>
              </a:rPr>
              <a:t>Search node by multiple labels:</a:t>
            </a:r>
            <a:endParaRPr sz="1650" dirty="0"/>
          </a:p>
          <a:p>
            <a:endParaRPr sz="1650" b="1" dirty="0">
              <a:solidFill>
                <a:schemeClr val="dk1"/>
              </a:solidFill>
            </a:endParaRPr>
          </a:p>
          <a:p>
            <a:r>
              <a:rPr lang="en-US" sz="1650" dirty="0">
                <a:solidFill>
                  <a:srgbClr val="FF0000"/>
                </a:solidFill>
              </a:rPr>
              <a:t>Match (n) where n:Person:Indian return n</a:t>
            </a:r>
            <a:endParaRPr sz="1650" dirty="0"/>
          </a:p>
          <a:p>
            <a:endParaRPr sz="1650" dirty="0">
              <a:solidFill>
                <a:schemeClr val="dk1"/>
              </a:solidFill>
            </a:endParaRPr>
          </a:p>
          <a:p>
            <a:r>
              <a:rPr lang="en-US" sz="1650" dirty="0">
                <a:solidFill>
                  <a:schemeClr val="dk1"/>
                </a:solidFill>
              </a:rPr>
              <a:t>// returns all the nodes with label Person and Indian</a:t>
            </a:r>
            <a:endParaRPr sz="1650" dirty="0"/>
          </a:p>
          <a:p>
            <a:r>
              <a:rPr lang="en-US" sz="1650" dirty="0">
                <a:solidFill>
                  <a:schemeClr val="dk1"/>
                </a:solidFill>
              </a:rPr>
              <a:t>// displays both the id and label of the node</a:t>
            </a:r>
            <a:endParaRPr sz="1650" dirty="0">
              <a:solidFill>
                <a:schemeClr val="dk1"/>
              </a:solidFill>
            </a:endParaRPr>
          </a:p>
          <a:p>
            <a:endParaRPr sz="1650" dirty="0">
              <a:solidFill>
                <a:schemeClr val="dk1"/>
              </a:solidFill>
            </a:endParaRPr>
          </a:p>
          <a:p>
            <a:r>
              <a:rPr lang="en-US" sz="1650" b="1" dirty="0">
                <a:solidFill>
                  <a:schemeClr val="dk1"/>
                </a:solidFill>
              </a:rPr>
              <a:t>Search a node with Person or Indian label or both:</a:t>
            </a:r>
            <a:endParaRPr sz="1650" dirty="0"/>
          </a:p>
          <a:p>
            <a:endParaRPr sz="1650" b="1" dirty="0">
              <a:solidFill>
                <a:schemeClr val="dk1"/>
              </a:solidFill>
            </a:endParaRPr>
          </a:p>
          <a:p>
            <a:r>
              <a:rPr lang="en-US" sz="1650" dirty="0">
                <a:solidFill>
                  <a:srgbClr val="FF0000"/>
                </a:solidFill>
              </a:rPr>
              <a:t>Match (n) where n :Person or n :Indian return n</a:t>
            </a:r>
            <a:endParaRPr sz="1650" dirty="0"/>
          </a:p>
          <a:p>
            <a:endParaRPr sz="1650" dirty="0">
              <a:solidFill>
                <a:srgbClr val="FF0000"/>
              </a:solidFill>
            </a:endParaRPr>
          </a:p>
          <a:p>
            <a:r>
              <a:rPr lang="en-US" sz="1650" dirty="0">
                <a:solidFill>
                  <a:schemeClr val="dk1"/>
                </a:solidFill>
              </a:rPr>
              <a:t>//returns nodes with the label Person or with the label Indian or both</a:t>
            </a:r>
            <a:endParaRPr sz="1650" dirty="0">
              <a:solidFill>
                <a:schemeClr val="dk1"/>
              </a:solidFill>
            </a:endParaRPr>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4"/>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Add Labels to node </a:t>
            </a:r>
            <a:endParaRPr sz="1800" b="1">
              <a:solidFill>
                <a:srgbClr val="C55A11"/>
              </a:solidFill>
              <a:latin typeface="Calibri"/>
              <a:ea typeface="Calibri"/>
              <a:cs typeface="Calibri"/>
              <a:sym typeface="Calibri"/>
            </a:endParaRPr>
          </a:p>
        </p:txBody>
      </p:sp>
      <p:cxnSp>
        <p:nvCxnSpPr>
          <p:cNvPr id="337" name="Google Shape;337;p2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38" name="Google Shape;338;p2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39" name="Google Shape;339;p24"/>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340" name="Google Shape;340;p24"/>
          <p:cNvSpPr txBox="1"/>
          <p:nvPr/>
        </p:nvSpPr>
        <p:spPr>
          <a:xfrm>
            <a:off x="295498" y="1130192"/>
            <a:ext cx="7325325" cy="4131870"/>
          </a:xfrm>
          <a:prstGeom prst="rect">
            <a:avLst/>
          </a:prstGeom>
          <a:noFill/>
          <a:ln>
            <a:noFill/>
          </a:ln>
        </p:spPr>
        <p:txBody>
          <a:bodyPr spcFirstLastPara="1" wrap="square" lIns="68569" tIns="34275" rIns="68569" bIns="34275" anchor="t" anchorCtr="0">
            <a:spAutoFit/>
          </a:bodyPr>
          <a:lstStyle/>
          <a:p>
            <a:r>
              <a:rPr lang="en-US" sz="1650" b="1">
                <a:solidFill>
                  <a:schemeClr val="dk1"/>
                </a:solidFill>
              </a:rPr>
              <a:t>Add label to an existing node using set clause:</a:t>
            </a:r>
            <a:endParaRPr sz="1650"/>
          </a:p>
          <a:p>
            <a:endParaRPr sz="1650" b="1">
              <a:solidFill>
                <a:schemeClr val="dk1"/>
              </a:solidFill>
            </a:endParaRPr>
          </a:p>
          <a:p>
            <a:r>
              <a:rPr lang="en-US" sz="1650">
                <a:solidFill>
                  <a:srgbClr val="FF0000"/>
                </a:solidFill>
              </a:rPr>
              <a:t>Match (n) set n:Employee return n</a:t>
            </a:r>
            <a:endParaRPr sz="1650">
              <a:solidFill>
                <a:schemeClr val="dk1"/>
              </a:solidFill>
            </a:endParaRPr>
          </a:p>
          <a:p>
            <a:r>
              <a:rPr lang="en-US" sz="1650">
                <a:solidFill>
                  <a:schemeClr val="dk1"/>
                </a:solidFill>
              </a:rPr>
              <a:t>// add’s a label Employee to all the nodes in the database</a:t>
            </a:r>
            <a:endParaRPr sz="1650"/>
          </a:p>
          <a:p>
            <a:endParaRPr sz="1650" b="1">
              <a:solidFill>
                <a:schemeClr val="dk1"/>
              </a:solidFill>
            </a:endParaRPr>
          </a:p>
          <a:p>
            <a:r>
              <a:rPr lang="en-US" sz="1650" b="1">
                <a:solidFill>
                  <a:schemeClr val="dk1"/>
                </a:solidFill>
              </a:rPr>
              <a:t>Add multiple labels to all nodes in database</a:t>
            </a:r>
            <a:endParaRPr sz="1650"/>
          </a:p>
          <a:p>
            <a:endParaRPr sz="1650" b="1">
              <a:solidFill>
                <a:schemeClr val="dk1"/>
              </a:solidFill>
            </a:endParaRPr>
          </a:p>
          <a:p>
            <a:r>
              <a:rPr lang="en-US" sz="1650">
                <a:solidFill>
                  <a:srgbClr val="FF0000"/>
                </a:solidFill>
              </a:rPr>
              <a:t>Match (n) set n:Vacation:Food return n</a:t>
            </a:r>
            <a:endParaRPr sz="1650">
              <a:solidFill>
                <a:schemeClr val="dk1"/>
              </a:solidFill>
            </a:endParaRPr>
          </a:p>
          <a:p>
            <a:r>
              <a:rPr lang="en-US" sz="1650">
                <a:solidFill>
                  <a:schemeClr val="dk1"/>
                </a:solidFill>
              </a:rPr>
              <a:t>// add’s a label Vacation and Food to all the nodes in the database</a:t>
            </a:r>
            <a:endParaRPr sz="1650"/>
          </a:p>
          <a:p>
            <a:endParaRPr sz="1650">
              <a:solidFill>
                <a:schemeClr val="dk1"/>
              </a:solidFill>
            </a:endParaRPr>
          </a:p>
          <a:p>
            <a:endParaRPr sz="1650">
              <a:solidFill>
                <a:schemeClr val="dk1"/>
              </a:solidFill>
            </a:endParaRPr>
          </a:p>
          <a:p>
            <a:r>
              <a:rPr lang="en-US" sz="1650" b="1">
                <a:solidFill>
                  <a:schemeClr val="dk1"/>
                </a:solidFill>
              </a:rPr>
              <a:t>Add label to a single selected node by using id:</a:t>
            </a:r>
            <a:endParaRPr sz="1650"/>
          </a:p>
          <a:p>
            <a:endParaRPr sz="1650" b="1">
              <a:solidFill>
                <a:schemeClr val="dk1"/>
              </a:solidFill>
            </a:endParaRPr>
          </a:p>
          <a:p>
            <a:r>
              <a:rPr lang="en-US" sz="1650">
                <a:solidFill>
                  <a:srgbClr val="FF0000"/>
                </a:solidFill>
              </a:rPr>
              <a:t>Match (n) where id (n) =1 set n:Manager return n</a:t>
            </a:r>
            <a:endParaRPr sz="1650">
              <a:solidFill>
                <a:srgbClr val="FF0000"/>
              </a:solidFill>
            </a:endParaRPr>
          </a:p>
          <a:p>
            <a:r>
              <a:rPr lang="en-US" sz="1650">
                <a:solidFill>
                  <a:schemeClr val="dk1"/>
                </a:solidFill>
              </a:rPr>
              <a:t>//add’s a label Manager to the node with the internal id=1</a:t>
            </a:r>
            <a:endParaRPr sz="1650"/>
          </a:p>
          <a:p>
            <a:endParaRPr sz="1650">
              <a:solidFill>
                <a:schemeClr val="dk1"/>
              </a:solidFill>
            </a:endParaRP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25"/>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Add Labels to node (Contd..) </a:t>
            </a:r>
            <a:endParaRPr sz="1800" b="1">
              <a:solidFill>
                <a:srgbClr val="C55A11"/>
              </a:solidFill>
              <a:latin typeface="Calibri"/>
              <a:ea typeface="Calibri"/>
              <a:cs typeface="Calibri"/>
              <a:sym typeface="Calibri"/>
            </a:endParaRPr>
          </a:p>
        </p:txBody>
      </p:sp>
      <p:cxnSp>
        <p:nvCxnSpPr>
          <p:cNvPr id="347" name="Google Shape;347;p25"/>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48" name="Google Shape;348;p25"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49" name="Google Shape;349;p25"/>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350" name="Google Shape;350;p25"/>
          <p:cNvSpPr txBox="1"/>
          <p:nvPr/>
        </p:nvSpPr>
        <p:spPr>
          <a:xfrm>
            <a:off x="295498" y="1130191"/>
            <a:ext cx="7325325" cy="2100545"/>
          </a:xfrm>
          <a:prstGeom prst="rect">
            <a:avLst/>
          </a:prstGeom>
          <a:noFill/>
          <a:ln>
            <a:noFill/>
          </a:ln>
        </p:spPr>
        <p:txBody>
          <a:bodyPr spcFirstLastPara="1" wrap="square" lIns="68569" tIns="34275" rIns="68569" bIns="34275" anchor="t" anchorCtr="0">
            <a:spAutoFit/>
          </a:bodyPr>
          <a:lstStyle/>
          <a:p>
            <a:r>
              <a:rPr lang="en-US" sz="1650" b="1">
                <a:solidFill>
                  <a:schemeClr val="dk1"/>
                </a:solidFill>
              </a:rPr>
              <a:t>Add label to multiple selected nodes:</a:t>
            </a:r>
            <a:endParaRPr sz="1650"/>
          </a:p>
          <a:p>
            <a:endParaRPr sz="1650" b="1">
              <a:solidFill>
                <a:schemeClr val="dk1"/>
              </a:solidFill>
            </a:endParaRPr>
          </a:p>
          <a:p>
            <a:r>
              <a:rPr lang="en-US" sz="1650">
                <a:solidFill>
                  <a:srgbClr val="FF0000"/>
                </a:solidFill>
              </a:rPr>
              <a:t>Match (n) where id (n) in [2,3] set n: TeamLeader return n</a:t>
            </a:r>
            <a:endParaRPr sz="1650"/>
          </a:p>
          <a:p>
            <a:endParaRPr sz="1650">
              <a:solidFill>
                <a:srgbClr val="FF0000"/>
              </a:solidFill>
            </a:endParaRPr>
          </a:p>
          <a:p>
            <a:r>
              <a:rPr lang="en-US" sz="1650">
                <a:solidFill>
                  <a:schemeClr val="dk1"/>
                </a:solidFill>
              </a:rPr>
              <a:t>//add’s a label “TeamLeader” to the nodes with internal id 2 and 3.</a:t>
            </a:r>
            <a:endParaRPr sz="1650"/>
          </a:p>
          <a:p>
            <a:endParaRPr sz="1650" b="1">
              <a:solidFill>
                <a:schemeClr val="dk1"/>
              </a:solidFill>
            </a:endParaRPr>
          </a:p>
          <a:p>
            <a:endParaRPr sz="1650" b="1">
              <a:solidFill>
                <a:schemeClr val="dk1"/>
              </a:solidFill>
            </a:endParaRPr>
          </a:p>
          <a:p>
            <a:endParaRPr sz="1650">
              <a:solidFill>
                <a:schemeClr val="dk1"/>
              </a:solidFill>
            </a:endParaRPr>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26"/>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Remove/Update Labels to node (Contd..) </a:t>
            </a:r>
            <a:endParaRPr sz="1800" b="1">
              <a:solidFill>
                <a:srgbClr val="C55A11"/>
              </a:solidFill>
              <a:latin typeface="Calibri"/>
              <a:ea typeface="Calibri"/>
              <a:cs typeface="Calibri"/>
              <a:sym typeface="Calibri"/>
            </a:endParaRPr>
          </a:p>
        </p:txBody>
      </p:sp>
      <p:cxnSp>
        <p:nvCxnSpPr>
          <p:cNvPr id="357" name="Google Shape;357;p26"/>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58" name="Google Shape;358;p26"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59" name="Google Shape;359;p26"/>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360" name="Google Shape;360;p26"/>
          <p:cNvSpPr txBox="1"/>
          <p:nvPr/>
        </p:nvSpPr>
        <p:spPr>
          <a:xfrm>
            <a:off x="295498" y="1130192"/>
            <a:ext cx="7325249" cy="4016454"/>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Remove a label from all nodes in database:</a:t>
            </a:r>
            <a:endParaRPr sz="1350" b="1">
              <a:solidFill>
                <a:schemeClr val="dk1"/>
              </a:solidFill>
            </a:endParaRPr>
          </a:p>
          <a:p>
            <a:endParaRPr sz="1350" b="1">
              <a:solidFill>
                <a:schemeClr val="dk1"/>
              </a:solidFill>
            </a:endParaRPr>
          </a:p>
          <a:p>
            <a:r>
              <a:rPr lang="en-US" sz="1350">
                <a:solidFill>
                  <a:srgbClr val="FF0000"/>
                </a:solidFill>
              </a:rPr>
              <a:t>Match (n) remove n:Person return n</a:t>
            </a:r>
            <a:endParaRPr sz="1050"/>
          </a:p>
          <a:p>
            <a:endParaRPr sz="1350">
              <a:solidFill>
                <a:srgbClr val="FF0000"/>
              </a:solidFill>
            </a:endParaRPr>
          </a:p>
          <a:p>
            <a:r>
              <a:rPr lang="en-US" sz="1350">
                <a:solidFill>
                  <a:schemeClr val="dk1"/>
                </a:solidFill>
              </a:rPr>
              <a:t>//remove’s  label “Person” from all the nodes</a:t>
            </a:r>
            <a:endParaRPr sz="1050"/>
          </a:p>
          <a:p>
            <a:endParaRPr sz="1350">
              <a:solidFill>
                <a:schemeClr val="dk1"/>
              </a:solidFill>
            </a:endParaRPr>
          </a:p>
          <a:p>
            <a:r>
              <a:rPr lang="en-US" sz="1350" b="1">
                <a:solidFill>
                  <a:schemeClr val="dk1"/>
                </a:solidFill>
              </a:rPr>
              <a:t>Remove a label from selected nodes:</a:t>
            </a:r>
            <a:endParaRPr sz="1350" b="1">
              <a:solidFill>
                <a:schemeClr val="dk1"/>
              </a:solidFill>
            </a:endParaRPr>
          </a:p>
          <a:p>
            <a:endParaRPr sz="1350" b="1">
              <a:solidFill>
                <a:schemeClr val="dk1"/>
              </a:solidFill>
            </a:endParaRPr>
          </a:p>
          <a:p>
            <a:r>
              <a:rPr lang="en-US" sz="1350">
                <a:solidFill>
                  <a:srgbClr val="FF0000"/>
                </a:solidFill>
              </a:rPr>
              <a:t>match (n) where id(n) in [2,3] remove n:Employee return n</a:t>
            </a:r>
            <a:endParaRPr sz="1050"/>
          </a:p>
          <a:p>
            <a:endParaRPr sz="1350">
              <a:solidFill>
                <a:srgbClr val="FF0000"/>
              </a:solidFill>
            </a:endParaRPr>
          </a:p>
          <a:p>
            <a:r>
              <a:rPr lang="en-US" sz="1350">
                <a:solidFill>
                  <a:schemeClr val="dk1"/>
                </a:solidFill>
              </a:rPr>
              <a:t>//remove’s  label “Employee” from the nodes with id 2 and 3.</a:t>
            </a:r>
            <a:endParaRPr sz="1050"/>
          </a:p>
          <a:p>
            <a:endParaRPr sz="1350">
              <a:solidFill>
                <a:schemeClr val="dk1"/>
              </a:solidFill>
            </a:endParaRPr>
          </a:p>
          <a:p>
            <a:r>
              <a:rPr lang="en-US" sz="1350" b="1">
                <a:solidFill>
                  <a:schemeClr val="dk1"/>
                </a:solidFill>
              </a:rPr>
              <a:t>Remove multiple labels from all nodes in database:</a:t>
            </a:r>
            <a:endParaRPr sz="1050"/>
          </a:p>
          <a:p>
            <a:endParaRPr sz="1350" b="1">
              <a:solidFill>
                <a:schemeClr val="dk1"/>
              </a:solidFill>
            </a:endParaRPr>
          </a:p>
          <a:p>
            <a:r>
              <a:rPr lang="en-US" sz="1350">
                <a:solidFill>
                  <a:srgbClr val="FF0000"/>
                </a:solidFill>
              </a:rPr>
              <a:t>Match (n) remove n:Food:Vacation return n</a:t>
            </a:r>
            <a:endParaRPr sz="1050"/>
          </a:p>
          <a:p>
            <a:endParaRPr sz="1350">
              <a:solidFill>
                <a:schemeClr val="dk1"/>
              </a:solidFill>
            </a:endParaRPr>
          </a:p>
          <a:p>
            <a:r>
              <a:rPr lang="en-US" sz="1350">
                <a:solidFill>
                  <a:schemeClr val="dk1"/>
                </a:solidFill>
              </a:rPr>
              <a:t>//remove’s label Food and vacation from all the nodes which has both or either of these labels</a:t>
            </a:r>
            <a:endParaRPr sz="1350">
              <a:solidFill>
                <a:schemeClr val="dk1"/>
              </a:solidFill>
            </a:endParaRPr>
          </a:p>
          <a:p>
            <a:endParaRPr sz="1350" b="1">
              <a:solidFill>
                <a:schemeClr val="dk1"/>
              </a:solidFill>
            </a:endParaRPr>
          </a:p>
          <a:p>
            <a:endParaRPr sz="1350">
              <a:solidFill>
                <a:schemeClr val="dk1"/>
              </a:solidFill>
            </a:endParaRPr>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27"/>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Remove/Update Labels to node (Contd..) </a:t>
            </a:r>
            <a:endParaRPr sz="1800" b="1">
              <a:solidFill>
                <a:srgbClr val="C55A11"/>
              </a:solidFill>
              <a:latin typeface="Calibri"/>
              <a:ea typeface="Calibri"/>
              <a:cs typeface="Calibri"/>
              <a:sym typeface="Calibri"/>
            </a:endParaRPr>
          </a:p>
        </p:txBody>
      </p:sp>
      <p:cxnSp>
        <p:nvCxnSpPr>
          <p:cNvPr id="367" name="Google Shape;367;p27"/>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68" name="Google Shape;368;p27"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69" name="Google Shape;369;p27"/>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370" name="Google Shape;370;p27"/>
          <p:cNvSpPr txBox="1"/>
          <p:nvPr/>
        </p:nvSpPr>
        <p:spPr>
          <a:xfrm>
            <a:off x="295500" y="1130201"/>
            <a:ext cx="7791525" cy="4385786"/>
          </a:xfrm>
          <a:prstGeom prst="rect">
            <a:avLst/>
          </a:prstGeom>
          <a:noFill/>
          <a:ln>
            <a:noFill/>
          </a:ln>
        </p:spPr>
        <p:txBody>
          <a:bodyPr spcFirstLastPara="1" wrap="square" lIns="68569" tIns="34275" rIns="68569" bIns="34275" anchor="t" anchorCtr="0">
            <a:spAutoFit/>
          </a:bodyPr>
          <a:lstStyle/>
          <a:p>
            <a:r>
              <a:rPr lang="en-US" sz="1650" b="1">
                <a:solidFill>
                  <a:schemeClr val="dk1"/>
                </a:solidFill>
              </a:rPr>
              <a:t>Update a label of a node:</a:t>
            </a:r>
            <a:endParaRPr sz="1650"/>
          </a:p>
          <a:p>
            <a:endParaRPr sz="1650" b="1">
              <a:solidFill>
                <a:schemeClr val="dk1"/>
              </a:solidFill>
            </a:endParaRPr>
          </a:p>
          <a:p>
            <a:r>
              <a:rPr lang="en-US" sz="1650">
                <a:solidFill>
                  <a:srgbClr val="FF0000"/>
                </a:solidFill>
              </a:rPr>
              <a:t>Match (n) where id(n) = 0 remove n:Manager set n:Director return n</a:t>
            </a:r>
            <a:endParaRPr sz="1650">
              <a:solidFill>
                <a:srgbClr val="FF0000"/>
              </a:solidFill>
            </a:endParaRPr>
          </a:p>
          <a:p>
            <a:r>
              <a:rPr lang="en-US" sz="1650">
                <a:solidFill>
                  <a:schemeClr val="dk1"/>
                </a:solidFill>
              </a:rPr>
              <a:t>//update’s label of the node with internal id 0 from Manager to Director and return the node</a:t>
            </a:r>
            <a:endParaRPr sz="1650"/>
          </a:p>
          <a:p>
            <a:endParaRPr sz="1650">
              <a:solidFill>
                <a:schemeClr val="dk1"/>
              </a:solidFill>
            </a:endParaRPr>
          </a:p>
          <a:p>
            <a:r>
              <a:rPr lang="en-US" sz="1650" b="1">
                <a:solidFill>
                  <a:schemeClr val="dk1"/>
                </a:solidFill>
              </a:rPr>
              <a:t>List all labels of all nodes:</a:t>
            </a:r>
            <a:endParaRPr sz="1650" b="1">
              <a:solidFill>
                <a:schemeClr val="dk1"/>
              </a:solidFill>
            </a:endParaRPr>
          </a:p>
          <a:p>
            <a:endParaRPr sz="1650" b="1">
              <a:solidFill>
                <a:schemeClr val="dk1"/>
              </a:solidFill>
            </a:endParaRPr>
          </a:p>
          <a:p>
            <a:r>
              <a:rPr lang="en-US" sz="1650">
                <a:solidFill>
                  <a:srgbClr val="FF0000"/>
                </a:solidFill>
              </a:rPr>
              <a:t>match (n) return distinct labels(n);</a:t>
            </a:r>
            <a:endParaRPr sz="1650">
              <a:solidFill>
                <a:srgbClr val="FF0000"/>
              </a:solidFill>
            </a:endParaRPr>
          </a:p>
          <a:p>
            <a:r>
              <a:rPr lang="en-US" sz="1650">
                <a:solidFill>
                  <a:schemeClr val="dk1"/>
                </a:solidFill>
              </a:rPr>
              <a:t>// display’s all labels existing in db</a:t>
            </a:r>
            <a:endParaRPr sz="1650">
              <a:solidFill>
                <a:schemeClr val="dk1"/>
              </a:solidFill>
            </a:endParaRPr>
          </a:p>
          <a:p>
            <a:r>
              <a:rPr lang="en-US" sz="1650">
                <a:solidFill>
                  <a:schemeClr val="dk1"/>
                </a:solidFill>
              </a:rPr>
              <a:t>// distinct removes duplicate labels  and node labels are case sensitive</a:t>
            </a:r>
            <a:endParaRPr sz="1650"/>
          </a:p>
          <a:p>
            <a:endParaRPr sz="1650">
              <a:solidFill>
                <a:schemeClr val="dk1"/>
              </a:solidFill>
            </a:endParaRPr>
          </a:p>
          <a:p>
            <a:r>
              <a:rPr lang="en-US" sz="1650" b="1">
                <a:solidFill>
                  <a:schemeClr val="dk1"/>
                </a:solidFill>
              </a:rPr>
              <a:t>Listing all labels for a node:</a:t>
            </a:r>
            <a:endParaRPr sz="1650" b="1">
              <a:solidFill>
                <a:schemeClr val="dk1"/>
              </a:solidFill>
            </a:endParaRPr>
          </a:p>
          <a:p>
            <a:endParaRPr sz="1650" b="1">
              <a:solidFill>
                <a:schemeClr val="dk1"/>
              </a:solidFill>
            </a:endParaRPr>
          </a:p>
          <a:p>
            <a:r>
              <a:rPr lang="en-US" sz="1650">
                <a:solidFill>
                  <a:srgbClr val="FF0000"/>
                </a:solidFill>
              </a:rPr>
              <a:t>Match (n) where id(n)=0 return distinct labels(n)</a:t>
            </a:r>
            <a:endParaRPr sz="1650">
              <a:solidFill>
                <a:schemeClr val="dk1"/>
              </a:solidFill>
            </a:endParaRPr>
          </a:p>
          <a:p>
            <a:r>
              <a:rPr lang="en-US" sz="1650">
                <a:solidFill>
                  <a:schemeClr val="dk1"/>
                </a:solidFill>
              </a:rPr>
              <a:t>//list all the labels associated with node with id=0</a:t>
            </a:r>
            <a:endParaRPr sz="1650" b="1">
              <a:solidFill>
                <a:schemeClr val="dk1"/>
              </a:solidFill>
            </a:endParaRPr>
          </a:p>
          <a:p>
            <a:endParaRPr sz="1650">
              <a:solidFill>
                <a:schemeClr val="dk1"/>
              </a:solidFill>
            </a:endParaRPr>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28"/>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Remove/Update Labels to node (Contd..) </a:t>
            </a:r>
            <a:endParaRPr sz="1800" b="1">
              <a:solidFill>
                <a:srgbClr val="C55A11"/>
              </a:solidFill>
              <a:latin typeface="Calibri"/>
              <a:ea typeface="Calibri"/>
              <a:cs typeface="Calibri"/>
              <a:sym typeface="Calibri"/>
            </a:endParaRPr>
          </a:p>
        </p:txBody>
      </p:sp>
      <p:cxnSp>
        <p:nvCxnSpPr>
          <p:cNvPr id="377" name="Google Shape;377;p28"/>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78" name="Google Shape;378;p28"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79" name="Google Shape;379;p28"/>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380" name="Google Shape;380;p28"/>
          <p:cNvSpPr txBox="1"/>
          <p:nvPr/>
        </p:nvSpPr>
        <p:spPr>
          <a:xfrm>
            <a:off x="295498" y="1130192"/>
            <a:ext cx="7325325" cy="3993371"/>
          </a:xfrm>
          <a:prstGeom prst="rect">
            <a:avLst/>
          </a:prstGeom>
          <a:noFill/>
          <a:ln>
            <a:noFill/>
          </a:ln>
        </p:spPr>
        <p:txBody>
          <a:bodyPr spcFirstLastPara="1" wrap="square" lIns="68569" tIns="34275" rIns="68569" bIns="34275" anchor="t" anchorCtr="0">
            <a:spAutoFit/>
          </a:bodyPr>
          <a:lstStyle/>
          <a:p>
            <a:r>
              <a:rPr lang="en-US" sz="1500" b="1">
                <a:solidFill>
                  <a:schemeClr val="dk1"/>
                </a:solidFill>
              </a:rPr>
              <a:t>Update a label of a node:</a:t>
            </a:r>
            <a:endParaRPr sz="1500"/>
          </a:p>
          <a:p>
            <a:endParaRPr sz="1500" b="1">
              <a:solidFill>
                <a:schemeClr val="dk1"/>
              </a:solidFill>
            </a:endParaRPr>
          </a:p>
          <a:p>
            <a:r>
              <a:rPr lang="en-US" sz="1500">
                <a:solidFill>
                  <a:srgbClr val="FF0000"/>
                </a:solidFill>
              </a:rPr>
              <a:t>Match (n) where id(n) = 0 remove n:Manager set n:Director return n</a:t>
            </a:r>
            <a:endParaRPr sz="1500">
              <a:solidFill>
                <a:srgbClr val="FF0000"/>
              </a:solidFill>
            </a:endParaRPr>
          </a:p>
          <a:p>
            <a:r>
              <a:rPr lang="en-US" sz="1500">
                <a:solidFill>
                  <a:schemeClr val="dk1"/>
                </a:solidFill>
              </a:rPr>
              <a:t>//update’s label of the node with internal id 0 from Manager to Director and return the node</a:t>
            </a:r>
            <a:endParaRPr sz="1500"/>
          </a:p>
          <a:p>
            <a:endParaRPr sz="1500">
              <a:solidFill>
                <a:schemeClr val="dk1"/>
              </a:solidFill>
            </a:endParaRPr>
          </a:p>
          <a:p>
            <a:r>
              <a:rPr lang="en-US" sz="1500" b="1">
                <a:solidFill>
                  <a:schemeClr val="dk1"/>
                </a:solidFill>
              </a:rPr>
              <a:t>List all labels of all nodes:</a:t>
            </a:r>
            <a:endParaRPr sz="1500" b="1">
              <a:solidFill>
                <a:schemeClr val="dk1"/>
              </a:solidFill>
            </a:endParaRPr>
          </a:p>
          <a:p>
            <a:endParaRPr sz="1500" b="1">
              <a:solidFill>
                <a:schemeClr val="dk1"/>
              </a:solidFill>
            </a:endParaRPr>
          </a:p>
          <a:p>
            <a:r>
              <a:rPr lang="en-US" sz="1500">
                <a:solidFill>
                  <a:srgbClr val="FF0000"/>
                </a:solidFill>
              </a:rPr>
              <a:t>match (n) return distinct labels(n);</a:t>
            </a:r>
            <a:endParaRPr sz="1500">
              <a:solidFill>
                <a:srgbClr val="FF0000"/>
              </a:solidFill>
            </a:endParaRPr>
          </a:p>
          <a:p>
            <a:r>
              <a:rPr lang="en-US" sz="1500">
                <a:solidFill>
                  <a:schemeClr val="dk1"/>
                </a:solidFill>
              </a:rPr>
              <a:t>// display’s all labels existing in db</a:t>
            </a:r>
            <a:endParaRPr sz="1500">
              <a:solidFill>
                <a:schemeClr val="dk1"/>
              </a:solidFill>
            </a:endParaRPr>
          </a:p>
          <a:p>
            <a:r>
              <a:rPr lang="en-US" sz="1500">
                <a:solidFill>
                  <a:schemeClr val="dk1"/>
                </a:solidFill>
              </a:rPr>
              <a:t>// distinct removes duplicate labels  and node labels are case sensitive</a:t>
            </a:r>
            <a:endParaRPr sz="1500"/>
          </a:p>
          <a:p>
            <a:endParaRPr sz="1500">
              <a:solidFill>
                <a:schemeClr val="dk1"/>
              </a:solidFill>
            </a:endParaRPr>
          </a:p>
          <a:p>
            <a:r>
              <a:rPr lang="en-US" sz="1500" b="1">
                <a:solidFill>
                  <a:schemeClr val="dk1"/>
                </a:solidFill>
              </a:rPr>
              <a:t>Listing all labels for a node:</a:t>
            </a:r>
            <a:endParaRPr sz="1500" b="1">
              <a:solidFill>
                <a:schemeClr val="dk1"/>
              </a:solidFill>
            </a:endParaRPr>
          </a:p>
          <a:p>
            <a:endParaRPr sz="1500" b="1">
              <a:solidFill>
                <a:schemeClr val="dk1"/>
              </a:solidFill>
            </a:endParaRPr>
          </a:p>
          <a:p>
            <a:r>
              <a:rPr lang="en-US" sz="1500">
                <a:solidFill>
                  <a:srgbClr val="FF0000"/>
                </a:solidFill>
              </a:rPr>
              <a:t>Match (n) where id(n)=0 return distinct labels(n)</a:t>
            </a:r>
            <a:endParaRPr sz="1500">
              <a:solidFill>
                <a:schemeClr val="dk1"/>
              </a:solidFill>
            </a:endParaRPr>
          </a:p>
          <a:p>
            <a:r>
              <a:rPr lang="en-US" sz="1500">
                <a:solidFill>
                  <a:schemeClr val="dk1"/>
                </a:solidFill>
              </a:rPr>
              <a:t>//list all the labels associated with node with id=0</a:t>
            </a:r>
            <a:endParaRPr sz="1500" b="1">
              <a:solidFill>
                <a:schemeClr val="dk1"/>
              </a:solidFill>
            </a:endParaRPr>
          </a:p>
          <a:p>
            <a:endParaRPr sz="1500">
              <a:solidFill>
                <a:schemeClr val="dk1"/>
              </a:solidFill>
            </a:endParaRPr>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9"/>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Remove/Update Labels to node (Contd..) </a:t>
            </a:r>
            <a:endParaRPr sz="1800" b="1">
              <a:solidFill>
                <a:srgbClr val="C55A11"/>
              </a:solidFill>
              <a:latin typeface="Calibri"/>
              <a:ea typeface="Calibri"/>
              <a:cs typeface="Calibri"/>
              <a:sym typeface="Calibri"/>
            </a:endParaRPr>
          </a:p>
        </p:txBody>
      </p:sp>
      <p:cxnSp>
        <p:nvCxnSpPr>
          <p:cNvPr id="387" name="Google Shape;387;p29"/>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88" name="Google Shape;388;p29"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89" name="Google Shape;389;p29"/>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390" name="Google Shape;390;p29"/>
          <p:cNvSpPr txBox="1"/>
          <p:nvPr/>
        </p:nvSpPr>
        <p:spPr>
          <a:xfrm>
            <a:off x="295498" y="1130192"/>
            <a:ext cx="7325325" cy="3393206"/>
          </a:xfrm>
          <a:prstGeom prst="rect">
            <a:avLst/>
          </a:prstGeom>
          <a:noFill/>
          <a:ln>
            <a:noFill/>
          </a:ln>
        </p:spPr>
        <p:txBody>
          <a:bodyPr spcFirstLastPara="1" wrap="square" lIns="68569" tIns="34275" rIns="68569" bIns="34275" anchor="t" anchorCtr="0">
            <a:spAutoFit/>
          </a:bodyPr>
          <a:lstStyle/>
          <a:p>
            <a:r>
              <a:rPr lang="en-US" sz="1350" b="1">
                <a:solidFill>
                  <a:schemeClr val="dk1"/>
                </a:solidFill>
              </a:rPr>
              <a:t>Count the labels available in db:</a:t>
            </a:r>
            <a:endParaRPr sz="1050"/>
          </a:p>
          <a:p>
            <a:endParaRPr sz="1350" b="1">
              <a:solidFill>
                <a:schemeClr val="dk1"/>
              </a:solidFill>
            </a:endParaRPr>
          </a:p>
          <a:p>
            <a:r>
              <a:rPr lang="en-US" sz="1350">
                <a:solidFill>
                  <a:srgbClr val="FF0000"/>
                </a:solidFill>
              </a:rPr>
              <a:t>Match (n) return distinct count (labels(n));</a:t>
            </a:r>
            <a:endParaRPr sz="1350">
              <a:solidFill>
                <a:srgbClr val="FF0000"/>
              </a:solidFill>
            </a:endParaRPr>
          </a:p>
          <a:p>
            <a:r>
              <a:rPr lang="en-US" sz="1350">
                <a:solidFill>
                  <a:schemeClr val="dk1"/>
                </a:solidFill>
              </a:rPr>
              <a:t>//displays number of distinct labels in db</a:t>
            </a:r>
            <a:endParaRPr sz="1350">
              <a:solidFill>
                <a:schemeClr val="dk1"/>
              </a:solidFill>
            </a:endParaRPr>
          </a:p>
          <a:p>
            <a:endParaRPr sz="1350">
              <a:solidFill>
                <a:schemeClr val="dk1"/>
              </a:solidFill>
            </a:endParaRPr>
          </a:p>
          <a:p>
            <a:r>
              <a:rPr lang="en-US" sz="1350" b="1">
                <a:solidFill>
                  <a:schemeClr val="dk1"/>
                </a:solidFill>
              </a:rPr>
              <a:t>List all labels of all nodes:</a:t>
            </a:r>
            <a:endParaRPr sz="1350" b="1">
              <a:solidFill>
                <a:schemeClr val="dk1"/>
              </a:solidFill>
            </a:endParaRPr>
          </a:p>
          <a:p>
            <a:endParaRPr sz="1350" b="1">
              <a:solidFill>
                <a:schemeClr val="dk1"/>
              </a:solidFill>
            </a:endParaRPr>
          </a:p>
          <a:p>
            <a:endParaRPr sz="1350" b="1">
              <a:solidFill>
                <a:schemeClr val="dk1"/>
              </a:solidFill>
            </a:endParaRPr>
          </a:p>
          <a:p>
            <a:r>
              <a:rPr lang="en-US" sz="1350">
                <a:solidFill>
                  <a:srgbClr val="FF0000"/>
                </a:solidFill>
              </a:rPr>
              <a:t>Match (n) return distinct count (labels(n)),labels(n);</a:t>
            </a:r>
            <a:endParaRPr sz="1350">
              <a:solidFill>
                <a:srgbClr val="FF0000"/>
              </a:solidFill>
            </a:endParaRPr>
          </a:p>
          <a:p>
            <a:r>
              <a:rPr lang="en-US" sz="1350">
                <a:solidFill>
                  <a:schemeClr val="dk1"/>
                </a:solidFill>
              </a:rPr>
              <a:t>// returns label along with the label counts</a:t>
            </a:r>
            <a:endParaRPr sz="1050"/>
          </a:p>
          <a:p>
            <a:endParaRPr sz="1350">
              <a:solidFill>
                <a:schemeClr val="dk1"/>
              </a:solidFill>
            </a:endParaRPr>
          </a:p>
          <a:p>
            <a:r>
              <a:rPr lang="en-US" sz="1350" b="1">
                <a:solidFill>
                  <a:schemeClr val="dk1"/>
                </a:solidFill>
              </a:rPr>
              <a:t>Delete a node with a given label:</a:t>
            </a:r>
            <a:endParaRPr sz="1350" b="1">
              <a:solidFill>
                <a:schemeClr val="dk1"/>
              </a:solidFill>
            </a:endParaRPr>
          </a:p>
          <a:p>
            <a:endParaRPr sz="1350" b="1">
              <a:solidFill>
                <a:schemeClr val="dk1"/>
              </a:solidFill>
            </a:endParaRPr>
          </a:p>
          <a:p>
            <a:r>
              <a:rPr lang="en-US" sz="1350">
                <a:solidFill>
                  <a:srgbClr val="FF0000"/>
                </a:solidFill>
              </a:rPr>
              <a:t>Match (n) where n:TeamLeader delete n</a:t>
            </a:r>
            <a:endParaRPr sz="1350">
              <a:solidFill>
                <a:schemeClr val="dk1"/>
              </a:solidFill>
            </a:endParaRPr>
          </a:p>
          <a:p>
            <a:r>
              <a:rPr lang="en-US" sz="1350">
                <a:solidFill>
                  <a:schemeClr val="dk1"/>
                </a:solidFill>
              </a:rPr>
              <a:t>// deletes all the nodes with the label TeamLeader</a:t>
            </a:r>
            <a:endParaRPr sz="1350" b="1">
              <a:solidFill>
                <a:schemeClr val="dk1"/>
              </a:solidFill>
            </a:endParaRPr>
          </a:p>
          <a:p>
            <a:endParaRPr sz="1350">
              <a:solidFill>
                <a:schemeClr val="dk1"/>
              </a:solidFill>
            </a:endParaRPr>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0"/>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Create a node with properties </a:t>
            </a:r>
            <a:endParaRPr sz="1800" b="1">
              <a:solidFill>
                <a:srgbClr val="C55A11"/>
              </a:solidFill>
              <a:latin typeface="Calibri"/>
              <a:ea typeface="Calibri"/>
              <a:cs typeface="Calibri"/>
              <a:sym typeface="Calibri"/>
            </a:endParaRPr>
          </a:p>
        </p:txBody>
      </p:sp>
      <p:cxnSp>
        <p:nvCxnSpPr>
          <p:cNvPr id="397" name="Google Shape;397;p30"/>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398" name="Google Shape;398;p30"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399" name="Google Shape;399;p30"/>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400" name="Google Shape;400;p30"/>
          <p:cNvSpPr txBox="1"/>
          <p:nvPr/>
        </p:nvSpPr>
        <p:spPr>
          <a:xfrm>
            <a:off x="295500" y="1130201"/>
            <a:ext cx="7699500" cy="3993371"/>
          </a:xfrm>
          <a:prstGeom prst="rect">
            <a:avLst/>
          </a:prstGeom>
          <a:noFill/>
          <a:ln>
            <a:noFill/>
          </a:ln>
        </p:spPr>
        <p:txBody>
          <a:bodyPr spcFirstLastPara="1" wrap="square" lIns="68569" tIns="34275" rIns="68569" bIns="34275" anchor="t" anchorCtr="0">
            <a:spAutoFit/>
          </a:bodyPr>
          <a:lstStyle/>
          <a:p>
            <a:r>
              <a:rPr lang="en-US" sz="1500" b="1">
                <a:solidFill>
                  <a:schemeClr val="dk1"/>
                </a:solidFill>
              </a:rPr>
              <a:t>Create a node with properties (</a:t>
            </a:r>
            <a:r>
              <a:rPr lang="en-US" sz="1500">
                <a:solidFill>
                  <a:schemeClr val="dk1"/>
                </a:solidFill>
              </a:rPr>
              <a:t>Properties are attributes of a node)</a:t>
            </a:r>
            <a:endParaRPr sz="1500"/>
          </a:p>
          <a:p>
            <a:endParaRPr sz="1500">
              <a:solidFill>
                <a:schemeClr val="dk1"/>
              </a:solidFill>
            </a:endParaRPr>
          </a:p>
          <a:p>
            <a:r>
              <a:rPr lang="en-US" sz="1500">
                <a:solidFill>
                  <a:schemeClr val="dk1"/>
                </a:solidFill>
              </a:rPr>
              <a:t>Properties are always associated with a node or relationship</a:t>
            </a:r>
            <a:endParaRPr sz="1500"/>
          </a:p>
          <a:p>
            <a:endParaRPr sz="1500">
              <a:solidFill>
                <a:schemeClr val="dk1"/>
              </a:solidFill>
            </a:endParaRPr>
          </a:p>
          <a:p>
            <a:r>
              <a:rPr lang="en-US" sz="1500">
                <a:solidFill>
                  <a:schemeClr val="dk1"/>
                </a:solidFill>
              </a:rPr>
              <a:t>Properties are optional attributes which are represented as key-value pairs as ({})</a:t>
            </a:r>
            <a:endParaRPr sz="1500"/>
          </a:p>
          <a:p>
            <a:endParaRPr sz="1500">
              <a:solidFill>
                <a:schemeClr val="dk1"/>
              </a:solidFill>
            </a:endParaRPr>
          </a:p>
          <a:p>
            <a:r>
              <a:rPr lang="en-US" sz="1500">
                <a:solidFill>
                  <a:schemeClr val="dk1"/>
                </a:solidFill>
              </a:rPr>
              <a:t>A node can have zero or more properties</a:t>
            </a:r>
            <a:endParaRPr sz="1500"/>
          </a:p>
          <a:p>
            <a:endParaRPr sz="1500">
              <a:solidFill>
                <a:schemeClr val="dk1"/>
              </a:solidFill>
            </a:endParaRPr>
          </a:p>
          <a:p>
            <a:r>
              <a:rPr lang="en-US" sz="1500" b="1">
                <a:solidFill>
                  <a:schemeClr val="dk1"/>
                </a:solidFill>
              </a:rPr>
              <a:t>Creating a node with a single property:</a:t>
            </a:r>
            <a:endParaRPr sz="1500"/>
          </a:p>
          <a:p>
            <a:endParaRPr sz="1500" b="1">
              <a:solidFill>
                <a:srgbClr val="FF0000"/>
              </a:solidFill>
            </a:endParaRPr>
          </a:p>
          <a:p>
            <a:r>
              <a:rPr lang="en-US" sz="1500">
                <a:solidFill>
                  <a:srgbClr val="FF0000"/>
                </a:solidFill>
              </a:rPr>
              <a:t>create (x: Labelname {Property name: Value}) return x;</a:t>
            </a:r>
            <a:endParaRPr sz="1500"/>
          </a:p>
          <a:p>
            <a:endParaRPr sz="1500">
              <a:solidFill>
                <a:srgbClr val="FF0000"/>
              </a:solidFill>
            </a:endParaRPr>
          </a:p>
          <a:p>
            <a:r>
              <a:rPr lang="en-US" sz="1500">
                <a:solidFill>
                  <a:srgbClr val="FF0000"/>
                </a:solidFill>
              </a:rPr>
              <a:t>create  (x: Book {title : “The Bengal Tiger”}) return x;</a:t>
            </a:r>
            <a:endParaRPr sz="1500">
              <a:solidFill>
                <a:srgbClr val="FF0000"/>
              </a:solidFill>
            </a:endParaRPr>
          </a:p>
          <a:p>
            <a:endParaRPr sz="1500">
              <a:solidFill>
                <a:srgbClr val="FF0000"/>
              </a:solidFill>
            </a:endParaRPr>
          </a:p>
          <a:p>
            <a:r>
              <a:rPr lang="en-US" sz="1500">
                <a:solidFill>
                  <a:schemeClr val="dk1"/>
                </a:solidFill>
              </a:rPr>
              <a:t>// creates a node with label Book and a property named title with its value “The Bengal Tiger” </a:t>
            </a:r>
            <a:endParaRPr sz="1500"/>
          </a:p>
          <a:p>
            <a:endParaRPr sz="1500">
              <a:solidFill>
                <a:schemeClr val="dk1"/>
              </a:solidFill>
            </a:endParaRP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1"/>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Create a node with properties </a:t>
            </a:r>
            <a:endParaRPr sz="1800" b="1">
              <a:solidFill>
                <a:srgbClr val="C55A11"/>
              </a:solidFill>
              <a:latin typeface="Calibri"/>
              <a:ea typeface="Calibri"/>
              <a:cs typeface="Calibri"/>
              <a:sym typeface="Calibri"/>
            </a:endParaRPr>
          </a:p>
        </p:txBody>
      </p:sp>
      <p:cxnSp>
        <p:nvCxnSpPr>
          <p:cNvPr id="407" name="Google Shape;407;p31"/>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408" name="Google Shape;408;p31"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409" name="Google Shape;409;p31"/>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410" name="Google Shape;410;p31"/>
          <p:cNvSpPr txBox="1"/>
          <p:nvPr/>
        </p:nvSpPr>
        <p:spPr>
          <a:xfrm>
            <a:off x="295500" y="1130200"/>
            <a:ext cx="7560450" cy="4685868"/>
          </a:xfrm>
          <a:prstGeom prst="rect">
            <a:avLst/>
          </a:prstGeom>
          <a:noFill/>
          <a:ln>
            <a:noFill/>
          </a:ln>
        </p:spPr>
        <p:txBody>
          <a:bodyPr spcFirstLastPara="1" wrap="square" lIns="68569" tIns="34275" rIns="68569" bIns="34275" anchor="t" anchorCtr="0">
            <a:spAutoFit/>
          </a:bodyPr>
          <a:lstStyle/>
          <a:p>
            <a:endParaRPr sz="1500">
              <a:solidFill>
                <a:schemeClr val="dk1"/>
              </a:solidFill>
            </a:endParaRPr>
          </a:p>
          <a:p>
            <a:r>
              <a:rPr lang="en-US" sz="1500" b="1">
                <a:solidFill>
                  <a:schemeClr val="dk1"/>
                </a:solidFill>
              </a:rPr>
              <a:t>Creating a node with multiple single properties: </a:t>
            </a:r>
            <a:endParaRPr sz="1500"/>
          </a:p>
          <a:p>
            <a:endParaRPr sz="1500" b="1">
              <a:solidFill>
                <a:schemeClr val="dk1"/>
              </a:solidFill>
            </a:endParaRPr>
          </a:p>
          <a:p>
            <a:r>
              <a:rPr lang="en-US" sz="1500">
                <a:solidFill>
                  <a:schemeClr val="dk1"/>
                </a:solidFill>
              </a:rPr>
              <a:t>Pair of properties are separated by comma</a:t>
            </a:r>
            <a:endParaRPr sz="1500" b="1">
              <a:solidFill>
                <a:srgbClr val="FF0000"/>
              </a:solidFill>
            </a:endParaRPr>
          </a:p>
          <a:p>
            <a:r>
              <a:rPr lang="en-US" sz="1500">
                <a:solidFill>
                  <a:srgbClr val="FF0000"/>
                </a:solidFill>
              </a:rPr>
              <a:t>create (x: Labelname {Property_name: Value, Property_name : value}) return x;</a:t>
            </a:r>
            <a:endParaRPr sz="1500"/>
          </a:p>
          <a:p>
            <a:endParaRPr sz="1500">
              <a:solidFill>
                <a:srgbClr val="FF0000"/>
              </a:solidFill>
            </a:endParaRPr>
          </a:p>
          <a:p>
            <a:r>
              <a:rPr lang="en-US" sz="1500">
                <a:solidFill>
                  <a:srgbClr val="FF0000"/>
                </a:solidFill>
              </a:rPr>
              <a:t>create  (x: Book {title : “Database System”, author: “Navathe”, publisher : “Prearson”}) return x;</a:t>
            </a:r>
            <a:endParaRPr sz="1500">
              <a:solidFill>
                <a:srgbClr val="FF0000"/>
              </a:solidFill>
            </a:endParaRPr>
          </a:p>
          <a:p>
            <a:endParaRPr sz="1500">
              <a:solidFill>
                <a:srgbClr val="FF0000"/>
              </a:solidFill>
            </a:endParaRPr>
          </a:p>
          <a:p>
            <a:r>
              <a:rPr lang="en-US" sz="1500">
                <a:solidFill>
                  <a:schemeClr val="dk1"/>
                </a:solidFill>
              </a:rPr>
              <a:t>// creates a node with label Book with 3 properties.</a:t>
            </a:r>
            <a:endParaRPr sz="1500">
              <a:solidFill>
                <a:schemeClr val="dk1"/>
              </a:solidFill>
            </a:endParaRPr>
          </a:p>
          <a:p>
            <a:r>
              <a:rPr lang="en-US" sz="1500">
                <a:solidFill>
                  <a:schemeClr val="dk1"/>
                </a:solidFill>
              </a:rPr>
              <a:t>//property names are case sensitive and can contain underscore and alpha numeric characters</a:t>
            </a:r>
            <a:endParaRPr sz="1500">
              <a:solidFill>
                <a:schemeClr val="dk1"/>
              </a:solidFill>
            </a:endParaRPr>
          </a:p>
          <a:p>
            <a:r>
              <a:rPr lang="en-US" sz="1500">
                <a:solidFill>
                  <a:schemeClr val="dk1"/>
                </a:solidFill>
              </a:rPr>
              <a:t>//must start with a letter</a:t>
            </a:r>
            <a:endParaRPr sz="1500"/>
          </a:p>
          <a:p>
            <a:endParaRPr sz="1500">
              <a:solidFill>
                <a:schemeClr val="dk1"/>
              </a:solidFill>
            </a:endParaRPr>
          </a:p>
          <a:p>
            <a:r>
              <a:rPr lang="en-US" sz="1500">
                <a:solidFill>
                  <a:srgbClr val="FF0000"/>
                </a:solidFill>
              </a:rPr>
              <a:t>create  (x: Book1 {title : “Database System”, author: “Navathe”, Author : “Elmasri”}) return x;</a:t>
            </a:r>
            <a:endParaRPr sz="1500">
              <a:solidFill>
                <a:schemeClr val="dk1"/>
              </a:solidFill>
            </a:endParaRPr>
          </a:p>
          <a:p>
            <a:r>
              <a:rPr lang="en-US" sz="1500">
                <a:solidFill>
                  <a:schemeClr val="dk1"/>
                </a:solidFill>
              </a:rPr>
              <a:t>// creates a node with label Book1 with 3 properties.</a:t>
            </a:r>
            <a:endParaRPr sz="1500"/>
          </a:p>
          <a:p>
            <a:endParaRPr sz="1500">
              <a:solidFill>
                <a:srgbClr val="FF0000"/>
              </a:solidFill>
            </a:endParaRPr>
          </a:p>
          <a:p>
            <a:endParaRPr sz="1500">
              <a:solidFill>
                <a:srgbClr val="FF0000"/>
              </a:solidFill>
            </a:endParaRPr>
          </a:p>
          <a:p>
            <a:endParaRPr sz="1500">
              <a:solidFill>
                <a:schemeClr val="dk1"/>
              </a:solidFill>
            </a:endParaRP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32"/>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Data Types </a:t>
            </a:r>
            <a:endParaRPr sz="1800" b="1">
              <a:solidFill>
                <a:srgbClr val="C55A11"/>
              </a:solidFill>
              <a:latin typeface="Calibri"/>
              <a:ea typeface="Calibri"/>
              <a:cs typeface="Calibri"/>
              <a:sym typeface="Calibri"/>
            </a:endParaRPr>
          </a:p>
        </p:txBody>
      </p:sp>
      <p:cxnSp>
        <p:nvCxnSpPr>
          <p:cNvPr id="417" name="Google Shape;417;p32"/>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418" name="Google Shape;418;p32"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419" name="Google Shape;419;p32"/>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420" name="Google Shape;420;p32"/>
          <p:cNvSpPr txBox="1"/>
          <p:nvPr/>
        </p:nvSpPr>
        <p:spPr>
          <a:xfrm>
            <a:off x="228598" y="837804"/>
            <a:ext cx="7325325" cy="4685868"/>
          </a:xfrm>
          <a:prstGeom prst="rect">
            <a:avLst/>
          </a:prstGeom>
          <a:noFill/>
          <a:ln>
            <a:noFill/>
          </a:ln>
        </p:spPr>
        <p:txBody>
          <a:bodyPr spcFirstLastPara="1" wrap="square" lIns="68569" tIns="34275" rIns="68569" bIns="34275" anchor="t" anchorCtr="0">
            <a:spAutoFit/>
          </a:bodyPr>
          <a:lstStyle/>
          <a:p>
            <a:endParaRPr sz="1500">
              <a:solidFill>
                <a:schemeClr val="dk1"/>
              </a:solidFill>
            </a:endParaRPr>
          </a:p>
          <a:p>
            <a:r>
              <a:rPr lang="en-US" sz="1500" b="1">
                <a:solidFill>
                  <a:schemeClr val="dk1"/>
                </a:solidFill>
              </a:rPr>
              <a:t>To define properties of a node</a:t>
            </a:r>
            <a:endParaRPr sz="1500"/>
          </a:p>
          <a:p>
            <a:endParaRPr sz="1500">
              <a:solidFill>
                <a:srgbClr val="FF0000"/>
              </a:solidFill>
            </a:endParaRPr>
          </a:p>
          <a:p>
            <a:r>
              <a:rPr lang="en-US" sz="1500">
                <a:solidFill>
                  <a:schemeClr val="dk1"/>
                </a:solidFill>
              </a:rPr>
              <a:t>Property is of the form </a:t>
            </a:r>
            <a:r>
              <a:rPr lang="en-US" sz="1500" b="1">
                <a:solidFill>
                  <a:schemeClr val="dk1"/>
                </a:solidFill>
              </a:rPr>
              <a:t>Key : Value </a:t>
            </a:r>
            <a:r>
              <a:rPr lang="en-US" sz="1500">
                <a:solidFill>
                  <a:schemeClr val="dk1"/>
                </a:solidFill>
              </a:rPr>
              <a:t>pair</a:t>
            </a:r>
            <a:endParaRPr sz="1500"/>
          </a:p>
          <a:p>
            <a:endParaRPr sz="1500">
              <a:solidFill>
                <a:schemeClr val="dk1"/>
              </a:solidFill>
            </a:endParaRPr>
          </a:p>
          <a:p>
            <a:r>
              <a:rPr lang="en-US" sz="1500">
                <a:solidFill>
                  <a:schemeClr val="dk1"/>
                </a:solidFill>
              </a:rPr>
              <a:t>Key is the name of the property – String</a:t>
            </a:r>
            <a:endParaRPr sz="1500"/>
          </a:p>
          <a:p>
            <a:endParaRPr sz="1500">
              <a:solidFill>
                <a:schemeClr val="dk1"/>
              </a:solidFill>
            </a:endParaRPr>
          </a:p>
          <a:p>
            <a:r>
              <a:rPr lang="en-US" sz="1500">
                <a:solidFill>
                  <a:schemeClr val="dk1"/>
                </a:solidFill>
              </a:rPr>
              <a:t>Value can be primitive data type or can be array of primitive datatypes</a:t>
            </a:r>
            <a:endParaRPr sz="1500">
              <a:solidFill>
                <a:schemeClr val="dk1"/>
              </a:solidFill>
            </a:endParaRPr>
          </a:p>
          <a:p>
            <a:endParaRPr sz="1500">
              <a:solidFill>
                <a:srgbClr val="FF0000"/>
              </a:solidFill>
            </a:endParaRPr>
          </a:p>
          <a:p>
            <a:r>
              <a:rPr lang="en-US" sz="1500" b="1">
                <a:solidFill>
                  <a:schemeClr val="dk1"/>
                </a:solidFill>
              </a:rPr>
              <a:t>List of Primitive datatypes:</a:t>
            </a:r>
            <a:endParaRPr sz="1500"/>
          </a:p>
          <a:p>
            <a:endParaRPr sz="1500">
              <a:solidFill>
                <a:schemeClr val="dk1"/>
              </a:solidFill>
            </a:endParaRPr>
          </a:p>
          <a:p>
            <a:r>
              <a:rPr lang="en-US" sz="1500">
                <a:solidFill>
                  <a:schemeClr val="dk1"/>
                </a:solidFill>
              </a:rPr>
              <a:t>Boolean, integer, double, long, character, string</a:t>
            </a:r>
            <a:endParaRPr sz="1500"/>
          </a:p>
          <a:p>
            <a:endParaRPr sz="1500">
              <a:solidFill>
                <a:schemeClr val="dk1"/>
              </a:solidFill>
            </a:endParaRPr>
          </a:p>
          <a:p>
            <a:r>
              <a:rPr lang="en-US" sz="1500" b="1">
                <a:solidFill>
                  <a:schemeClr val="dk1"/>
                </a:solidFill>
              </a:rPr>
              <a:t>Array of primitive datatypes:</a:t>
            </a:r>
            <a:endParaRPr sz="1500"/>
          </a:p>
          <a:p>
            <a:endParaRPr sz="1500">
              <a:solidFill>
                <a:schemeClr val="dk1"/>
              </a:solidFill>
            </a:endParaRPr>
          </a:p>
          <a:p>
            <a:r>
              <a:rPr lang="en-US" sz="1500">
                <a:solidFill>
                  <a:schemeClr val="dk1"/>
                </a:solidFill>
              </a:rPr>
              <a:t>Boolean array, int array, double array, long array, char array, string array</a:t>
            </a:r>
            <a:endParaRPr sz="1500"/>
          </a:p>
          <a:p>
            <a:endParaRPr sz="1500">
              <a:solidFill>
                <a:schemeClr val="dk1"/>
              </a:solidFill>
            </a:endParaRPr>
          </a:p>
          <a:p>
            <a:r>
              <a:rPr lang="en-US" sz="1500">
                <a:solidFill>
                  <a:schemeClr val="dk1"/>
                </a:solidFill>
              </a:rPr>
              <a:t>// null is not a valid value for the property</a:t>
            </a:r>
            <a:endParaRPr sz="1500">
              <a:solidFill>
                <a:schemeClr val="dk1"/>
              </a:solidFill>
            </a:endParaRPr>
          </a:p>
          <a:p>
            <a:endParaRPr sz="1500">
              <a:solidFill>
                <a:srgbClr val="FF0000"/>
              </a:solidFill>
            </a:endParaRPr>
          </a:p>
          <a:p>
            <a:endParaRPr sz="15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8"/>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17" name="Google Shape;117;p8"/>
          <p:cNvSpPr txBox="1"/>
          <p:nvPr/>
        </p:nvSpPr>
        <p:spPr>
          <a:xfrm>
            <a:off x="374700" y="738632"/>
            <a:ext cx="7657465" cy="3762568"/>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22860" marR="0" lvl="0" indent="0" algn="l" rtl="0">
              <a:lnSpc>
                <a:spcPct val="100000"/>
              </a:lnSpc>
              <a:spcBef>
                <a:spcPts val="1595"/>
              </a:spcBef>
              <a:spcAft>
                <a:spcPts val="0"/>
              </a:spcAft>
              <a:buClr>
                <a:srgbClr val="000000"/>
              </a:buClr>
              <a:buSzPts val="2000"/>
              <a:buFont typeface="Arial"/>
              <a:buNone/>
            </a:pPr>
            <a:r>
              <a:rPr lang="en-US" sz="2000" b="0" i="0" u="none" strike="noStrike" cap="none">
                <a:solidFill>
                  <a:srgbClr val="FF0000"/>
                </a:solidFill>
                <a:latin typeface="Times New Roman"/>
                <a:ea typeface="Times New Roman"/>
                <a:cs typeface="Times New Roman"/>
                <a:sym typeface="Times New Roman"/>
              </a:rPr>
              <a:t>Concurrency Control:</a:t>
            </a:r>
            <a:endParaRPr sz="2000" b="0" i="0" u="none" strike="noStrike" cap="none">
              <a:solidFill>
                <a:srgbClr val="FF0000"/>
              </a:solidFill>
              <a:latin typeface="Times New Roman"/>
              <a:ea typeface="Times New Roman"/>
              <a:cs typeface="Times New Roman"/>
              <a:sym typeface="Times New Roman"/>
            </a:endParaRPr>
          </a:p>
          <a:p>
            <a:pPr marL="367665" marR="0" lvl="0" indent="-345440" algn="l" rtl="0">
              <a:lnSpc>
                <a:spcPct val="100000"/>
              </a:lnSpc>
              <a:spcBef>
                <a:spcPts val="77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Transactions submitted by various users may execute concurrently</a:t>
            </a:r>
            <a:endParaRPr sz="20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Access and update the same database items</a:t>
            </a:r>
            <a:endParaRPr sz="20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Some form of concurrency control is needed</a:t>
            </a:r>
            <a:endParaRPr sz="20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605"/>
              </a:spcBef>
              <a:spcAft>
                <a:spcPts val="0"/>
              </a:spcAft>
              <a:buClr>
                <a:srgbClr val="990033"/>
              </a:buClr>
              <a:buSzPts val="1700"/>
              <a:buFont typeface="Tahoma"/>
              <a:buChar char="■"/>
            </a:pPr>
            <a:r>
              <a:rPr lang="en-US" sz="2000" b="0" i="0" u="none" strike="noStrike" cap="none">
                <a:solidFill>
                  <a:srgbClr val="FF0000"/>
                </a:solidFill>
                <a:latin typeface="Times New Roman"/>
                <a:ea typeface="Times New Roman"/>
                <a:cs typeface="Times New Roman"/>
                <a:sym typeface="Times New Roman"/>
              </a:rPr>
              <a:t>The lost update problem:</a:t>
            </a:r>
            <a:endParaRPr sz="2000" b="0" i="0" u="none" strike="noStrike" cap="none">
              <a:solidFill>
                <a:srgbClr val="FF0000"/>
              </a:solidFill>
              <a:latin typeface="Times New Roman"/>
              <a:ea typeface="Times New Roman"/>
              <a:cs typeface="Times New Roman"/>
              <a:sym typeface="Times New Roman"/>
            </a:endParaRPr>
          </a:p>
          <a:p>
            <a:pPr marL="767080" marR="0" lvl="1" indent="-287655" algn="l" rtl="0">
              <a:lnSpc>
                <a:spcPct val="100000"/>
              </a:lnSpc>
              <a:spcBef>
                <a:spcPts val="480"/>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Occurs when two transactions that access the same database items</a:t>
            </a:r>
            <a:endParaRPr sz="2000" b="0" i="0" u="none" strike="noStrike" cap="none">
              <a:solidFill>
                <a:schemeClr val="dk1"/>
              </a:solidFill>
              <a:latin typeface="Times New Roman"/>
              <a:ea typeface="Times New Roman"/>
              <a:cs typeface="Times New Roman"/>
              <a:sym typeface="Times New Roman"/>
            </a:endParaRPr>
          </a:p>
          <a:p>
            <a:pPr marL="76708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have operations interleaved</a:t>
            </a:r>
            <a:endParaRPr sz="20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509"/>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Results in incorrect value of some database items</a:t>
            </a:r>
            <a:endParaRPr sz="2000" b="0" i="0" u="none" strike="noStrike" cap="none">
              <a:solidFill>
                <a:schemeClr val="dk1"/>
              </a:solidFill>
              <a:latin typeface="Times New Roman"/>
              <a:ea typeface="Times New Roman"/>
              <a:cs typeface="Times New Roman"/>
              <a:sym typeface="Times New Roman"/>
            </a:endParaRPr>
          </a:p>
        </p:txBody>
      </p:sp>
      <p:sp>
        <p:nvSpPr>
          <p:cNvPr id="118" name="Google Shape;118;p8"/>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33"/>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Data Types </a:t>
            </a:r>
            <a:endParaRPr sz="1800" b="1">
              <a:solidFill>
                <a:srgbClr val="C55A11"/>
              </a:solidFill>
              <a:latin typeface="Calibri"/>
              <a:ea typeface="Calibri"/>
              <a:cs typeface="Calibri"/>
              <a:sym typeface="Calibri"/>
            </a:endParaRPr>
          </a:p>
        </p:txBody>
      </p:sp>
      <p:cxnSp>
        <p:nvCxnSpPr>
          <p:cNvPr id="427" name="Google Shape;427;p33"/>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428" name="Google Shape;428;p3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429" name="Google Shape;429;p33"/>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430" name="Google Shape;430;p33"/>
          <p:cNvSpPr txBox="1"/>
          <p:nvPr/>
        </p:nvSpPr>
        <p:spPr>
          <a:xfrm>
            <a:off x="228600" y="910657"/>
            <a:ext cx="7811550" cy="4455035"/>
          </a:xfrm>
          <a:prstGeom prst="rect">
            <a:avLst/>
          </a:prstGeom>
          <a:noFill/>
          <a:ln>
            <a:noFill/>
          </a:ln>
        </p:spPr>
        <p:txBody>
          <a:bodyPr spcFirstLastPara="1" wrap="square" lIns="68569" tIns="34275" rIns="68569" bIns="34275" anchor="t" anchorCtr="0">
            <a:spAutoFit/>
          </a:bodyPr>
          <a:lstStyle/>
          <a:p>
            <a:r>
              <a:rPr lang="en-US" sz="1500" b="1">
                <a:solidFill>
                  <a:schemeClr val="dk1"/>
                </a:solidFill>
              </a:rPr>
              <a:t>To define properties of a node</a:t>
            </a:r>
            <a:endParaRPr sz="1500"/>
          </a:p>
          <a:p>
            <a:endParaRPr sz="1500">
              <a:solidFill>
                <a:srgbClr val="FF0000"/>
              </a:solidFill>
            </a:endParaRPr>
          </a:p>
          <a:p>
            <a:r>
              <a:rPr lang="en-US" sz="1500">
                <a:solidFill>
                  <a:schemeClr val="dk1"/>
                </a:solidFill>
              </a:rPr>
              <a:t>Property is of the form </a:t>
            </a:r>
            <a:r>
              <a:rPr lang="en-US" sz="1500" b="1">
                <a:solidFill>
                  <a:schemeClr val="dk1"/>
                </a:solidFill>
              </a:rPr>
              <a:t>Key : Value </a:t>
            </a:r>
            <a:r>
              <a:rPr lang="en-US" sz="1500">
                <a:solidFill>
                  <a:schemeClr val="dk1"/>
                </a:solidFill>
              </a:rPr>
              <a:t>pair</a:t>
            </a:r>
            <a:endParaRPr sz="1500"/>
          </a:p>
          <a:p>
            <a:endParaRPr sz="1500">
              <a:solidFill>
                <a:schemeClr val="dk1"/>
              </a:solidFill>
            </a:endParaRPr>
          </a:p>
          <a:p>
            <a:r>
              <a:rPr lang="en-US" sz="1500">
                <a:solidFill>
                  <a:schemeClr val="dk1"/>
                </a:solidFill>
              </a:rPr>
              <a:t>Key is the name of the property – String</a:t>
            </a:r>
            <a:endParaRPr sz="1500"/>
          </a:p>
          <a:p>
            <a:endParaRPr sz="1500">
              <a:solidFill>
                <a:schemeClr val="dk1"/>
              </a:solidFill>
            </a:endParaRPr>
          </a:p>
          <a:p>
            <a:r>
              <a:rPr lang="en-US" sz="1500">
                <a:solidFill>
                  <a:schemeClr val="dk1"/>
                </a:solidFill>
              </a:rPr>
              <a:t>Value can be primitive data type or can be array of primitive datatypes</a:t>
            </a:r>
            <a:endParaRPr sz="1500">
              <a:solidFill>
                <a:schemeClr val="dk1"/>
              </a:solidFill>
            </a:endParaRPr>
          </a:p>
          <a:p>
            <a:endParaRPr sz="1500">
              <a:solidFill>
                <a:srgbClr val="FF0000"/>
              </a:solidFill>
            </a:endParaRPr>
          </a:p>
          <a:p>
            <a:r>
              <a:rPr lang="en-US" sz="1500" b="1">
                <a:solidFill>
                  <a:schemeClr val="dk1"/>
                </a:solidFill>
              </a:rPr>
              <a:t>List of Primitive datatypes:</a:t>
            </a:r>
            <a:endParaRPr sz="1500"/>
          </a:p>
          <a:p>
            <a:endParaRPr sz="1500">
              <a:solidFill>
                <a:schemeClr val="dk1"/>
              </a:solidFill>
            </a:endParaRPr>
          </a:p>
          <a:p>
            <a:r>
              <a:rPr lang="en-US" sz="1500">
                <a:solidFill>
                  <a:schemeClr val="dk1"/>
                </a:solidFill>
              </a:rPr>
              <a:t>Boolean, integer, double, long, character, string</a:t>
            </a:r>
            <a:endParaRPr sz="1500"/>
          </a:p>
          <a:p>
            <a:endParaRPr sz="1500">
              <a:solidFill>
                <a:schemeClr val="dk1"/>
              </a:solidFill>
            </a:endParaRPr>
          </a:p>
          <a:p>
            <a:r>
              <a:rPr lang="en-US" sz="1500" b="1">
                <a:solidFill>
                  <a:schemeClr val="dk1"/>
                </a:solidFill>
              </a:rPr>
              <a:t>Array of primitive datatypes:</a:t>
            </a:r>
            <a:endParaRPr sz="1500"/>
          </a:p>
          <a:p>
            <a:endParaRPr sz="1500">
              <a:solidFill>
                <a:schemeClr val="dk1"/>
              </a:solidFill>
            </a:endParaRPr>
          </a:p>
          <a:p>
            <a:r>
              <a:rPr lang="en-US" sz="1500">
                <a:solidFill>
                  <a:schemeClr val="dk1"/>
                </a:solidFill>
              </a:rPr>
              <a:t>Boolean array, int array, double array, long array, char array, string array</a:t>
            </a:r>
            <a:endParaRPr sz="1500"/>
          </a:p>
          <a:p>
            <a:endParaRPr sz="1500">
              <a:solidFill>
                <a:schemeClr val="dk1"/>
              </a:solidFill>
            </a:endParaRPr>
          </a:p>
          <a:p>
            <a:r>
              <a:rPr lang="en-US" sz="1500">
                <a:solidFill>
                  <a:schemeClr val="dk1"/>
                </a:solidFill>
              </a:rPr>
              <a:t>// null is not a valid value for the property</a:t>
            </a:r>
            <a:endParaRPr sz="1500">
              <a:solidFill>
                <a:schemeClr val="dk1"/>
              </a:solidFill>
            </a:endParaRPr>
          </a:p>
          <a:p>
            <a:endParaRPr sz="1500">
              <a:solidFill>
                <a:srgbClr val="FF0000"/>
              </a:solidFill>
            </a:endParaRPr>
          </a:p>
          <a:p>
            <a:endParaRPr sz="1500">
              <a:solidFill>
                <a:schemeClr val="dk1"/>
              </a:solidFill>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34"/>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Data Types </a:t>
            </a:r>
            <a:endParaRPr sz="1800" b="1">
              <a:solidFill>
                <a:srgbClr val="C55A11"/>
              </a:solidFill>
              <a:latin typeface="Calibri"/>
              <a:ea typeface="Calibri"/>
              <a:cs typeface="Calibri"/>
              <a:sym typeface="Calibri"/>
            </a:endParaRPr>
          </a:p>
        </p:txBody>
      </p:sp>
      <p:cxnSp>
        <p:nvCxnSpPr>
          <p:cNvPr id="437" name="Google Shape;437;p3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438" name="Google Shape;438;p3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439" name="Google Shape;439;p34"/>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440" name="Google Shape;440;p34"/>
          <p:cNvSpPr txBox="1"/>
          <p:nvPr/>
        </p:nvSpPr>
        <p:spPr>
          <a:xfrm>
            <a:off x="159844" y="990213"/>
            <a:ext cx="7835175" cy="4455035"/>
          </a:xfrm>
          <a:prstGeom prst="rect">
            <a:avLst/>
          </a:prstGeom>
          <a:noFill/>
          <a:ln>
            <a:noFill/>
          </a:ln>
        </p:spPr>
        <p:txBody>
          <a:bodyPr spcFirstLastPara="1" wrap="square" lIns="68569" tIns="34275" rIns="68569" bIns="34275" anchor="t" anchorCtr="0">
            <a:spAutoFit/>
          </a:bodyPr>
          <a:lstStyle/>
          <a:p>
            <a:r>
              <a:rPr lang="en-US" sz="1500" b="1">
                <a:solidFill>
                  <a:schemeClr val="dk1"/>
                </a:solidFill>
              </a:rPr>
              <a:t>To create a node with properties of different datatype:</a:t>
            </a:r>
            <a:endParaRPr sz="1500"/>
          </a:p>
          <a:p>
            <a:endParaRPr sz="1500" b="1">
              <a:solidFill>
                <a:schemeClr val="dk1"/>
              </a:solidFill>
            </a:endParaRPr>
          </a:p>
          <a:p>
            <a:r>
              <a:rPr lang="en-US" sz="1500">
                <a:solidFill>
                  <a:srgbClr val="FF0000"/>
                </a:solidFill>
              </a:rPr>
              <a:t>Create (x:Book { title:”the  lives of others”, author : “Neel”, publisher: [“Chato &amp; Windos”,”w norton”], price: 285.00, pages : 528, instock : false }) return x</a:t>
            </a:r>
            <a:endParaRPr sz="1500"/>
          </a:p>
          <a:p>
            <a:endParaRPr sz="1500">
              <a:solidFill>
                <a:srgbClr val="FF0000"/>
              </a:solidFill>
            </a:endParaRPr>
          </a:p>
          <a:p>
            <a:r>
              <a:rPr lang="en-US" sz="1500">
                <a:solidFill>
                  <a:schemeClr val="dk1"/>
                </a:solidFill>
              </a:rPr>
              <a:t>// Creates a node with label Book and 6 properties, where title, author property is of type string, publisher of type string array, price is of type float, page is of type integer and instock is of type Boolean.</a:t>
            </a:r>
            <a:endParaRPr sz="1500"/>
          </a:p>
          <a:p>
            <a:endParaRPr sz="1500">
              <a:solidFill>
                <a:schemeClr val="dk1"/>
              </a:solidFill>
            </a:endParaRPr>
          </a:p>
          <a:p>
            <a:r>
              <a:rPr lang="en-US" sz="1500">
                <a:solidFill>
                  <a:schemeClr val="dk1"/>
                </a:solidFill>
              </a:rPr>
              <a:t>// creates a node with 6 properties as specified in query</a:t>
            </a:r>
            <a:endParaRPr sz="1500"/>
          </a:p>
          <a:p>
            <a:endParaRPr sz="1500">
              <a:solidFill>
                <a:schemeClr val="dk1"/>
              </a:solidFill>
            </a:endParaRPr>
          </a:p>
          <a:p>
            <a:r>
              <a:rPr lang="en-US" sz="1500">
                <a:solidFill>
                  <a:srgbClr val="FF0000"/>
                </a:solidFill>
              </a:rPr>
              <a:t>Create (x:Book{details:[“the nagas”,172.00,398]}) return x;</a:t>
            </a:r>
            <a:endParaRPr sz="1500"/>
          </a:p>
          <a:p>
            <a:endParaRPr sz="1500">
              <a:solidFill>
                <a:schemeClr val="dk1"/>
              </a:solidFill>
            </a:endParaRPr>
          </a:p>
          <a:p>
            <a:r>
              <a:rPr lang="en-US" sz="1500">
                <a:solidFill>
                  <a:schemeClr val="dk1"/>
                </a:solidFill>
              </a:rPr>
              <a:t>// collections containing mixed types cannot be stored in properties, considers the datatype of first value</a:t>
            </a:r>
            <a:endParaRPr sz="1500"/>
          </a:p>
          <a:p>
            <a:endParaRPr sz="1500">
              <a:solidFill>
                <a:schemeClr val="dk1"/>
              </a:solidFill>
            </a:endParaRPr>
          </a:p>
          <a:p>
            <a:r>
              <a:rPr lang="en-US" sz="1500">
                <a:solidFill>
                  <a:srgbClr val="FF0000"/>
                </a:solidFill>
              </a:rPr>
              <a:t>Create (x:Book{details:[“the nagas”,”172.00”,”398”]}) return x;</a:t>
            </a:r>
            <a:endParaRPr sz="1500"/>
          </a:p>
          <a:p>
            <a:r>
              <a:rPr lang="en-US" sz="1500">
                <a:solidFill>
                  <a:schemeClr val="dk1"/>
                </a:solidFill>
              </a:rPr>
              <a:t>//Successfull</a:t>
            </a:r>
            <a:endParaRPr sz="1500">
              <a:solidFill>
                <a:schemeClr val="dk1"/>
              </a:solidFill>
            </a:endParaRPr>
          </a:p>
          <a:p>
            <a:endParaRPr sz="1500">
              <a:solidFill>
                <a:schemeClr val="dk1"/>
              </a:solidFill>
            </a:endParaRPr>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35"/>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Search nodes by using properties</a:t>
            </a:r>
            <a:endParaRPr sz="1800" b="1">
              <a:solidFill>
                <a:srgbClr val="C55A11"/>
              </a:solidFill>
              <a:latin typeface="Calibri"/>
              <a:ea typeface="Calibri"/>
              <a:cs typeface="Calibri"/>
              <a:sym typeface="Calibri"/>
            </a:endParaRPr>
          </a:p>
        </p:txBody>
      </p:sp>
      <p:cxnSp>
        <p:nvCxnSpPr>
          <p:cNvPr id="447" name="Google Shape;447;p35"/>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448" name="Google Shape;448;p35"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449" name="Google Shape;449;p35"/>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450" name="Google Shape;450;p35"/>
          <p:cNvSpPr txBox="1"/>
          <p:nvPr/>
        </p:nvSpPr>
        <p:spPr>
          <a:xfrm>
            <a:off x="174956" y="1057488"/>
            <a:ext cx="7820100" cy="3993371"/>
          </a:xfrm>
          <a:prstGeom prst="rect">
            <a:avLst/>
          </a:prstGeom>
          <a:noFill/>
          <a:ln>
            <a:noFill/>
          </a:ln>
        </p:spPr>
        <p:txBody>
          <a:bodyPr spcFirstLastPara="1" wrap="square" lIns="68569" tIns="34275" rIns="68569" bIns="34275" anchor="t" anchorCtr="0">
            <a:spAutoFit/>
          </a:bodyPr>
          <a:lstStyle/>
          <a:p>
            <a:endParaRPr sz="1500">
              <a:solidFill>
                <a:schemeClr val="dk1"/>
              </a:solidFill>
            </a:endParaRPr>
          </a:p>
          <a:p>
            <a:r>
              <a:rPr lang="en-US" sz="1500" b="1">
                <a:solidFill>
                  <a:schemeClr val="dk1"/>
                </a:solidFill>
              </a:rPr>
              <a:t>To filter a node with properties and with specific value:</a:t>
            </a:r>
            <a:endParaRPr sz="1500"/>
          </a:p>
          <a:p>
            <a:endParaRPr sz="1500" b="1">
              <a:solidFill>
                <a:schemeClr val="dk1"/>
              </a:solidFill>
            </a:endParaRPr>
          </a:p>
          <a:p>
            <a:r>
              <a:rPr lang="en-US" sz="1500">
                <a:solidFill>
                  <a:schemeClr val="dk1"/>
                </a:solidFill>
              </a:rPr>
              <a:t> There are multiple nodes with label book and associated with properties like author, title, pages, price and publisher</a:t>
            </a:r>
            <a:endParaRPr sz="1500"/>
          </a:p>
          <a:p>
            <a:endParaRPr sz="1500">
              <a:solidFill>
                <a:schemeClr val="dk1"/>
              </a:solidFill>
            </a:endParaRPr>
          </a:p>
          <a:p>
            <a:r>
              <a:rPr lang="en-US" sz="1500">
                <a:solidFill>
                  <a:schemeClr val="dk1"/>
                </a:solidFill>
              </a:rPr>
              <a:t>Search all nodes where author of the book is “Chetan </a:t>
            </a:r>
            <a:r>
              <a:rPr lang="en-US" sz="1500" b="1">
                <a:solidFill>
                  <a:schemeClr val="dk1"/>
                </a:solidFill>
              </a:rPr>
              <a:t>”</a:t>
            </a:r>
            <a:endParaRPr sz="1500"/>
          </a:p>
          <a:p>
            <a:endParaRPr sz="1500" b="1">
              <a:solidFill>
                <a:schemeClr val="dk1"/>
              </a:solidFill>
            </a:endParaRPr>
          </a:p>
          <a:p>
            <a:r>
              <a:rPr lang="en-US" sz="1500" b="1">
                <a:solidFill>
                  <a:srgbClr val="FF0000"/>
                </a:solidFill>
              </a:rPr>
              <a:t>Match (n:Label{property:”value”}) return n;</a:t>
            </a:r>
            <a:endParaRPr sz="1500"/>
          </a:p>
          <a:p>
            <a:endParaRPr sz="1500" b="1">
              <a:solidFill>
                <a:srgbClr val="FF0000"/>
              </a:solidFill>
            </a:endParaRPr>
          </a:p>
          <a:p>
            <a:r>
              <a:rPr lang="en-US" sz="1500" b="1">
                <a:solidFill>
                  <a:srgbClr val="FF0000"/>
                </a:solidFill>
              </a:rPr>
              <a:t>Match (n:Book{author:”Chetan”}) return n;</a:t>
            </a:r>
            <a:endParaRPr sz="1500"/>
          </a:p>
          <a:p>
            <a:endParaRPr sz="1500" b="1">
              <a:solidFill>
                <a:srgbClr val="FF0000"/>
              </a:solidFill>
            </a:endParaRPr>
          </a:p>
          <a:p>
            <a:r>
              <a:rPr lang="en-US" sz="1500" b="1">
                <a:solidFill>
                  <a:schemeClr val="dk1"/>
                </a:solidFill>
              </a:rPr>
              <a:t>// return all the nodes with label book and property author with value “Chetan” , if not available returns zero records</a:t>
            </a:r>
            <a:endParaRPr sz="1500"/>
          </a:p>
          <a:p>
            <a:endParaRPr sz="1500" b="1">
              <a:solidFill>
                <a:schemeClr val="dk1"/>
              </a:solidFill>
            </a:endParaRPr>
          </a:p>
          <a:p>
            <a:r>
              <a:rPr lang="en-US" sz="1500" b="1">
                <a:solidFill>
                  <a:srgbClr val="FF0000"/>
                </a:solidFill>
              </a:rPr>
              <a:t>Match (n:Book1{Author:"Elmasri"}) return n;</a:t>
            </a:r>
            <a:endParaRPr sz="1500" b="1">
              <a:solidFill>
                <a:srgbClr val="FF0000"/>
              </a:solidFill>
            </a:endParaRPr>
          </a:p>
          <a:p>
            <a:r>
              <a:rPr lang="en-US" sz="1500" b="1">
                <a:solidFill>
                  <a:schemeClr val="dk1"/>
                </a:solidFill>
              </a:rPr>
              <a:t>// returns nodes with label Book1 and Author value Elmasri</a:t>
            </a:r>
            <a:endParaRPr sz="1500" b="1">
              <a:solidFill>
                <a:schemeClr val="dk1"/>
              </a:solidFill>
            </a:endParaRPr>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36"/>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Search nodes by using properties</a:t>
            </a:r>
            <a:endParaRPr sz="1800" b="1">
              <a:solidFill>
                <a:srgbClr val="C55A11"/>
              </a:solidFill>
              <a:latin typeface="Calibri"/>
              <a:ea typeface="Calibri"/>
              <a:cs typeface="Calibri"/>
              <a:sym typeface="Calibri"/>
            </a:endParaRPr>
          </a:p>
        </p:txBody>
      </p:sp>
      <p:cxnSp>
        <p:nvCxnSpPr>
          <p:cNvPr id="457" name="Google Shape;457;p36"/>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458" name="Google Shape;458;p36"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459" name="Google Shape;459;p36"/>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460" name="Google Shape;460;p36"/>
          <p:cNvSpPr txBox="1"/>
          <p:nvPr/>
        </p:nvSpPr>
        <p:spPr>
          <a:xfrm>
            <a:off x="174918" y="1137841"/>
            <a:ext cx="7325325" cy="2608376"/>
          </a:xfrm>
          <a:prstGeom prst="rect">
            <a:avLst/>
          </a:prstGeom>
          <a:noFill/>
          <a:ln>
            <a:noFill/>
          </a:ln>
        </p:spPr>
        <p:txBody>
          <a:bodyPr spcFirstLastPara="1" wrap="square" lIns="68569" tIns="34275" rIns="68569" bIns="34275" anchor="t" anchorCtr="0">
            <a:spAutoFit/>
          </a:bodyPr>
          <a:lstStyle/>
          <a:p>
            <a:endParaRPr sz="1500">
              <a:solidFill>
                <a:schemeClr val="dk1"/>
              </a:solidFill>
            </a:endParaRPr>
          </a:p>
          <a:p>
            <a:r>
              <a:rPr lang="en-US" sz="1500" b="1">
                <a:solidFill>
                  <a:schemeClr val="dk1"/>
                </a:solidFill>
              </a:rPr>
              <a:t>To filter a node using operators (AND, OR, &lt; , &gt;……)</a:t>
            </a:r>
            <a:endParaRPr sz="1500"/>
          </a:p>
          <a:p>
            <a:endParaRPr sz="1500" b="1">
              <a:solidFill>
                <a:schemeClr val="dk1"/>
              </a:solidFill>
            </a:endParaRPr>
          </a:p>
          <a:p>
            <a:r>
              <a:rPr lang="en-US" sz="1500">
                <a:solidFill>
                  <a:schemeClr val="dk1"/>
                </a:solidFill>
              </a:rPr>
              <a:t>Search all nodes whose author is a1 or a2 and price of the book is one thousand.</a:t>
            </a:r>
            <a:endParaRPr sz="1500"/>
          </a:p>
          <a:p>
            <a:endParaRPr sz="1500" b="1">
              <a:solidFill>
                <a:schemeClr val="dk1"/>
              </a:solidFill>
            </a:endParaRPr>
          </a:p>
          <a:p>
            <a:r>
              <a:rPr lang="en-US" sz="1500" b="1">
                <a:solidFill>
                  <a:srgbClr val="FF0000"/>
                </a:solidFill>
              </a:rPr>
              <a:t>Match (n:Book) where n.price&lt;1000 AND (n.author="Neel" or n.author = "Navathe") return n;</a:t>
            </a:r>
            <a:endParaRPr sz="1500"/>
          </a:p>
          <a:p>
            <a:r>
              <a:rPr lang="en-US" sz="1500" b="1">
                <a:solidFill>
                  <a:schemeClr val="dk1"/>
                </a:solidFill>
              </a:rPr>
              <a:t>// return all the nodes with label book with price &lt;1000 and author with value Neel or Navathe</a:t>
            </a:r>
            <a:endParaRPr sz="1500" b="1">
              <a:solidFill>
                <a:schemeClr val="dk1"/>
              </a:solidFill>
            </a:endParaRPr>
          </a:p>
          <a:p>
            <a:endParaRPr sz="1500" b="1">
              <a:solidFill>
                <a:schemeClr val="dk1"/>
              </a:solidFill>
            </a:endParaRPr>
          </a:p>
          <a:p>
            <a:endParaRPr sz="1500" b="1">
              <a:solidFill>
                <a:schemeClr val="dk1"/>
              </a:solidFill>
            </a:endParaRPr>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7"/>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Update properties of a Node</a:t>
            </a:r>
            <a:endParaRPr sz="1800" b="1">
              <a:solidFill>
                <a:srgbClr val="C55A11"/>
              </a:solidFill>
              <a:latin typeface="Calibri"/>
              <a:ea typeface="Calibri"/>
              <a:cs typeface="Calibri"/>
              <a:sym typeface="Calibri"/>
            </a:endParaRPr>
          </a:p>
        </p:txBody>
      </p:sp>
      <p:cxnSp>
        <p:nvCxnSpPr>
          <p:cNvPr id="467" name="Google Shape;467;p37"/>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468" name="Google Shape;468;p37"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469" name="Google Shape;469;p37"/>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470" name="Google Shape;470;p37"/>
          <p:cNvSpPr txBox="1"/>
          <p:nvPr/>
        </p:nvSpPr>
        <p:spPr>
          <a:xfrm>
            <a:off x="174919" y="1137850"/>
            <a:ext cx="7820100" cy="3116207"/>
          </a:xfrm>
          <a:prstGeom prst="rect">
            <a:avLst/>
          </a:prstGeom>
          <a:noFill/>
          <a:ln>
            <a:noFill/>
          </a:ln>
        </p:spPr>
        <p:txBody>
          <a:bodyPr spcFirstLastPara="1" wrap="square" lIns="68569" tIns="34275" rIns="68569" bIns="34275" anchor="t" anchorCtr="0">
            <a:spAutoFit/>
          </a:bodyPr>
          <a:lstStyle/>
          <a:p>
            <a:r>
              <a:rPr lang="en-US" sz="1650">
                <a:solidFill>
                  <a:schemeClr val="dk1"/>
                </a:solidFill>
              </a:rPr>
              <a:t>We created:</a:t>
            </a:r>
            <a:endParaRPr sz="1650"/>
          </a:p>
          <a:p>
            <a:r>
              <a:rPr lang="en-US" sz="1650">
                <a:solidFill>
                  <a:srgbClr val="FF0000"/>
                </a:solidFill>
              </a:rPr>
              <a:t>Create (x:Book { title:”the  lives of others”, author : “Neel”, publisher: [“Chato &amp; Windos”,”w norton”], price: 285.00, pages : 528, instock : false }) return x</a:t>
            </a:r>
            <a:endParaRPr sz="1650"/>
          </a:p>
          <a:p>
            <a:endParaRPr sz="1650" b="1">
              <a:solidFill>
                <a:schemeClr val="dk1"/>
              </a:solidFill>
            </a:endParaRPr>
          </a:p>
          <a:p>
            <a:r>
              <a:rPr lang="en-US" sz="1650" b="1">
                <a:solidFill>
                  <a:schemeClr val="dk1"/>
                </a:solidFill>
              </a:rPr>
              <a:t>To change the title of the Book</a:t>
            </a:r>
            <a:endParaRPr sz="1650"/>
          </a:p>
          <a:p>
            <a:endParaRPr sz="1650" b="1">
              <a:solidFill>
                <a:schemeClr val="dk1"/>
              </a:solidFill>
            </a:endParaRPr>
          </a:p>
          <a:p>
            <a:r>
              <a:rPr lang="en-US" sz="1650" b="1">
                <a:solidFill>
                  <a:srgbClr val="FF0000"/>
                </a:solidFill>
              </a:rPr>
              <a:t>Match(n) where n.title=“</a:t>
            </a:r>
            <a:r>
              <a:rPr lang="en-US" sz="1650">
                <a:solidFill>
                  <a:srgbClr val="FF0000"/>
                </a:solidFill>
              </a:rPr>
              <a:t>the  lives of others</a:t>
            </a:r>
            <a:r>
              <a:rPr lang="en-US" sz="1650" b="1">
                <a:solidFill>
                  <a:srgbClr val="FF0000"/>
                </a:solidFill>
              </a:rPr>
              <a:t>” set n.title=“The lives” return n</a:t>
            </a:r>
            <a:endParaRPr sz="1650"/>
          </a:p>
          <a:p>
            <a:endParaRPr sz="1650" b="1">
              <a:solidFill>
                <a:srgbClr val="FF0000"/>
              </a:solidFill>
            </a:endParaRPr>
          </a:p>
          <a:p>
            <a:r>
              <a:rPr lang="en-US" sz="1650" b="1">
                <a:solidFill>
                  <a:schemeClr val="dk1"/>
                </a:solidFill>
              </a:rPr>
              <a:t>//updates the title from “the lives of others” to “the lives” and returns the node</a:t>
            </a:r>
            <a:endParaRPr sz="1650"/>
          </a:p>
          <a:p>
            <a:endParaRPr sz="1650" b="1">
              <a:solidFill>
                <a:schemeClr val="dk1"/>
              </a:solidFill>
            </a:endParaRPr>
          </a:p>
          <a:p>
            <a:endParaRPr sz="1650" b="1">
              <a:solidFill>
                <a:schemeClr val="dk1"/>
              </a:solidFill>
            </a:endParaRPr>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38"/>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Update properties of a Node</a:t>
            </a:r>
            <a:endParaRPr sz="1800" b="1">
              <a:solidFill>
                <a:srgbClr val="C55A11"/>
              </a:solidFill>
              <a:latin typeface="Calibri"/>
              <a:ea typeface="Calibri"/>
              <a:cs typeface="Calibri"/>
              <a:sym typeface="Calibri"/>
            </a:endParaRPr>
          </a:p>
        </p:txBody>
      </p:sp>
      <p:cxnSp>
        <p:nvCxnSpPr>
          <p:cNvPr id="477" name="Google Shape;477;p38"/>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478" name="Google Shape;478;p38"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479" name="Google Shape;479;p38"/>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480" name="Google Shape;480;p38"/>
          <p:cNvSpPr txBox="1"/>
          <p:nvPr/>
        </p:nvSpPr>
        <p:spPr>
          <a:xfrm>
            <a:off x="174918" y="1137841"/>
            <a:ext cx="7325325" cy="2862292"/>
          </a:xfrm>
          <a:prstGeom prst="rect">
            <a:avLst/>
          </a:prstGeom>
          <a:noFill/>
          <a:ln>
            <a:noFill/>
          </a:ln>
        </p:spPr>
        <p:txBody>
          <a:bodyPr spcFirstLastPara="1" wrap="square" lIns="68569" tIns="34275" rIns="68569" bIns="34275" anchor="t" anchorCtr="0">
            <a:spAutoFit/>
          </a:bodyPr>
          <a:lstStyle/>
          <a:p>
            <a:endParaRPr sz="1650" b="1">
              <a:solidFill>
                <a:schemeClr val="dk1"/>
              </a:solidFill>
            </a:endParaRPr>
          </a:p>
          <a:p>
            <a:r>
              <a:rPr lang="en-US" sz="1650" b="1">
                <a:solidFill>
                  <a:schemeClr val="dk1"/>
                </a:solidFill>
              </a:rPr>
              <a:t>To update multiple properties:</a:t>
            </a:r>
            <a:endParaRPr sz="1650"/>
          </a:p>
          <a:p>
            <a:endParaRPr sz="1650" b="1">
              <a:solidFill>
                <a:schemeClr val="dk1"/>
              </a:solidFill>
            </a:endParaRPr>
          </a:p>
          <a:p>
            <a:r>
              <a:rPr lang="en-US" sz="1650" b="1">
                <a:solidFill>
                  <a:srgbClr val="FF0000"/>
                </a:solidFill>
              </a:rPr>
              <a:t>Match(n:Book {title=“existing title}) set n.author=“Gosh”,n.price=324.00,n.stock=true return n</a:t>
            </a:r>
            <a:endParaRPr sz="1650"/>
          </a:p>
          <a:p>
            <a:endParaRPr sz="1650" b="1">
              <a:solidFill>
                <a:srgbClr val="FF0000"/>
              </a:solidFill>
            </a:endParaRPr>
          </a:p>
          <a:p>
            <a:r>
              <a:rPr lang="en-US" sz="1650" b="1">
                <a:solidFill>
                  <a:schemeClr val="dk1"/>
                </a:solidFill>
              </a:rPr>
              <a:t>//Searches for the nodes with label Book and title =“existing title” and update its author, price and stock properties accordingly.</a:t>
            </a:r>
            <a:endParaRPr sz="1650"/>
          </a:p>
          <a:p>
            <a:endParaRPr sz="1650" b="1">
              <a:solidFill>
                <a:schemeClr val="dk1"/>
              </a:solidFill>
            </a:endParaRPr>
          </a:p>
          <a:p>
            <a:endParaRPr sz="1650" b="1">
              <a:solidFill>
                <a:schemeClr val="dk1"/>
              </a:solidFill>
            </a:endParaRPr>
          </a:p>
          <a:p>
            <a:endParaRPr sz="1650" b="1">
              <a:solidFill>
                <a:schemeClr val="dk1"/>
              </a:solidFill>
            </a:endParaRPr>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39"/>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Delete properties of a Node</a:t>
            </a:r>
            <a:endParaRPr sz="1800" b="1">
              <a:solidFill>
                <a:srgbClr val="C55A11"/>
              </a:solidFill>
              <a:latin typeface="Calibri"/>
              <a:ea typeface="Calibri"/>
              <a:cs typeface="Calibri"/>
              <a:sym typeface="Calibri"/>
            </a:endParaRPr>
          </a:p>
        </p:txBody>
      </p:sp>
      <p:cxnSp>
        <p:nvCxnSpPr>
          <p:cNvPr id="487" name="Google Shape;487;p39"/>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488" name="Google Shape;488;p39"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489" name="Google Shape;489;p39"/>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490" name="Google Shape;490;p39"/>
          <p:cNvSpPr txBox="1"/>
          <p:nvPr/>
        </p:nvSpPr>
        <p:spPr>
          <a:xfrm>
            <a:off x="184950" y="990213"/>
            <a:ext cx="7810200" cy="4131870"/>
          </a:xfrm>
          <a:prstGeom prst="rect">
            <a:avLst/>
          </a:prstGeom>
          <a:noFill/>
          <a:ln>
            <a:noFill/>
          </a:ln>
        </p:spPr>
        <p:txBody>
          <a:bodyPr spcFirstLastPara="1" wrap="square" lIns="68569" tIns="34275" rIns="68569" bIns="34275" anchor="t" anchorCtr="0">
            <a:spAutoFit/>
          </a:bodyPr>
          <a:lstStyle/>
          <a:p>
            <a:r>
              <a:rPr lang="en-US" sz="1650" b="1">
                <a:solidFill>
                  <a:schemeClr val="dk1"/>
                </a:solidFill>
              </a:rPr>
              <a:t>To delete multiple properties:</a:t>
            </a:r>
            <a:endParaRPr sz="1650"/>
          </a:p>
          <a:p>
            <a:endParaRPr sz="1650" b="1">
              <a:solidFill>
                <a:schemeClr val="dk1"/>
              </a:solidFill>
            </a:endParaRPr>
          </a:p>
          <a:p>
            <a:r>
              <a:rPr lang="en-US" sz="1650" b="1">
                <a:solidFill>
                  <a:schemeClr val="dk1"/>
                </a:solidFill>
              </a:rPr>
              <a:t>Match clause is used to search and remove clause to delete certain property.</a:t>
            </a:r>
            <a:endParaRPr sz="1650"/>
          </a:p>
          <a:p>
            <a:endParaRPr sz="1650" b="1">
              <a:solidFill>
                <a:schemeClr val="dk1"/>
              </a:solidFill>
            </a:endParaRPr>
          </a:p>
          <a:p>
            <a:r>
              <a:rPr lang="en-US" sz="1650" b="1">
                <a:solidFill>
                  <a:schemeClr val="dk1"/>
                </a:solidFill>
              </a:rPr>
              <a:t>Method 1: Remove property by setting the value to NULL</a:t>
            </a:r>
            <a:endParaRPr sz="1650"/>
          </a:p>
          <a:p>
            <a:endParaRPr sz="1650" b="1">
              <a:solidFill>
                <a:schemeClr val="dk1"/>
              </a:solidFill>
            </a:endParaRPr>
          </a:p>
          <a:p>
            <a:r>
              <a:rPr lang="en-US" sz="1650" b="1">
                <a:solidFill>
                  <a:srgbClr val="FF0000"/>
                </a:solidFill>
              </a:rPr>
              <a:t>Match(n:Book {author:“Neel”}) set n.publisher=NULL return n</a:t>
            </a:r>
            <a:endParaRPr sz="1650"/>
          </a:p>
          <a:p>
            <a:endParaRPr sz="1650" b="1">
              <a:solidFill>
                <a:srgbClr val="FF0000"/>
              </a:solidFill>
            </a:endParaRPr>
          </a:p>
          <a:p>
            <a:r>
              <a:rPr lang="en-US" sz="1650" b="1">
                <a:solidFill>
                  <a:schemeClr val="dk1"/>
                </a:solidFill>
              </a:rPr>
              <a:t>//to remove - set publisher to null from the nodes with label Book and author “Neel”</a:t>
            </a:r>
            <a:endParaRPr sz="1650"/>
          </a:p>
          <a:p>
            <a:r>
              <a:rPr lang="en-US" sz="1650" b="1">
                <a:solidFill>
                  <a:schemeClr val="dk1"/>
                </a:solidFill>
              </a:rPr>
              <a:t>//This removes property publisher.</a:t>
            </a:r>
            <a:endParaRPr sz="1650" b="1">
              <a:solidFill>
                <a:schemeClr val="dk1"/>
              </a:solidFill>
            </a:endParaRPr>
          </a:p>
          <a:p>
            <a:endParaRPr sz="1650" b="1">
              <a:solidFill>
                <a:schemeClr val="dk1"/>
              </a:solidFill>
            </a:endParaRPr>
          </a:p>
          <a:p>
            <a:r>
              <a:rPr lang="en-US" sz="1650" b="1">
                <a:solidFill>
                  <a:schemeClr val="dk1"/>
                </a:solidFill>
              </a:rPr>
              <a:t>Method 2: Remove property by setting the value to NULL</a:t>
            </a:r>
            <a:endParaRPr sz="1650"/>
          </a:p>
          <a:p>
            <a:endParaRPr sz="1650" b="1">
              <a:solidFill>
                <a:schemeClr val="dk1"/>
              </a:solidFill>
            </a:endParaRPr>
          </a:p>
          <a:p>
            <a:r>
              <a:rPr lang="en-US" sz="1650" b="1">
                <a:solidFill>
                  <a:srgbClr val="FF0000"/>
                </a:solidFill>
              </a:rPr>
              <a:t>Match(n:Book) where n.author = “Neel” set n.publisher=NULL return n</a:t>
            </a:r>
            <a:endParaRPr sz="1650"/>
          </a:p>
          <a:p>
            <a:endParaRPr sz="1650" b="1">
              <a:solidFill>
                <a:schemeClr val="dk1"/>
              </a:solidFill>
            </a:endParaRPr>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0"/>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Delete properties of a Node</a:t>
            </a:r>
            <a:endParaRPr sz="1800" b="1">
              <a:solidFill>
                <a:srgbClr val="C55A11"/>
              </a:solidFill>
              <a:latin typeface="Calibri"/>
              <a:ea typeface="Calibri"/>
              <a:cs typeface="Calibri"/>
              <a:sym typeface="Calibri"/>
            </a:endParaRPr>
          </a:p>
        </p:txBody>
      </p:sp>
      <p:cxnSp>
        <p:nvCxnSpPr>
          <p:cNvPr id="497" name="Google Shape;497;p40"/>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498" name="Google Shape;498;p40"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499" name="Google Shape;499;p40"/>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500" name="Google Shape;500;p40"/>
          <p:cNvSpPr txBox="1"/>
          <p:nvPr/>
        </p:nvSpPr>
        <p:spPr>
          <a:xfrm>
            <a:off x="174919" y="1137851"/>
            <a:ext cx="7820100" cy="3762538"/>
          </a:xfrm>
          <a:prstGeom prst="rect">
            <a:avLst/>
          </a:prstGeom>
          <a:noFill/>
          <a:ln>
            <a:noFill/>
          </a:ln>
        </p:spPr>
        <p:txBody>
          <a:bodyPr spcFirstLastPara="1" wrap="square" lIns="68569" tIns="34275" rIns="68569" bIns="34275" anchor="t" anchorCtr="0">
            <a:spAutoFit/>
          </a:bodyPr>
          <a:lstStyle/>
          <a:p>
            <a:r>
              <a:rPr lang="en-US" sz="1500" b="1">
                <a:solidFill>
                  <a:schemeClr val="dk1"/>
                </a:solidFill>
              </a:rPr>
              <a:t>To delete property from all the nodes</a:t>
            </a:r>
            <a:endParaRPr sz="1500"/>
          </a:p>
          <a:p>
            <a:endParaRPr sz="1500" b="1">
              <a:solidFill>
                <a:schemeClr val="dk1"/>
              </a:solidFill>
            </a:endParaRPr>
          </a:p>
          <a:p>
            <a:r>
              <a:rPr lang="en-US" sz="1500" b="1">
                <a:solidFill>
                  <a:schemeClr val="dk1"/>
                </a:solidFill>
              </a:rPr>
              <a:t>Use Match clause to get all the nodes and remove clause to delete certain property from all.</a:t>
            </a:r>
            <a:endParaRPr sz="1500"/>
          </a:p>
          <a:p>
            <a:endParaRPr sz="1500" b="1">
              <a:solidFill>
                <a:schemeClr val="dk1"/>
              </a:solidFill>
            </a:endParaRPr>
          </a:p>
          <a:p>
            <a:r>
              <a:rPr lang="en-US" sz="1500" b="1">
                <a:solidFill>
                  <a:schemeClr val="dk1"/>
                </a:solidFill>
              </a:rPr>
              <a:t>Method 1: Remove property “pages” from all nodes</a:t>
            </a:r>
            <a:endParaRPr sz="1500"/>
          </a:p>
          <a:p>
            <a:endParaRPr sz="1500" b="1">
              <a:solidFill>
                <a:schemeClr val="dk1"/>
              </a:solidFill>
            </a:endParaRPr>
          </a:p>
          <a:p>
            <a:r>
              <a:rPr lang="en-US" sz="1500" b="1">
                <a:solidFill>
                  <a:srgbClr val="FF0000"/>
                </a:solidFill>
              </a:rPr>
              <a:t>Match (n) remove n.pages return n</a:t>
            </a:r>
            <a:endParaRPr sz="1500"/>
          </a:p>
          <a:p>
            <a:endParaRPr sz="1500" b="1">
              <a:solidFill>
                <a:srgbClr val="FF0000"/>
              </a:solidFill>
            </a:endParaRPr>
          </a:p>
          <a:p>
            <a:r>
              <a:rPr lang="en-US" sz="1500" b="1">
                <a:solidFill>
                  <a:schemeClr val="dk1"/>
                </a:solidFill>
              </a:rPr>
              <a:t>//to remove property pages from all the nodes</a:t>
            </a:r>
            <a:endParaRPr sz="1500"/>
          </a:p>
          <a:p>
            <a:endParaRPr sz="1500" b="1">
              <a:solidFill>
                <a:schemeClr val="dk1"/>
              </a:solidFill>
            </a:endParaRPr>
          </a:p>
          <a:p>
            <a:r>
              <a:rPr lang="en-US" sz="1500" b="1">
                <a:solidFill>
                  <a:schemeClr val="dk1"/>
                </a:solidFill>
              </a:rPr>
              <a:t>Method 2: Remove property “title” from the nodes with label bestseller</a:t>
            </a:r>
            <a:endParaRPr sz="1500"/>
          </a:p>
          <a:p>
            <a:endParaRPr sz="1500" b="1">
              <a:solidFill>
                <a:schemeClr val="dk1"/>
              </a:solidFill>
            </a:endParaRPr>
          </a:p>
          <a:p>
            <a:r>
              <a:rPr lang="en-US" sz="1500" b="1">
                <a:solidFill>
                  <a:srgbClr val="FF0000"/>
                </a:solidFill>
              </a:rPr>
              <a:t>Match(n) where n:Bestseller remove n.title return n; </a:t>
            </a:r>
            <a:endParaRPr sz="1500"/>
          </a:p>
          <a:p>
            <a:endParaRPr sz="1500" b="1">
              <a:solidFill>
                <a:srgbClr val="FF0000"/>
              </a:solidFill>
            </a:endParaRPr>
          </a:p>
          <a:p>
            <a:r>
              <a:rPr lang="en-US" sz="1500" b="1">
                <a:solidFill>
                  <a:schemeClr val="dk1"/>
                </a:solidFill>
              </a:rPr>
              <a:t>//a property can be used as a filter to delete other properties</a:t>
            </a:r>
            <a:endParaRPr sz="1500" b="1">
              <a:solidFill>
                <a:schemeClr val="dk1"/>
              </a:solidFill>
            </a:endParaRPr>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41"/>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Delete properties of a Node</a:t>
            </a:r>
            <a:endParaRPr sz="1800" b="1">
              <a:solidFill>
                <a:srgbClr val="C55A11"/>
              </a:solidFill>
              <a:latin typeface="Calibri"/>
              <a:ea typeface="Calibri"/>
              <a:cs typeface="Calibri"/>
              <a:sym typeface="Calibri"/>
            </a:endParaRPr>
          </a:p>
        </p:txBody>
      </p:sp>
      <p:cxnSp>
        <p:nvCxnSpPr>
          <p:cNvPr id="507" name="Google Shape;507;p41"/>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508" name="Google Shape;508;p41"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509" name="Google Shape;509;p41"/>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510" name="Google Shape;510;p41"/>
          <p:cNvSpPr txBox="1"/>
          <p:nvPr/>
        </p:nvSpPr>
        <p:spPr>
          <a:xfrm>
            <a:off x="174918" y="1137841"/>
            <a:ext cx="7325325" cy="3624039"/>
          </a:xfrm>
          <a:prstGeom prst="rect">
            <a:avLst/>
          </a:prstGeom>
          <a:noFill/>
          <a:ln>
            <a:noFill/>
          </a:ln>
        </p:spPr>
        <p:txBody>
          <a:bodyPr spcFirstLastPara="1" wrap="square" lIns="68569" tIns="34275" rIns="68569" bIns="34275" anchor="t" anchorCtr="0">
            <a:spAutoFit/>
          </a:bodyPr>
          <a:lstStyle/>
          <a:p>
            <a:endParaRPr sz="1650" b="1">
              <a:solidFill>
                <a:schemeClr val="dk1"/>
              </a:solidFill>
            </a:endParaRPr>
          </a:p>
          <a:p>
            <a:r>
              <a:rPr lang="en-US" sz="1650" b="1">
                <a:solidFill>
                  <a:schemeClr val="dk1"/>
                </a:solidFill>
              </a:rPr>
              <a:t>To delete the nodes</a:t>
            </a:r>
            <a:endParaRPr sz="1650"/>
          </a:p>
          <a:p>
            <a:endParaRPr sz="1650" b="1">
              <a:solidFill>
                <a:schemeClr val="dk1"/>
              </a:solidFill>
            </a:endParaRPr>
          </a:p>
          <a:p>
            <a:r>
              <a:rPr lang="en-US" sz="1650" b="1">
                <a:solidFill>
                  <a:schemeClr val="dk1"/>
                </a:solidFill>
              </a:rPr>
              <a:t>Use match clause to select and delete clause to delete a node </a:t>
            </a:r>
            <a:endParaRPr sz="1650"/>
          </a:p>
          <a:p>
            <a:endParaRPr sz="1650" b="1">
              <a:solidFill>
                <a:schemeClr val="dk1"/>
              </a:solidFill>
            </a:endParaRPr>
          </a:p>
          <a:p>
            <a:r>
              <a:rPr lang="en-US" sz="1650" b="1">
                <a:solidFill>
                  <a:srgbClr val="FF0000"/>
                </a:solidFill>
              </a:rPr>
              <a:t>Match (n) n.stock=false delete n</a:t>
            </a:r>
            <a:endParaRPr sz="1650"/>
          </a:p>
          <a:p>
            <a:endParaRPr sz="1650" b="1">
              <a:solidFill>
                <a:srgbClr val="FF0000"/>
              </a:solidFill>
            </a:endParaRPr>
          </a:p>
          <a:p>
            <a:r>
              <a:rPr lang="en-US" sz="1650" b="1">
                <a:solidFill>
                  <a:schemeClr val="dk1"/>
                </a:solidFill>
              </a:rPr>
              <a:t>//to delete nodes based on the property stock with value “false”</a:t>
            </a:r>
            <a:endParaRPr sz="1650"/>
          </a:p>
          <a:p>
            <a:r>
              <a:rPr lang="en-US" sz="1650" b="1">
                <a:solidFill>
                  <a:schemeClr val="dk1"/>
                </a:solidFill>
              </a:rPr>
              <a:t>// based if id the properties can be deleted </a:t>
            </a:r>
            <a:endParaRPr sz="1650"/>
          </a:p>
          <a:p>
            <a:endParaRPr sz="1650" b="1">
              <a:solidFill>
                <a:schemeClr val="dk1"/>
              </a:solidFill>
            </a:endParaRPr>
          </a:p>
          <a:p>
            <a:r>
              <a:rPr lang="en-US" sz="1650" b="1">
                <a:solidFill>
                  <a:schemeClr val="dk1"/>
                </a:solidFill>
              </a:rPr>
              <a:t>Remove a property named price from the node with the internal id = 1</a:t>
            </a:r>
            <a:endParaRPr sz="1650" b="1">
              <a:solidFill>
                <a:schemeClr val="dk1"/>
              </a:solidFill>
            </a:endParaRPr>
          </a:p>
          <a:p>
            <a:endParaRPr sz="1650" b="1">
              <a:solidFill>
                <a:srgbClr val="FF0000"/>
              </a:solidFill>
            </a:endParaRPr>
          </a:p>
          <a:p>
            <a:r>
              <a:rPr lang="en-US" sz="1650" b="1">
                <a:solidFill>
                  <a:srgbClr val="FF0000"/>
                </a:solidFill>
              </a:rPr>
              <a:t>Match(n) where id(n)=1 remove n.price return n</a:t>
            </a:r>
            <a:endParaRPr sz="1650"/>
          </a:p>
          <a:p>
            <a:endParaRPr sz="1650" b="1">
              <a:solidFill>
                <a:schemeClr val="dk1"/>
              </a:solidFill>
            </a:endParaRPr>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42"/>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Relationship</a:t>
            </a:r>
            <a:endParaRPr sz="1800" b="1">
              <a:solidFill>
                <a:srgbClr val="C55A11"/>
              </a:solidFill>
              <a:latin typeface="Calibri"/>
              <a:ea typeface="Calibri"/>
              <a:cs typeface="Calibri"/>
              <a:sym typeface="Calibri"/>
            </a:endParaRPr>
          </a:p>
        </p:txBody>
      </p:sp>
      <p:cxnSp>
        <p:nvCxnSpPr>
          <p:cNvPr id="517" name="Google Shape;517;p42"/>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518" name="Google Shape;518;p42"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519" name="Google Shape;519;p42"/>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520" name="Google Shape;520;p42"/>
          <p:cNvSpPr/>
          <p:nvPr/>
        </p:nvSpPr>
        <p:spPr>
          <a:xfrm>
            <a:off x="308986" y="1441453"/>
            <a:ext cx="6549014" cy="484718"/>
          </a:xfrm>
          <a:prstGeom prst="rect">
            <a:avLst/>
          </a:prstGeom>
          <a:noFill/>
          <a:ln>
            <a:noFill/>
          </a:ln>
        </p:spPr>
        <p:txBody>
          <a:bodyPr spcFirstLastPara="1" wrap="square" lIns="68569" tIns="34275" rIns="68569" bIns="34275" anchor="t" anchorCtr="0">
            <a:spAutoFit/>
          </a:bodyPr>
          <a:lstStyle/>
          <a:p>
            <a:endParaRPr sz="1350">
              <a:solidFill>
                <a:schemeClr val="dk1"/>
              </a:solidFill>
            </a:endParaRPr>
          </a:p>
          <a:p>
            <a:endParaRPr sz="1350">
              <a:solidFill>
                <a:schemeClr val="dk1"/>
              </a:solidFill>
            </a:endParaRPr>
          </a:p>
        </p:txBody>
      </p:sp>
      <p:sp>
        <p:nvSpPr>
          <p:cNvPr id="521" name="Google Shape;521;p42"/>
          <p:cNvSpPr txBox="1"/>
          <p:nvPr/>
        </p:nvSpPr>
        <p:spPr>
          <a:xfrm>
            <a:off x="-5963" y="990213"/>
            <a:ext cx="7630875" cy="4224203"/>
          </a:xfrm>
          <a:prstGeom prst="rect">
            <a:avLst/>
          </a:prstGeom>
          <a:noFill/>
          <a:ln>
            <a:noFill/>
          </a:ln>
        </p:spPr>
        <p:txBody>
          <a:bodyPr spcFirstLastPara="1" wrap="square" lIns="68569" tIns="34275" rIns="68569" bIns="34275" anchor="t" anchorCtr="0">
            <a:spAutoFit/>
          </a:bodyPr>
          <a:lstStyle/>
          <a:p>
            <a:pPr>
              <a:lnSpc>
                <a:spcPct val="150000"/>
              </a:lnSpc>
            </a:pPr>
            <a:r>
              <a:rPr lang="en-US" sz="1500">
                <a:solidFill>
                  <a:schemeClr val="dk1"/>
                </a:solidFill>
              </a:rPr>
              <a:t>We can create a relationship using the CREATE clause. We will specify relationship within the square braces “[ ]” depending on the direction of the relationship it is placed between hyphen “ - ” and arrow “ → ” as shown in the following syntax.</a:t>
            </a:r>
            <a:endParaRPr sz="1500">
              <a:solidFill>
                <a:schemeClr val="dk1"/>
              </a:solidFill>
            </a:endParaRPr>
          </a:p>
          <a:p>
            <a:pPr>
              <a:lnSpc>
                <a:spcPct val="150000"/>
              </a:lnSpc>
            </a:pPr>
            <a:r>
              <a:rPr lang="en-US" sz="1500">
                <a:solidFill>
                  <a:schemeClr val="dk1"/>
                </a:solidFill>
              </a:rPr>
              <a:t>Format : </a:t>
            </a:r>
            <a:r>
              <a:rPr lang="en-US" sz="1500">
                <a:solidFill>
                  <a:srgbClr val="FF0000"/>
                </a:solidFill>
              </a:rPr>
              <a:t>create (node1) – [:RelationshipType]-&gt;(node2)</a:t>
            </a:r>
            <a:endParaRPr sz="1500"/>
          </a:p>
          <a:p>
            <a:pPr>
              <a:lnSpc>
                <a:spcPct val="150000"/>
              </a:lnSpc>
            </a:pPr>
            <a:r>
              <a:rPr lang="en-US" sz="1500">
                <a:solidFill>
                  <a:schemeClr val="dk1"/>
                </a:solidFill>
              </a:rPr>
              <a:t>Create two nodes and then relation ship between them</a:t>
            </a:r>
            <a:endParaRPr sz="1500"/>
          </a:p>
          <a:p>
            <a:pPr>
              <a:lnSpc>
                <a:spcPct val="150000"/>
              </a:lnSpc>
            </a:pPr>
            <a:r>
              <a:rPr lang="en-US" sz="1500">
                <a:solidFill>
                  <a:srgbClr val="FF0000"/>
                </a:solidFill>
              </a:rPr>
              <a:t>Create (chetan:author{name:”Chetan”,dob:1980,age:41})</a:t>
            </a:r>
            <a:endParaRPr sz="1500"/>
          </a:p>
          <a:p>
            <a:pPr>
              <a:lnSpc>
                <a:spcPct val="150000"/>
              </a:lnSpc>
            </a:pPr>
            <a:r>
              <a:rPr lang="en-US" sz="1500">
                <a:solidFill>
                  <a:srgbClr val="FF0000"/>
                </a:solidFill>
              </a:rPr>
              <a:t>Create (nagas:Book{title:”Nagas”,price:200,publication:”westland publication”}</a:t>
            </a:r>
            <a:endParaRPr sz="1500"/>
          </a:p>
          <a:p>
            <a:pPr>
              <a:lnSpc>
                <a:spcPct val="150000"/>
              </a:lnSpc>
            </a:pPr>
            <a:r>
              <a:rPr lang="en-US" sz="1500">
                <a:solidFill>
                  <a:schemeClr val="dk1"/>
                </a:solidFill>
              </a:rPr>
              <a:t>//above to queries creates 2 nodes</a:t>
            </a:r>
            <a:endParaRPr sz="1500">
              <a:solidFill>
                <a:schemeClr val="dk1"/>
              </a:solidFill>
            </a:endParaRPr>
          </a:p>
          <a:p>
            <a:pPr>
              <a:lnSpc>
                <a:spcPct val="150000"/>
              </a:lnSpc>
            </a:pPr>
            <a:r>
              <a:rPr lang="en-US" sz="1500">
                <a:solidFill>
                  <a:srgbClr val="FF0000"/>
                </a:solidFill>
              </a:rPr>
              <a:t>Create (chetan)-[r:author_of]-&gt;(nagas)</a:t>
            </a:r>
            <a:endParaRPr sz="1500"/>
          </a:p>
          <a:p>
            <a:pPr>
              <a:lnSpc>
                <a:spcPct val="150000"/>
              </a:lnSpc>
            </a:pPr>
            <a:endParaRPr sz="1500">
              <a:solidFill>
                <a:srgbClr val="FF0000"/>
              </a:solidFill>
            </a:endParaRPr>
          </a:p>
          <a:p>
            <a:pPr>
              <a:lnSpc>
                <a:spcPct val="150000"/>
              </a:lnSpc>
            </a:pPr>
            <a:r>
              <a:rPr lang="en-US" sz="1500">
                <a:solidFill>
                  <a:schemeClr val="dk1"/>
                </a:solidFill>
              </a:rPr>
              <a:t>//above query to create relationship between them</a:t>
            </a:r>
            <a:endParaRPr sz="1500">
              <a:solidFill>
                <a:schemeClr val="dk1"/>
              </a:solidFill>
            </a:endParaRPr>
          </a:p>
          <a:p>
            <a:pPr>
              <a:lnSpc>
                <a:spcPct val="150000"/>
              </a:lnSpc>
            </a:pPr>
            <a:endParaRPr sz="15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pic>
        <p:nvPicPr>
          <p:cNvPr id="55" name="Google Shape;55;p2"/>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56" name="Google Shape;56;p2"/>
          <p:cNvSpPr txBox="1"/>
          <p:nvPr/>
        </p:nvSpPr>
        <p:spPr>
          <a:xfrm>
            <a:off x="326542" y="738631"/>
            <a:ext cx="8131658" cy="3459922"/>
          </a:xfrm>
          <a:prstGeom prst="rect">
            <a:avLst/>
          </a:prstGeom>
          <a:noFill/>
          <a:ln>
            <a:noFill/>
          </a:ln>
        </p:spPr>
        <p:txBody>
          <a:bodyPr spcFirstLastPara="1" wrap="square" lIns="0" tIns="12700" rIns="0" bIns="0" anchor="t" anchorCtr="0">
            <a:spAutoFit/>
          </a:bodyPr>
          <a:lstStyle/>
          <a:p>
            <a:pPr marL="60325" marR="0" lvl="0" indent="0" algn="l" rtl="0">
              <a:lnSpc>
                <a:spcPct val="100000"/>
              </a:lnSpc>
              <a:spcBef>
                <a:spcPts val="0"/>
              </a:spcBef>
              <a:spcAft>
                <a:spcPts val="0"/>
              </a:spcAft>
              <a:buNone/>
            </a:pPr>
            <a:r>
              <a:rPr lang="en-US" sz="2400" b="1">
                <a:solidFill>
                  <a:srgbClr val="9F5800"/>
                </a:solidFill>
                <a:latin typeface="Times New Roman"/>
                <a:ea typeface="Times New Roman"/>
                <a:cs typeface="Times New Roman"/>
                <a:sym typeface="Times New Roman"/>
              </a:rPr>
              <a:t>Introduction to DB Security </a:t>
            </a:r>
            <a:endParaRPr sz="240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2000">
              <a:solidFill>
                <a:schemeClr val="dk1"/>
              </a:solidFill>
              <a:latin typeface="Arial"/>
              <a:ea typeface="Arial"/>
              <a:cs typeface="Arial"/>
              <a:sym typeface="Arial"/>
            </a:endParaRPr>
          </a:p>
          <a:p>
            <a:pPr marL="0" marR="0" lvl="0" indent="-127000" algn="l" rtl="0">
              <a:spcBef>
                <a:spcPts val="0"/>
              </a:spcBef>
              <a:spcAft>
                <a:spcPts val="0"/>
              </a:spcAft>
              <a:buClr>
                <a:schemeClr val="accent2"/>
              </a:buClr>
              <a:buSzPts val="2000"/>
              <a:buFont typeface="Arial"/>
              <a:buChar char="•"/>
            </a:pPr>
            <a:r>
              <a:rPr lang="en-US" sz="2000">
                <a:solidFill>
                  <a:schemeClr val="accent2"/>
                </a:solidFill>
                <a:latin typeface="Times New Roman"/>
                <a:ea typeface="Times New Roman"/>
                <a:cs typeface="Times New Roman"/>
                <a:sym typeface="Times New Roman"/>
              </a:rPr>
              <a:t>Secrecy:</a:t>
            </a:r>
            <a:r>
              <a:rPr lang="en-US" sz="2000">
                <a:solidFill>
                  <a:schemeClr val="dk1"/>
                </a:solidFill>
                <a:latin typeface="Times New Roman"/>
                <a:ea typeface="Times New Roman"/>
                <a:cs typeface="Times New Roman"/>
                <a:sym typeface="Times New Roman"/>
              </a:rPr>
              <a:t> Users should not be able to see things they are not supposed to.</a:t>
            </a:r>
            <a:endParaRPr/>
          </a:p>
          <a:p>
            <a:pPr marL="457200" marR="0" lvl="1" indent="-95250" algn="l" rtl="0">
              <a:spcBef>
                <a:spcPts val="0"/>
              </a:spcBef>
              <a:spcAft>
                <a:spcPts val="0"/>
              </a:spcAft>
              <a:buClr>
                <a:schemeClr val="dk1"/>
              </a:buClr>
              <a:buSzPts val="1500"/>
              <a:buFont typeface="Arial"/>
              <a:buChar char="•"/>
            </a:pPr>
            <a:r>
              <a:rPr lang="en-US" sz="2000" b="0" i="0" u="none" strike="noStrike" cap="none">
                <a:solidFill>
                  <a:schemeClr val="dk1"/>
                </a:solidFill>
                <a:latin typeface="Times New Roman"/>
                <a:ea typeface="Times New Roman"/>
                <a:cs typeface="Times New Roman"/>
                <a:sym typeface="Times New Roman"/>
              </a:rPr>
              <a:t>E.g., A student can’t see other students’ grades.</a:t>
            </a:r>
            <a:endParaRPr/>
          </a:p>
          <a:p>
            <a:pPr marL="457200" marR="0" lvl="1" indent="0" algn="l" rtl="0">
              <a:spcBef>
                <a:spcPts val="0"/>
              </a:spcBef>
              <a:spcAft>
                <a:spcPts val="0"/>
              </a:spcAft>
              <a:buClr>
                <a:schemeClr val="dk1"/>
              </a:buClr>
              <a:buSzPts val="1500"/>
              <a:buFont typeface="Arial"/>
              <a:buNone/>
            </a:pPr>
            <a:endParaRPr sz="2000" b="0" i="0" u="none" strike="noStrike" cap="none">
              <a:solidFill>
                <a:schemeClr val="dk1"/>
              </a:solidFill>
              <a:latin typeface="Times New Roman"/>
              <a:ea typeface="Times New Roman"/>
              <a:cs typeface="Times New Roman"/>
              <a:sym typeface="Times New Roman"/>
            </a:endParaRPr>
          </a:p>
          <a:p>
            <a:pPr marL="457200" marR="0" lvl="1" indent="0" algn="l" rtl="0">
              <a:spcBef>
                <a:spcPts val="0"/>
              </a:spcBef>
              <a:spcAft>
                <a:spcPts val="0"/>
              </a:spcAft>
              <a:buNone/>
            </a:pPr>
            <a:endParaRPr sz="2000" b="0" i="0" u="none" strike="noStrike" cap="none">
              <a:solidFill>
                <a:schemeClr val="dk1"/>
              </a:solidFill>
              <a:latin typeface="Times New Roman"/>
              <a:ea typeface="Times New Roman"/>
              <a:cs typeface="Times New Roman"/>
              <a:sym typeface="Times New Roman"/>
            </a:endParaRPr>
          </a:p>
          <a:p>
            <a:pPr marL="0" marR="0" lvl="0" indent="-127000" algn="l" rtl="0">
              <a:spcBef>
                <a:spcPts val="0"/>
              </a:spcBef>
              <a:spcAft>
                <a:spcPts val="0"/>
              </a:spcAft>
              <a:buClr>
                <a:schemeClr val="accent2"/>
              </a:buClr>
              <a:buSzPts val="2000"/>
              <a:buFont typeface="Arial"/>
              <a:buChar char="•"/>
            </a:pPr>
            <a:r>
              <a:rPr lang="en-US" sz="2000">
                <a:solidFill>
                  <a:schemeClr val="accent2"/>
                </a:solidFill>
                <a:latin typeface="Times New Roman"/>
                <a:ea typeface="Times New Roman"/>
                <a:cs typeface="Times New Roman"/>
                <a:sym typeface="Times New Roman"/>
              </a:rPr>
              <a:t>Integrity:</a:t>
            </a:r>
            <a:r>
              <a:rPr lang="en-US" sz="2000">
                <a:solidFill>
                  <a:schemeClr val="dk1"/>
                </a:solidFill>
                <a:latin typeface="Times New Roman"/>
                <a:ea typeface="Times New Roman"/>
                <a:cs typeface="Times New Roman"/>
                <a:sym typeface="Times New Roman"/>
              </a:rPr>
              <a:t> Users should not be able to modify things they are not supposed to.</a:t>
            </a:r>
            <a:endParaRPr/>
          </a:p>
          <a:p>
            <a:pPr marL="457200" marR="0" lvl="1" indent="-95250" algn="l" rtl="0">
              <a:spcBef>
                <a:spcPts val="0"/>
              </a:spcBef>
              <a:spcAft>
                <a:spcPts val="0"/>
              </a:spcAft>
              <a:buClr>
                <a:schemeClr val="dk1"/>
              </a:buClr>
              <a:buSzPts val="1500"/>
              <a:buFont typeface="Arial"/>
              <a:buChar char="•"/>
            </a:pPr>
            <a:r>
              <a:rPr lang="en-US" sz="2000" b="0" i="0" u="none" strike="noStrike" cap="none">
                <a:solidFill>
                  <a:schemeClr val="dk1"/>
                </a:solidFill>
                <a:latin typeface="Times New Roman"/>
                <a:ea typeface="Times New Roman"/>
                <a:cs typeface="Times New Roman"/>
                <a:sym typeface="Times New Roman"/>
              </a:rPr>
              <a:t>E.g., Only instructors can assign grades.</a:t>
            </a:r>
            <a:endParaRPr/>
          </a:p>
          <a:p>
            <a:pPr marL="457200" marR="0" lvl="1" indent="0" algn="l" rtl="0">
              <a:spcBef>
                <a:spcPts val="0"/>
              </a:spcBef>
              <a:spcAft>
                <a:spcPts val="0"/>
              </a:spcAft>
              <a:buClr>
                <a:schemeClr val="dk1"/>
              </a:buClr>
              <a:buSzPts val="1500"/>
              <a:buFont typeface="Arial"/>
              <a:buNone/>
            </a:pPr>
            <a:endParaRPr sz="2000" b="0" i="0" u="none" strike="noStrike" cap="none">
              <a:solidFill>
                <a:schemeClr val="dk1"/>
              </a:solidFill>
              <a:latin typeface="Times New Roman"/>
              <a:ea typeface="Times New Roman"/>
              <a:cs typeface="Times New Roman"/>
              <a:sym typeface="Times New Roman"/>
            </a:endParaRPr>
          </a:p>
          <a:p>
            <a:pPr marL="457200" marR="0" lvl="1" indent="0" algn="l" rtl="0">
              <a:spcBef>
                <a:spcPts val="0"/>
              </a:spcBef>
              <a:spcAft>
                <a:spcPts val="0"/>
              </a:spcAft>
              <a:buNone/>
            </a:pPr>
            <a:endParaRPr sz="2000" b="0" i="0" u="none" strike="noStrike" cap="none">
              <a:solidFill>
                <a:schemeClr val="dk1"/>
              </a:solidFill>
              <a:latin typeface="Times New Roman"/>
              <a:ea typeface="Times New Roman"/>
              <a:cs typeface="Times New Roman"/>
              <a:sym typeface="Times New Roman"/>
            </a:endParaRPr>
          </a:p>
          <a:p>
            <a:pPr marL="0" marR="0" lvl="0" indent="-127000" algn="l" rtl="0">
              <a:spcBef>
                <a:spcPts val="0"/>
              </a:spcBef>
              <a:spcAft>
                <a:spcPts val="0"/>
              </a:spcAft>
              <a:buClr>
                <a:schemeClr val="accent2"/>
              </a:buClr>
              <a:buSzPts val="2000"/>
              <a:buFont typeface="Arial"/>
              <a:buChar char="•"/>
            </a:pPr>
            <a:r>
              <a:rPr lang="en-US" sz="2000">
                <a:solidFill>
                  <a:schemeClr val="accent2"/>
                </a:solidFill>
                <a:latin typeface="Times New Roman"/>
                <a:ea typeface="Times New Roman"/>
                <a:cs typeface="Times New Roman"/>
                <a:sym typeface="Times New Roman"/>
              </a:rPr>
              <a:t>Availability:</a:t>
            </a:r>
            <a:r>
              <a:rPr lang="en-US" sz="2000">
                <a:solidFill>
                  <a:schemeClr val="dk1"/>
                </a:solidFill>
                <a:latin typeface="Times New Roman"/>
                <a:ea typeface="Times New Roman"/>
                <a:cs typeface="Times New Roman"/>
                <a:sym typeface="Times New Roman"/>
              </a:rPr>
              <a:t> Users should be able to see and modify things they are allowed to.</a:t>
            </a:r>
            <a:endParaRPr/>
          </a:p>
        </p:txBody>
      </p:sp>
      <p:sp>
        <p:nvSpPr>
          <p:cNvPr id="57" name="Google Shape;57;p2"/>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400">
                <a:solidFill>
                  <a:srgbClr val="2D75B5"/>
                </a:solidFill>
              </a:rPr>
              <a:t>Database Management Systems</a:t>
            </a:r>
            <a:endParaRPr sz="2400"/>
          </a:p>
        </p:txBody>
      </p:sp>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EE58A695-4456-3037-1B66-6A2C35A2B84A}"/>
                  </a:ext>
                </a:extLst>
              </p14:cNvPr>
              <p14:cNvContentPartPr/>
              <p14:nvPr/>
            </p14:nvContentPartPr>
            <p14:xfrm>
              <a:off x="259352" y="1445302"/>
              <a:ext cx="232560" cy="142560"/>
            </p14:xfrm>
          </p:contentPart>
        </mc:Choice>
        <mc:Fallback>
          <p:pic>
            <p:nvPicPr>
              <p:cNvPr id="2" name="Ink 1">
                <a:extLst>
                  <a:ext uri="{FF2B5EF4-FFF2-40B4-BE49-F238E27FC236}">
                    <a16:creationId xmlns:a16="http://schemas.microsoft.com/office/drawing/2014/main" id="{EE58A695-4456-3037-1B66-6A2C35A2B84A}"/>
                  </a:ext>
                </a:extLst>
              </p:cNvPr>
              <p:cNvPicPr/>
              <p:nvPr/>
            </p:nvPicPr>
            <p:blipFill>
              <a:blip r:embed="rId5"/>
              <a:stretch>
                <a:fillRect/>
              </a:stretch>
            </p:blipFill>
            <p:spPr>
              <a:xfrm>
                <a:off x="250712" y="1436662"/>
                <a:ext cx="250200" cy="1602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847AB115-81CE-27CF-F2F9-AEF9F379C079}"/>
                  </a:ext>
                </a:extLst>
              </p14:cNvPr>
              <p14:cNvContentPartPr/>
              <p14:nvPr/>
            </p14:nvContentPartPr>
            <p14:xfrm>
              <a:off x="261152" y="2726902"/>
              <a:ext cx="275400" cy="187560"/>
            </p14:xfrm>
          </p:contentPart>
        </mc:Choice>
        <mc:Fallback>
          <p:pic>
            <p:nvPicPr>
              <p:cNvPr id="3" name="Ink 2">
                <a:extLst>
                  <a:ext uri="{FF2B5EF4-FFF2-40B4-BE49-F238E27FC236}">
                    <a16:creationId xmlns:a16="http://schemas.microsoft.com/office/drawing/2014/main" id="{847AB115-81CE-27CF-F2F9-AEF9F379C079}"/>
                  </a:ext>
                </a:extLst>
              </p:cNvPr>
              <p:cNvPicPr/>
              <p:nvPr/>
            </p:nvPicPr>
            <p:blipFill>
              <a:blip r:embed="rId7"/>
              <a:stretch>
                <a:fillRect/>
              </a:stretch>
            </p:blipFill>
            <p:spPr>
              <a:xfrm>
                <a:off x="252512" y="2717902"/>
                <a:ext cx="293040" cy="2052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 name="Ink 3">
                <a:extLst>
                  <a:ext uri="{FF2B5EF4-FFF2-40B4-BE49-F238E27FC236}">
                    <a16:creationId xmlns:a16="http://schemas.microsoft.com/office/drawing/2014/main" id="{F8CBC935-CB2D-0AF1-F500-8B24B7EE69BC}"/>
                  </a:ext>
                </a:extLst>
              </p14:cNvPr>
              <p14:cNvContentPartPr/>
              <p14:nvPr/>
            </p14:nvContentPartPr>
            <p14:xfrm>
              <a:off x="253232" y="3912742"/>
              <a:ext cx="258120" cy="186480"/>
            </p14:xfrm>
          </p:contentPart>
        </mc:Choice>
        <mc:Fallback>
          <p:pic>
            <p:nvPicPr>
              <p:cNvPr id="4" name="Ink 3">
                <a:extLst>
                  <a:ext uri="{FF2B5EF4-FFF2-40B4-BE49-F238E27FC236}">
                    <a16:creationId xmlns:a16="http://schemas.microsoft.com/office/drawing/2014/main" id="{F8CBC935-CB2D-0AF1-F500-8B24B7EE69BC}"/>
                  </a:ext>
                </a:extLst>
              </p:cNvPr>
              <p:cNvPicPr/>
              <p:nvPr/>
            </p:nvPicPr>
            <p:blipFill>
              <a:blip r:embed="rId9"/>
              <a:stretch>
                <a:fillRect/>
              </a:stretch>
            </p:blipFill>
            <p:spPr>
              <a:xfrm>
                <a:off x="244232" y="3903742"/>
                <a:ext cx="275760" cy="204120"/>
              </a:xfrm>
              <a:prstGeom prst="rect">
                <a:avLst/>
              </a:prstGeom>
            </p:spPr>
          </p:pic>
        </mc:Fallback>
      </mc:AlternateContent>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9"/>
          <p:cNvSpPr txBox="1"/>
          <p:nvPr/>
        </p:nvSpPr>
        <p:spPr>
          <a:xfrm>
            <a:off x="374700" y="738632"/>
            <a:ext cx="7347694" cy="1028487"/>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Times New Roman"/>
              <a:ea typeface="Times New Roman"/>
              <a:cs typeface="Times New Roman"/>
              <a:sym typeface="Times New Roman"/>
            </a:endParaRPr>
          </a:p>
          <a:p>
            <a:pPr marL="2286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FF0000"/>
                </a:solidFill>
                <a:latin typeface="Times New Roman"/>
                <a:ea typeface="Times New Roman"/>
                <a:cs typeface="Times New Roman"/>
                <a:sym typeface="Times New Roman"/>
              </a:rPr>
              <a:t>The Lost Update Problem:</a:t>
            </a:r>
            <a:endParaRPr sz="2200" b="0" i="0" u="none" strike="noStrike" cap="none">
              <a:solidFill>
                <a:srgbClr val="FF0000"/>
              </a:solidFill>
              <a:latin typeface="Times New Roman"/>
              <a:ea typeface="Times New Roman"/>
              <a:cs typeface="Times New Roman"/>
              <a:sym typeface="Times New Roman"/>
            </a:endParaRPr>
          </a:p>
        </p:txBody>
      </p:sp>
      <p:pic>
        <p:nvPicPr>
          <p:cNvPr id="124" name="Google Shape;124;p9"/>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25" name="Google Shape;125;p9"/>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pic>
        <p:nvPicPr>
          <p:cNvPr id="126" name="Google Shape;126;p9"/>
          <p:cNvPicPr preferRelativeResize="0"/>
          <p:nvPr/>
        </p:nvPicPr>
        <p:blipFill rotWithShape="1">
          <a:blip r:embed="rId4">
            <a:alphaModFix/>
          </a:blip>
          <a:srcRect/>
          <a:stretch/>
        </p:blipFill>
        <p:spPr>
          <a:xfrm>
            <a:off x="455390" y="2056116"/>
            <a:ext cx="5099113" cy="2377440"/>
          </a:xfrm>
          <a:prstGeom prst="rect">
            <a:avLst/>
          </a:prstGeom>
          <a:noFill/>
          <a:ln>
            <a:noFill/>
          </a:ln>
        </p:spPr>
      </p:pic>
      <p:sp>
        <p:nvSpPr>
          <p:cNvPr id="127" name="Google Shape;127;p9"/>
          <p:cNvSpPr txBox="1"/>
          <p:nvPr/>
        </p:nvSpPr>
        <p:spPr>
          <a:xfrm>
            <a:off x="6579869" y="2710687"/>
            <a:ext cx="2261235" cy="1490345"/>
          </a:xfrm>
          <a:prstGeom prst="rect">
            <a:avLst/>
          </a:prstGeom>
          <a:noFill/>
          <a:ln>
            <a:noFill/>
          </a:ln>
        </p:spPr>
        <p:txBody>
          <a:bodyPr spcFirstLastPara="1" wrap="square" lIns="0" tIns="13325" rIns="0" bIns="0" anchor="t" anchorCtr="0">
            <a:spAutoFit/>
          </a:bodyPr>
          <a:lstStyle/>
          <a:p>
            <a:pPr marL="12700" marR="508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Tahoma"/>
                <a:ea typeface="Tahoma"/>
                <a:cs typeface="Tahoma"/>
                <a:sym typeface="Tahoma"/>
              </a:rPr>
              <a:t>Figure 20.3 Some  problems that occur  when concurrent  execution is uncontrolled</a:t>
            </a:r>
            <a:endParaRPr sz="1600" b="0" i="0" u="none" strike="noStrike" cap="none">
              <a:solidFill>
                <a:schemeClr val="dk1"/>
              </a:solidFill>
              <a:latin typeface="Tahoma"/>
              <a:ea typeface="Tahoma"/>
              <a:cs typeface="Tahoma"/>
              <a:sym typeface="Tahoma"/>
            </a:endParaRPr>
          </a:p>
          <a:p>
            <a:pPr marL="12700" marR="0" lvl="0" indent="0" algn="l" rtl="0">
              <a:lnSpc>
                <a:spcPct val="100000"/>
              </a:lnSpc>
              <a:spcBef>
                <a:spcPts val="5"/>
              </a:spcBef>
              <a:spcAft>
                <a:spcPts val="0"/>
              </a:spcAft>
              <a:buClr>
                <a:srgbClr val="000000"/>
              </a:buClr>
              <a:buSzPts val="1600"/>
              <a:buFont typeface="Arial"/>
              <a:buNone/>
            </a:pPr>
            <a:r>
              <a:rPr lang="en-US" sz="1600" b="0" i="0" u="none" strike="noStrike" cap="none">
                <a:solidFill>
                  <a:schemeClr val="dk1"/>
                </a:solidFill>
                <a:latin typeface="Tahoma"/>
                <a:ea typeface="Tahoma"/>
                <a:cs typeface="Tahoma"/>
                <a:sym typeface="Tahoma"/>
              </a:rPr>
              <a:t>(a) The lost update</a:t>
            </a:r>
            <a:endParaRPr sz="1600" b="0" i="0" u="none" strike="noStrike" cap="none">
              <a:solidFill>
                <a:schemeClr val="dk1"/>
              </a:solidFill>
              <a:latin typeface="Tahoma"/>
              <a:ea typeface="Tahoma"/>
              <a:cs typeface="Tahoma"/>
              <a:sym typeface="Tahoma"/>
            </a:endParaRPr>
          </a:p>
          <a:p>
            <a:pPr marL="1270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Tahoma"/>
                <a:ea typeface="Tahoma"/>
                <a:cs typeface="Tahoma"/>
                <a:sym typeface="Tahoma"/>
              </a:rPr>
              <a:t>problem</a:t>
            </a:r>
            <a:endParaRPr sz="1600" b="0" i="0" u="none" strike="noStrike" cap="none">
              <a:solidFill>
                <a:schemeClr val="dk1"/>
              </a:solidFill>
              <a:latin typeface="Tahoma"/>
              <a:ea typeface="Tahoma"/>
              <a:cs typeface="Tahoma"/>
              <a:sym typeface="Tahoma"/>
            </a:endParaRPr>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43"/>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Relationship</a:t>
            </a:r>
            <a:endParaRPr sz="1800" b="1">
              <a:solidFill>
                <a:srgbClr val="C55A11"/>
              </a:solidFill>
              <a:latin typeface="Calibri"/>
              <a:ea typeface="Calibri"/>
              <a:cs typeface="Calibri"/>
              <a:sym typeface="Calibri"/>
            </a:endParaRPr>
          </a:p>
        </p:txBody>
      </p:sp>
      <p:cxnSp>
        <p:nvCxnSpPr>
          <p:cNvPr id="528" name="Google Shape;528;p43"/>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529" name="Google Shape;529;p4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530" name="Google Shape;530;p43"/>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531" name="Google Shape;531;p43"/>
          <p:cNvSpPr/>
          <p:nvPr/>
        </p:nvSpPr>
        <p:spPr>
          <a:xfrm>
            <a:off x="308986" y="1441453"/>
            <a:ext cx="6549014" cy="484718"/>
          </a:xfrm>
          <a:prstGeom prst="rect">
            <a:avLst/>
          </a:prstGeom>
          <a:noFill/>
          <a:ln>
            <a:noFill/>
          </a:ln>
        </p:spPr>
        <p:txBody>
          <a:bodyPr spcFirstLastPara="1" wrap="square" lIns="68569" tIns="34275" rIns="68569" bIns="34275" anchor="t" anchorCtr="0">
            <a:spAutoFit/>
          </a:bodyPr>
          <a:lstStyle/>
          <a:p>
            <a:endParaRPr sz="1350">
              <a:solidFill>
                <a:schemeClr val="dk1"/>
              </a:solidFill>
            </a:endParaRPr>
          </a:p>
          <a:p>
            <a:endParaRPr sz="1350">
              <a:solidFill>
                <a:schemeClr val="dk1"/>
              </a:solidFill>
            </a:endParaRPr>
          </a:p>
        </p:txBody>
      </p:sp>
      <p:sp>
        <p:nvSpPr>
          <p:cNvPr id="532" name="Google Shape;532;p43"/>
          <p:cNvSpPr txBox="1"/>
          <p:nvPr/>
        </p:nvSpPr>
        <p:spPr>
          <a:xfrm>
            <a:off x="-5954" y="990204"/>
            <a:ext cx="7513650" cy="4224203"/>
          </a:xfrm>
          <a:prstGeom prst="rect">
            <a:avLst/>
          </a:prstGeom>
          <a:noFill/>
          <a:ln>
            <a:noFill/>
          </a:ln>
        </p:spPr>
        <p:txBody>
          <a:bodyPr spcFirstLastPara="1" wrap="square" lIns="68569" tIns="34275" rIns="68569" bIns="34275" anchor="t" anchorCtr="0">
            <a:spAutoFit/>
          </a:bodyPr>
          <a:lstStyle/>
          <a:p>
            <a:pPr>
              <a:lnSpc>
                <a:spcPct val="150000"/>
              </a:lnSpc>
            </a:pPr>
            <a:r>
              <a:rPr lang="en-US" sz="1500">
                <a:solidFill>
                  <a:schemeClr val="dk1"/>
                </a:solidFill>
              </a:rPr>
              <a:t>We can create a relationship using the CREATE clause. We will specify relationship within the square braces “[ ]” depending on the direction of the relationship it is placed between hyphen “ - ” and arrow “ → ” as shown in the following syntax.</a:t>
            </a:r>
            <a:endParaRPr sz="1500"/>
          </a:p>
          <a:p>
            <a:pPr>
              <a:lnSpc>
                <a:spcPct val="150000"/>
              </a:lnSpc>
            </a:pPr>
            <a:endParaRPr sz="1500">
              <a:solidFill>
                <a:schemeClr val="dk1"/>
              </a:solidFill>
            </a:endParaRPr>
          </a:p>
          <a:p>
            <a:pPr>
              <a:lnSpc>
                <a:spcPct val="150000"/>
              </a:lnSpc>
            </a:pPr>
            <a:r>
              <a:rPr lang="en-US" sz="1500">
                <a:solidFill>
                  <a:schemeClr val="dk1"/>
                </a:solidFill>
              </a:rPr>
              <a:t>Format : </a:t>
            </a:r>
            <a:r>
              <a:rPr lang="en-US" sz="1500">
                <a:solidFill>
                  <a:srgbClr val="FF0000"/>
                </a:solidFill>
              </a:rPr>
              <a:t>create (node1) – [:RelationshipType]-&gt;(node2)</a:t>
            </a:r>
            <a:endParaRPr sz="1500"/>
          </a:p>
          <a:p>
            <a:pPr>
              <a:lnSpc>
                <a:spcPct val="150000"/>
              </a:lnSpc>
            </a:pPr>
            <a:r>
              <a:rPr lang="en-US" sz="1500">
                <a:solidFill>
                  <a:schemeClr val="dk1"/>
                </a:solidFill>
              </a:rPr>
              <a:t>Create two nodes and then relation ship between them</a:t>
            </a:r>
            <a:endParaRPr sz="1500"/>
          </a:p>
          <a:p>
            <a:pPr>
              <a:lnSpc>
                <a:spcPct val="150000"/>
              </a:lnSpc>
            </a:pPr>
            <a:r>
              <a:rPr lang="en-US" sz="1500">
                <a:solidFill>
                  <a:srgbClr val="FF0000"/>
                </a:solidFill>
              </a:rPr>
              <a:t>Create (chetan:author{name:”Chetan”,dob:1980,age:41})</a:t>
            </a:r>
            <a:endParaRPr sz="1500"/>
          </a:p>
          <a:p>
            <a:pPr>
              <a:lnSpc>
                <a:spcPct val="150000"/>
              </a:lnSpc>
            </a:pPr>
            <a:r>
              <a:rPr lang="en-US" sz="1500">
                <a:solidFill>
                  <a:srgbClr val="FF0000"/>
                </a:solidFill>
              </a:rPr>
              <a:t>Create (nagas:Book{title:”Nagas”,price:200,publication:”westland publication”}</a:t>
            </a:r>
            <a:endParaRPr sz="1500"/>
          </a:p>
          <a:p>
            <a:pPr>
              <a:lnSpc>
                <a:spcPct val="150000"/>
              </a:lnSpc>
            </a:pPr>
            <a:r>
              <a:rPr lang="en-US" sz="1500">
                <a:solidFill>
                  <a:schemeClr val="dk1"/>
                </a:solidFill>
              </a:rPr>
              <a:t>//above to queries creates 2 nodes</a:t>
            </a:r>
            <a:endParaRPr sz="1500">
              <a:solidFill>
                <a:schemeClr val="dk1"/>
              </a:solidFill>
            </a:endParaRPr>
          </a:p>
          <a:p>
            <a:pPr>
              <a:lnSpc>
                <a:spcPct val="150000"/>
              </a:lnSpc>
            </a:pPr>
            <a:r>
              <a:rPr lang="en-US" sz="1500">
                <a:solidFill>
                  <a:srgbClr val="FF0000"/>
                </a:solidFill>
              </a:rPr>
              <a:t>Create (chetan)-[r:author_of]-&gt;(nagas)</a:t>
            </a:r>
            <a:endParaRPr sz="1500">
              <a:solidFill>
                <a:srgbClr val="FF0000"/>
              </a:solidFill>
            </a:endParaRPr>
          </a:p>
          <a:p>
            <a:pPr>
              <a:lnSpc>
                <a:spcPct val="150000"/>
              </a:lnSpc>
            </a:pPr>
            <a:r>
              <a:rPr lang="en-US" sz="1500">
                <a:solidFill>
                  <a:schemeClr val="dk1"/>
                </a:solidFill>
              </a:rPr>
              <a:t>//above query to create relationship between them</a:t>
            </a:r>
            <a:endParaRPr sz="1500">
              <a:solidFill>
                <a:schemeClr val="dk1"/>
              </a:solidFill>
            </a:endParaRPr>
          </a:p>
          <a:p>
            <a:pPr>
              <a:lnSpc>
                <a:spcPct val="150000"/>
              </a:lnSpc>
            </a:pPr>
            <a:endParaRPr sz="1500">
              <a:solidFill>
                <a:schemeClr val="dk1"/>
              </a:solidFill>
            </a:endParaRPr>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show="0">
  <p:cSld>
    <p:spTree>
      <p:nvGrpSpPr>
        <p:cNvPr id="1" name="Shape 537"/>
        <p:cNvGrpSpPr/>
        <p:nvPr/>
      </p:nvGrpSpPr>
      <p:grpSpPr>
        <a:xfrm>
          <a:off x="0" y="0"/>
          <a:ext cx="0" cy="0"/>
          <a:chOff x="0" y="0"/>
          <a:chExt cx="0" cy="0"/>
        </a:xfrm>
      </p:grpSpPr>
      <p:sp>
        <p:nvSpPr>
          <p:cNvPr id="538" name="Google Shape;538;p44"/>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Neo4j – CaseStudy - MovieDB</a:t>
            </a:r>
            <a:endParaRPr sz="1800" b="1">
              <a:solidFill>
                <a:srgbClr val="C55A11"/>
              </a:solidFill>
              <a:latin typeface="Calibri"/>
              <a:ea typeface="Calibri"/>
              <a:cs typeface="Calibri"/>
              <a:sym typeface="Calibri"/>
            </a:endParaRPr>
          </a:p>
        </p:txBody>
      </p:sp>
      <p:cxnSp>
        <p:nvCxnSpPr>
          <p:cNvPr id="539" name="Google Shape;539;p4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540" name="Google Shape;540;p4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541" name="Google Shape;541;p44"/>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dirty="0">
                <a:solidFill>
                  <a:srgbClr val="2F5496"/>
                </a:solidFill>
                <a:latin typeface="Calibri"/>
                <a:ea typeface="Calibri"/>
                <a:cs typeface="Calibri"/>
                <a:sym typeface="Calibri"/>
              </a:rPr>
              <a:t>Database Management Systems </a:t>
            </a:r>
            <a:endParaRPr sz="1050" dirty="0"/>
          </a:p>
        </p:txBody>
      </p:sp>
      <p:sp>
        <p:nvSpPr>
          <p:cNvPr id="542" name="Google Shape;542;p44"/>
          <p:cNvSpPr/>
          <p:nvPr/>
        </p:nvSpPr>
        <p:spPr>
          <a:xfrm>
            <a:off x="308986" y="1441453"/>
            <a:ext cx="6549014" cy="484718"/>
          </a:xfrm>
          <a:prstGeom prst="rect">
            <a:avLst/>
          </a:prstGeom>
          <a:noFill/>
          <a:ln>
            <a:noFill/>
          </a:ln>
        </p:spPr>
        <p:txBody>
          <a:bodyPr spcFirstLastPara="1" wrap="square" lIns="68569" tIns="34275" rIns="68569" bIns="34275" anchor="t" anchorCtr="0">
            <a:spAutoFit/>
          </a:bodyPr>
          <a:lstStyle/>
          <a:p>
            <a:endParaRPr sz="1350">
              <a:solidFill>
                <a:schemeClr val="dk1"/>
              </a:solidFill>
            </a:endParaRPr>
          </a:p>
          <a:p>
            <a:endParaRPr sz="1350">
              <a:solidFill>
                <a:schemeClr val="dk1"/>
              </a:solidFill>
            </a:endParaRPr>
          </a:p>
        </p:txBody>
      </p:sp>
      <p:sp>
        <p:nvSpPr>
          <p:cNvPr id="543" name="Google Shape;543;p44"/>
          <p:cNvSpPr txBox="1"/>
          <p:nvPr/>
        </p:nvSpPr>
        <p:spPr>
          <a:xfrm>
            <a:off x="308987" y="1276803"/>
            <a:ext cx="7513655" cy="2354460"/>
          </a:xfrm>
          <a:prstGeom prst="rect">
            <a:avLst/>
          </a:prstGeom>
          <a:noFill/>
          <a:ln>
            <a:noFill/>
          </a:ln>
        </p:spPr>
        <p:txBody>
          <a:bodyPr spcFirstLastPara="1" wrap="square" lIns="68569" tIns="34275" rIns="68569" bIns="34275" anchor="t" anchorCtr="0">
            <a:spAutoFit/>
          </a:bodyPr>
          <a:lstStyle/>
          <a:p>
            <a:r>
              <a:rPr lang="en-US" sz="1350">
                <a:solidFill>
                  <a:schemeClr val="dk1"/>
                </a:solidFill>
              </a:rPr>
              <a:t>Movide db:  </a:t>
            </a:r>
            <a:r>
              <a:rPr lang="en-US" sz="1350" u="sng">
                <a:solidFill>
                  <a:schemeClr val="dk1"/>
                </a:solidFill>
                <a:hlinkClick r:id="rId4">
                  <a:extLst>
                    <a:ext uri="{A12FA001-AC4F-418D-AE19-62706E023703}">
                      <ahyp:hlinkClr xmlns:ahyp="http://schemas.microsoft.com/office/drawing/2018/hyperlinkcolor" val="tx"/>
                    </a:ext>
                  </a:extLst>
                </a:hlinkClick>
              </a:rPr>
              <a:t>neo4j@bolt+s://9b8a365a7edd12fbfff9487677979a87.neo4jsandbox.com:7687/neo4j - Neo4j Browser</a:t>
            </a:r>
            <a:endParaRPr sz="1350">
              <a:solidFill>
                <a:schemeClr val="dk1"/>
              </a:solidFill>
            </a:endParaRPr>
          </a:p>
          <a:p>
            <a:endParaRPr sz="1350">
              <a:solidFill>
                <a:schemeClr val="dk1"/>
              </a:solidFill>
            </a:endParaRPr>
          </a:p>
          <a:p>
            <a:endParaRPr sz="1350">
              <a:solidFill>
                <a:schemeClr val="dk1"/>
              </a:solidFill>
            </a:endParaRPr>
          </a:p>
          <a:p>
            <a:r>
              <a:rPr lang="en-US" sz="1350">
                <a:solidFill>
                  <a:schemeClr val="dk1"/>
                </a:solidFill>
              </a:rPr>
              <a:t>Video tutorial: </a:t>
            </a:r>
            <a:r>
              <a:rPr lang="en-US" sz="1350" u="sng">
                <a:solidFill>
                  <a:schemeClr val="dk1"/>
                </a:solidFill>
                <a:hlinkClick r:id="rId5">
                  <a:extLst>
                    <a:ext uri="{A12FA001-AC4F-418D-AE19-62706E023703}">
                      <ahyp:hlinkClr xmlns:ahyp="http://schemas.microsoft.com/office/drawing/2018/hyperlinkcolor" val="tx"/>
                    </a:ext>
                  </a:extLst>
                </a:hlinkClick>
              </a:rPr>
              <a:t>Neo4j Tutorial for beginners | Intro to Graph Databases and Neo4j | Neo4j cypher tutorial - Bing video</a:t>
            </a:r>
            <a:r>
              <a:rPr lang="en-US" sz="1350">
                <a:solidFill>
                  <a:schemeClr val="dk1"/>
                </a:solidFill>
              </a:rPr>
              <a:t>  from 6:13</a:t>
            </a:r>
            <a:r>
              <a:rPr lang="en-US" sz="1350" baseline="30000">
                <a:solidFill>
                  <a:schemeClr val="dk1"/>
                </a:solidFill>
              </a:rPr>
              <a:t>th</a:t>
            </a:r>
            <a:r>
              <a:rPr lang="en-US" sz="1350">
                <a:solidFill>
                  <a:schemeClr val="dk1"/>
                </a:solidFill>
              </a:rPr>
              <a:t> minute</a:t>
            </a:r>
            <a:endParaRPr sz="1350">
              <a:solidFill>
                <a:schemeClr val="dk1"/>
              </a:solidFill>
            </a:endParaRPr>
          </a:p>
          <a:p>
            <a:endParaRPr sz="1350">
              <a:solidFill>
                <a:schemeClr val="dk1"/>
              </a:solidFill>
            </a:endParaRPr>
          </a:p>
          <a:p>
            <a:endParaRPr sz="1350">
              <a:solidFill>
                <a:schemeClr val="dk1"/>
              </a:solidFill>
            </a:endParaRPr>
          </a:p>
          <a:p>
            <a:r>
              <a:rPr lang="en-US" sz="1350">
                <a:solidFill>
                  <a:schemeClr val="dk1"/>
                </a:solidFill>
              </a:rPr>
              <a:t>? -&gt; help has a tutorial and with sample queries</a:t>
            </a:r>
            <a:endParaRPr sz="1050"/>
          </a:p>
          <a:p>
            <a:endParaRPr sz="1350">
              <a:solidFill>
                <a:schemeClr val="dk1"/>
              </a:solidFill>
            </a:endParaRPr>
          </a:p>
          <a:p>
            <a:endParaRPr sz="1350">
              <a:solidFill>
                <a:schemeClr val="dk1"/>
              </a:solidFill>
            </a:endParaRPr>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cxnSp>
        <p:nvCxnSpPr>
          <p:cNvPr id="548" name="Google Shape;548;p45"/>
          <p:cNvCxnSpPr/>
          <p:nvPr/>
        </p:nvCxnSpPr>
        <p:spPr>
          <a:xfrm>
            <a:off x="4086225" y="2168922"/>
            <a:ext cx="3436144" cy="0"/>
          </a:xfrm>
          <a:prstGeom prst="straightConnector1">
            <a:avLst/>
          </a:prstGeom>
          <a:noFill/>
          <a:ln w="38100" cap="flat" cmpd="sng">
            <a:solidFill>
              <a:srgbClr val="C55A11"/>
            </a:solidFill>
            <a:prstDash val="solid"/>
            <a:miter lim="800000"/>
            <a:headEnd type="none" w="sm" len="sm"/>
            <a:tailEnd type="none" w="sm" len="sm"/>
          </a:ln>
        </p:spPr>
      </p:cxnSp>
      <p:sp>
        <p:nvSpPr>
          <p:cNvPr id="549" name="Google Shape;549;p45"/>
          <p:cNvSpPr/>
          <p:nvPr/>
        </p:nvSpPr>
        <p:spPr>
          <a:xfrm>
            <a:off x="4095751" y="3040460"/>
            <a:ext cx="5622131" cy="346218"/>
          </a:xfrm>
          <a:prstGeom prst="rect">
            <a:avLst/>
          </a:prstGeom>
          <a:noFill/>
          <a:ln>
            <a:noFill/>
          </a:ln>
        </p:spPr>
        <p:txBody>
          <a:bodyPr spcFirstLastPara="1" wrap="square" lIns="68569" tIns="34275" rIns="68569" bIns="34275" anchor="t" anchorCtr="0">
            <a:spAutoFit/>
          </a:bodyPr>
          <a:lstStyle/>
          <a:p>
            <a:endParaRPr sz="1800" b="1" dirty="0">
              <a:solidFill>
                <a:schemeClr val="dk1"/>
              </a:solidFill>
              <a:latin typeface="Calibri"/>
              <a:ea typeface="Calibri"/>
              <a:cs typeface="Calibri"/>
              <a:sym typeface="Calibri"/>
            </a:endParaRPr>
          </a:p>
        </p:txBody>
      </p:sp>
      <p:grpSp>
        <p:nvGrpSpPr>
          <p:cNvPr id="550" name="Google Shape;550;p45"/>
          <p:cNvGrpSpPr/>
          <p:nvPr/>
        </p:nvGrpSpPr>
        <p:grpSpPr>
          <a:xfrm>
            <a:off x="235384" y="265275"/>
            <a:ext cx="8638805" cy="4663791"/>
            <a:chOff x="313844" y="349466"/>
            <a:chExt cx="11518407" cy="6218388"/>
          </a:xfrm>
        </p:grpSpPr>
        <p:sp>
          <p:nvSpPr>
            <p:cNvPr id="551" name="Google Shape;551;p45"/>
            <p:cNvSpPr/>
            <p:nvPr/>
          </p:nvSpPr>
          <p:spPr>
            <a:xfrm>
              <a:off x="11786532" y="360726"/>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552" name="Google Shape;552;p45"/>
            <p:cNvSpPr/>
            <p:nvPr/>
          </p:nvSpPr>
          <p:spPr>
            <a:xfrm rot="5400000">
              <a:off x="11275944" y="-161122"/>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553" name="Google Shape;553;p45"/>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554" name="Google Shape;554;p45"/>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pic>
        <p:nvPicPr>
          <p:cNvPr id="555" name="Google Shape;555;p45" descr="A close up of a logo&#10;&#10;Description automatically generated"/>
          <p:cNvPicPr preferRelativeResize="0"/>
          <p:nvPr/>
        </p:nvPicPr>
        <p:blipFill rotWithShape="1">
          <a:blip r:embed="rId3">
            <a:alphaModFix/>
          </a:blip>
          <a:srcRect/>
          <a:stretch/>
        </p:blipFill>
        <p:spPr>
          <a:xfrm>
            <a:off x="1808560" y="1208087"/>
            <a:ext cx="1777603" cy="2662238"/>
          </a:xfrm>
          <a:prstGeom prst="rect">
            <a:avLst/>
          </a:prstGeom>
          <a:noFill/>
          <a:ln>
            <a:noFill/>
          </a:ln>
        </p:spPr>
      </p:pic>
      <p:sp>
        <p:nvSpPr>
          <p:cNvPr id="556" name="Google Shape;556;p45"/>
          <p:cNvSpPr/>
          <p:nvPr/>
        </p:nvSpPr>
        <p:spPr>
          <a:xfrm>
            <a:off x="4086225" y="1540273"/>
            <a:ext cx="3452813" cy="484718"/>
          </a:xfrm>
          <a:prstGeom prst="rect">
            <a:avLst/>
          </a:prstGeom>
          <a:noFill/>
          <a:ln>
            <a:noFill/>
          </a:ln>
        </p:spPr>
        <p:txBody>
          <a:bodyPr spcFirstLastPara="1" wrap="square" lIns="68569" tIns="34275" rIns="68569" bIns="34275" anchor="t" anchorCtr="0">
            <a:spAutoFit/>
          </a:bodyPr>
          <a:lstStyle/>
          <a:p>
            <a:r>
              <a:rPr lang="en-US" sz="2700" b="1">
                <a:solidFill>
                  <a:srgbClr val="C55A11"/>
                </a:solidFill>
                <a:latin typeface="Calibri"/>
                <a:ea typeface="Calibri"/>
                <a:cs typeface="Calibri"/>
                <a:sym typeface="Calibri"/>
              </a:rPr>
              <a:t>THANK YOU</a:t>
            </a:r>
            <a:endParaRPr sz="1050"/>
          </a:p>
        </p:txBody>
      </p:sp>
      <p:sp>
        <p:nvSpPr>
          <p:cNvPr id="557" name="Google Shape;557;p45"/>
          <p:cNvSpPr/>
          <p:nvPr/>
        </p:nvSpPr>
        <p:spPr>
          <a:xfrm>
            <a:off x="4086226" y="2349898"/>
            <a:ext cx="5623322" cy="346218"/>
          </a:xfrm>
          <a:prstGeom prst="rect">
            <a:avLst/>
          </a:prstGeom>
          <a:noFill/>
          <a:ln>
            <a:noFill/>
          </a:ln>
        </p:spPr>
        <p:txBody>
          <a:bodyPr spcFirstLastPara="1" wrap="square" lIns="68569" tIns="34275" rIns="68569" bIns="34275" anchor="t" anchorCtr="0">
            <a:spAutoFit/>
          </a:bodyPr>
          <a:lstStyle/>
          <a:p>
            <a:endParaRPr sz="1800" b="1" dirty="0">
              <a:solidFill>
                <a:schemeClr val="dk1"/>
              </a:solidFill>
              <a:latin typeface="Calibri"/>
              <a:ea typeface="Calibri"/>
              <a:cs typeface="Calibri"/>
              <a:sym typeface="Calibri"/>
            </a:endParaRPr>
          </a:p>
        </p:txBody>
      </p:sp>
      <p:sp>
        <p:nvSpPr>
          <p:cNvPr id="558" name="Google Shape;558;p45"/>
          <p:cNvSpPr/>
          <p:nvPr/>
        </p:nvSpPr>
        <p:spPr>
          <a:xfrm>
            <a:off x="4086226" y="2647554"/>
            <a:ext cx="5623322" cy="346218"/>
          </a:xfrm>
          <a:prstGeom prst="rect">
            <a:avLst/>
          </a:prstGeom>
          <a:noFill/>
          <a:ln>
            <a:noFill/>
          </a:ln>
        </p:spPr>
        <p:txBody>
          <a:bodyPr spcFirstLastPara="1" wrap="square" lIns="68569" tIns="34275" rIns="68569" bIns="34275" anchor="t" anchorCtr="0">
            <a:spAutoFit/>
          </a:bodyPr>
          <a:lstStyle/>
          <a:p>
            <a:r>
              <a:rPr lang="en-US" sz="1800">
                <a:solidFill>
                  <a:schemeClr val="dk1"/>
                </a:solidFill>
                <a:latin typeface="Calibri"/>
                <a:ea typeface="Calibri"/>
                <a:cs typeface="Calibri"/>
                <a:sym typeface="Calibri"/>
              </a:rPr>
              <a:t>Department of Computer Science and Engineering</a:t>
            </a:r>
            <a:endParaRPr sz="18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32" name="Google Shape;132;p10"/>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33" name="Google Shape;133;p10"/>
          <p:cNvSpPr txBox="1"/>
          <p:nvPr/>
        </p:nvSpPr>
        <p:spPr>
          <a:xfrm>
            <a:off x="365556" y="738632"/>
            <a:ext cx="8653780" cy="2023631"/>
          </a:xfrm>
          <a:prstGeom prst="rect">
            <a:avLst/>
          </a:prstGeom>
          <a:noFill/>
          <a:ln>
            <a:noFill/>
          </a:ln>
        </p:spPr>
        <p:txBody>
          <a:bodyPr spcFirstLastPara="1" wrap="square" lIns="0" tIns="12700" rIns="0" bIns="0" anchor="t" anchorCtr="0">
            <a:spAutoFit/>
          </a:bodyPr>
          <a:lstStyle/>
          <a:p>
            <a:pPr marL="2159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32384" marR="0" lvl="0" indent="0" algn="l" rtl="0">
              <a:lnSpc>
                <a:spcPct val="100000"/>
              </a:lnSpc>
              <a:spcBef>
                <a:spcPts val="1215"/>
              </a:spcBef>
              <a:spcAft>
                <a:spcPts val="0"/>
              </a:spcAft>
              <a:buClr>
                <a:srgbClr val="000000"/>
              </a:buClr>
              <a:buSzPts val="2000"/>
              <a:buFont typeface="Arial"/>
              <a:buNone/>
            </a:pPr>
            <a:r>
              <a:rPr lang="en-US" sz="2000" b="0" i="0" u="none" strike="noStrike" cap="none">
                <a:solidFill>
                  <a:srgbClr val="FF0000"/>
                </a:solidFill>
                <a:latin typeface="Times New Roman"/>
                <a:ea typeface="Times New Roman"/>
                <a:cs typeface="Times New Roman"/>
                <a:sym typeface="Times New Roman"/>
              </a:rPr>
              <a:t>The Temporary Update(or Dirty Read) Problem:</a:t>
            </a:r>
            <a:endParaRPr sz="2000" b="0" i="0" u="none" strike="noStrike" cap="none">
              <a:solidFill>
                <a:srgbClr val="FF0000"/>
              </a:solidFill>
              <a:latin typeface="Times New Roman"/>
              <a:ea typeface="Times New Roman"/>
              <a:cs typeface="Times New Roman"/>
              <a:sym typeface="Times New Roman"/>
            </a:endParaRPr>
          </a:p>
          <a:p>
            <a:pPr marL="356870" marR="0" lvl="0" indent="-344805" algn="l" rtl="0">
              <a:lnSpc>
                <a:spcPct val="100000"/>
              </a:lnSpc>
              <a:spcBef>
                <a:spcPts val="112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This problem occurs when one transaction updates a database item and then</a:t>
            </a:r>
            <a:endParaRPr sz="2000" b="0" i="0" u="none" strike="noStrike" cap="none">
              <a:solidFill>
                <a:schemeClr val="dk1"/>
              </a:solidFill>
              <a:latin typeface="Times New Roman"/>
              <a:ea typeface="Times New Roman"/>
              <a:cs typeface="Times New Roman"/>
              <a:sym typeface="Times New Roman"/>
            </a:endParaRPr>
          </a:p>
          <a:p>
            <a:pPr marL="35687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the transaction fails for some reason</a:t>
            </a: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10"/>
              </a:spcBef>
              <a:spcAft>
                <a:spcPts val="0"/>
              </a:spcAft>
              <a:buClr>
                <a:srgbClr val="000000"/>
              </a:buClr>
              <a:buSzPts val="2950"/>
              <a:buFont typeface="Arial"/>
              <a:buNone/>
            </a:pPr>
            <a:endParaRPr sz="2950" b="0" i="0" u="none" strike="noStrike" cap="none">
              <a:solidFill>
                <a:schemeClr val="dk1"/>
              </a:solidFill>
              <a:latin typeface="Tahoma"/>
              <a:ea typeface="Tahoma"/>
              <a:cs typeface="Tahoma"/>
              <a:sym typeface="Tahoma"/>
            </a:endParaRPr>
          </a:p>
        </p:txBody>
      </p:sp>
      <p:sp>
        <p:nvSpPr>
          <p:cNvPr id="134" name="Google Shape;134;p10"/>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pic>
        <p:nvPicPr>
          <p:cNvPr id="135" name="Google Shape;135;p10"/>
          <p:cNvPicPr preferRelativeResize="0"/>
          <p:nvPr/>
        </p:nvPicPr>
        <p:blipFill rotWithShape="1">
          <a:blip r:embed="rId4">
            <a:alphaModFix/>
          </a:blip>
          <a:srcRect/>
          <a:stretch/>
        </p:blipFill>
        <p:spPr>
          <a:xfrm>
            <a:off x="738572" y="2369173"/>
            <a:ext cx="5382117" cy="225005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0" name="Google Shape;140;p11"/>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41" name="Google Shape;141;p11"/>
          <p:cNvSpPr txBox="1"/>
          <p:nvPr/>
        </p:nvSpPr>
        <p:spPr>
          <a:xfrm>
            <a:off x="200050" y="738632"/>
            <a:ext cx="8747760" cy="2172390"/>
          </a:xfrm>
          <a:prstGeom prst="rect">
            <a:avLst/>
          </a:prstGeom>
          <a:noFill/>
          <a:ln>
            <a:noFill/>
          </a:ln>
        </p:spPr>
        <p:txBody>
          <a:bodyPr spcFirstLastPara="1" wrap="square" lIns="0" tIns="12700" rIns="0" bIns="0" anchor="t" anchorCtr="0">
            <a:spAutoFit/>
          </a:bodyPr>
          <a:lstStyle/>
          <a:p>
            <a:pPr marL="187325"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158115" marR="0" lvl="0" indent="0" algn="l" rtl="0">
              <a:lnSpc>
                <a:spcPct val="100000"/>
              </a:lnSpc>
              <a:spcBef>
                <a:spcPts val="1785"/>
              </a:spcBef>
              <a:spcAft>
                <a:spcPts val="0"/>
              </a:spcAft>
              <a:buClr>
                <a:srgbClr val="000000"/>
              </a:buClr>
              <a:buSzPts val="2000"/>
              <a:buFont typeface="Arial"/>
              <a:buNone/>
            </a:pPr>
            <a:r>
              <a:rPr lang="en-US" sz="2000" b="0" i="0" u="none" strike="noStrike" cap="none">
                <a:solidFill>
                  <a:srgbClr val="FF0000"/>
                </a:solidFill>
                <a:latin typeface="Times New Roman"/>
                <a:ea typeface="Times New Roman"/>
                <a:cs typeface="Times New Roman"/>
                <a:sym typeface="Times New Roman"/>
              </a:rPr>
              <a:t>The Incorrect Summary Problem:</a:t>
            </a:r>
            <a:endParaRPr sz="2000" b="0" i="0" u="none" strike="noStrike" cap="none">
              <a:solidFill>
                <a:srgbClr val="FF0000"/>
              </a:solidFill>
              <a:latin typeface="Times New Roman"/>
              <a:ea typeface="Times New Roman"/>
              <a:cs typeface="Times New Roman"/>
              <a:sym typeface="Times New Roman"/>
            </a:endParaRPr>
          </a:p>
          <a:p>
            <a:pPr marL="356870" marR="5080" lvl="0" indent="-344805" algn="just" rtl="0">
              <a:lnSpc>
                <a:spcPct val="100000"/>
              </a:lnSpc>
              <a:spcBef>
                <a:spcPts val="434"/>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If one transaction is calculating an aggregate summary function on a number of  database items while other transactions are updating some of these items, the  aggregate function may calculate some values before they are updated and others  after they are updated.</a:t>
            </a:r>
            <a:endParaRPr sz="2000" b="0" i="0" u="none" strike="noStrike" cap="none">
              <a:solidFill>
                <a:schemeClr val="dk1"/>
              </a:solidFill>
              <a:latin typeface="Times New Roman"/>
              <a:ea typeface="Times New Roman"/>
              <a:cs typeface="Times New Roman"/>
              <a:sym typeface="Times New Roman"/>
            </a:endParaRPr>
          </a:p>
        </p:txBody>
      </p:sp>
      <p:sp>
        <p:nvSpPr>
          <p:cNvPr id="142" name="Google Shape;142;p11"/>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
        <p:nvSpPr>
          <p:cNvPr id="143" name="Google Shape;143;p11"/>
          <p:cNvSpPr txBox="1"/>
          <p:nvPr/>
        </p:nvSpPr>
        <p:spPr>
          <a:xfrm>
            <a:off x="6356350" y="3449573"/>
            <a:ext cx="2677160" cy="752119"/>
          </a:xfrm>
          <a:prstGeom prst="rect">
            <a:avLst/>
          </a:prstGeom>
          <a:noFill/>
          <a:ln>
            <a:noFill/>
          </a:ln>
        </p:spPr>
        <p:txBody>
          <a:bodyPr spcFirstLastPara="1" wrap="square" lIns="0" tIns="13325" rIns="0" bIns="0" anchor="t" anchorCtr="0">
            <a:spAutoFit/>
          </a:bodyPr>
          <a:lstStyle/>
          <a:p>
            <a:pPr marL="12700" marR="508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Times New Roman"/>
                <a:ea typeface="Times New Roman"/>
                <a:cs typeface="Times New Roman"/>
                <a:sym typeface="Times New Roman"/>
              </a:rPr>
              <a:t>Figure 20.3 (cont’d.) Some  problems that occur when  concurrent execution is  uncontrolled (c) The incorrect  summary problem</a:t>
            </a:r>
            <a:endParaRPr sz="1200" b="0" i="0" u="none" strike="noStrike" cap="none">
              <a:solidFill>
                <a:schemeClr val="dk1"/>
              </a:solidFill>
              <a:latin typeface="Times New Roman"/>
              <a:ea typeface="Times New Roman"/>
              <a:cs typeface="Times New Roman"/>
              <a:sym typeface="Times New Roman"/>
            </a:endParaRPr>
          </a:p>
        </p:txBody>
      </p:sp>
      <p:pic>
        <p:nvPicPr>
          <p:cNvPr id="144" name="Google Shape;144;p11"/>
          <p:cNvPicPr preferRelativeResize="0"/>
          <p:nvPr/>
        </p:nvPicPr>
        <p:blipFill rotWithShape="1">
          <a:blip r:embed="rId4">
            <a:alphaModFix/>
          </a:blip>
          <a:srcRect/>
          <a:stretch/>
        </p:blipFill>
        <p:spPr>
          <a:xfrm>
            <a:off x="268224" y="2911022"/>
            <a:ext cx="5626608" cy="225543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12"/>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50" name="Google Shape;150;p12"/>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
        <p:nvSpPr>
          <p:cNvPr id="151" name="Google Shape;151;p12"/>
          <p:cNvSpPr txBox="1"/>
          <p:nvPr/>
        </p:nvSpPr>
        <p:spPr>
          <a:xfrm>
            <a:off x="345743" y="738632"/>
            <a:ext cx="7448087" cy="2131353"/>
          </a:xfrm>
          <a:prstGeom prst="rect">
            <a:avLst/>
          </a:prstGeom>
          <a:noFill/>
          <a:ln>
            <a:noFill/>
          </a:ln>
        </p:spPr>
        <p:txBody>
          <a:bodyPr spcFirstLastPara="1" wrap="square" lIns="0" tIns="12700" rIns="0" bIns="0" anchor="t" anchorCtr="0">
            <a:spAutoFit/>
          </a:bodyPr>
          <a:lstStyle/>
          <a:p>
            <a:pPr marL="41275"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10"/>
              </a:spcBef>
              <a:spcAft>
                <a:spcPts val="0"/>
              </a:spcAft>
              <a:buClr>
                <a:srgbClr val="000000"/>
              </a:buClr>
              <a:buSzPts val="1900"/>
              <a:buFont typeface="Arial"/>
              <a:buNone/>
            </a:pPr>
            <a:endParaRPr sz="1900" b="0" i="0" u="none" strike="noStrike" cap="none">
              <a:solidFill>
                <a:schemeClr val="dk1"/>
              </a:solidFill>
              <a:latin typeface="Arial"/>
              <a:ea typeface="Arial"/>
              <a:cs typeface="Arial"/>
              <a:sym typeface="Arial"/>
            </a:endParaRPr>
          </a:p>
          <a:p>
            <a:pPr marL="12700" marR="0" lvl="0" indent="0" algn="l" rtl="0">
              <a:lnSpc>
                <a:spcPct val="100000"/>
              </a:lnSpc>
              <a:spcBef>
                <a:spcPts val="5"/>
              </a:spcBef>
              <a:spcAft>
                <a:spcPts val="0"/>
              </a:spcAft>
              <a:buClr>
                <a:srgbClr val="000000"/>
              </a:buClr>
              <a:buSzPts val="2000"/>
              <a:buFont typeface="Arial"/>
              <a:buNone/>
            </a:pPr>
            <a:r>
              <a:rPr lang="en-US" sz="2000" b="0" i="0" u="none" strike="noStrike" cap="none">
                <a:solidFill>
                  <a:srgbClr val="FF0000"/>
                </a:solidFill>
                <a:latin typeface="Times New Roman"/>
                <a:ea typeface="Times New Roman"/>
                <a:cs typeface="Times New Roman"/>
                <a:sym typeface="Times New Roman"/>
              </a:rPr>
              <a:t>The Unrepeatable Read Problem</a:t>
            </a:r>
            <a:endParaRPr sz="2000" b="0" i="0" u="none" strike="noStrike" cap="none">
              <a:solidFill>
                <a:srgbClr val="FF0000"/>
              </a:solidFill>
              <a:latin typeface="Times New Roman"/>
              <a:ea typeface="Times New Roman"/>
              <a:cs typeface="Times New Roman"/>
              <a:sym typeface="Times New Roman"/>
            </a:endParaRPr>
          </a:p>
          <a:p>
            <a:pPr marL="146685" marR="0" lvl="0" indent="0" algn="just" rtl="0">
              <a:lnSpc>
                <a:spcPct val="100000"/>
              </a:lnSpc>
              <a:spcBef>
                <a:spcPts val="1995"/>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A transaction T reads the same item twice and the item is changed by another transaction T′ between the two reads. Hence, T receives different values for its two reads of the same item</a:t>
            </a:r>
            <a:endParaRPr sz="20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3"/>
          <p:cNvSpPr txBox="1"/>
          <p:nvPr/>
        </p:nvSpPr>
        <p:spPr>
          <a:xfrm>
            <a:off x="313436" y="738632"/>
            <a:ext cx="7730427" cy="3731791"/>
          </a:xfrm>
          <a:prstGeom prst="rect">
            <a:avLst/>
          </a:prstGeom>
          <a:noFill/>
          <a:ln>
            <a:noFill/>
          </a:ln>
        </p:spPr>
        <p:txBody>
          <a:bodyPr spcFirstLastPara="1" wrap="square" lIns="0" tIns="12700" rIns="0" bIns="0" anchor="t" anchorCtr="0">
            <a:spAutoFit/>
          </a:bodyPr>
          <a:lstStyle/>
          <a:p>
            <a:pPr marL="7366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15"/>
              </a:spcBef>
              <a:spcAft>
                <a:spcPts val="0"/>
              </a:spcAft>
              <a:buClr>
                <a:srgbClr val="000000"/>
              </a:buClr>
              <a:buSzPts val="2350"/>
              <a:buFont typeface="Arial"/>
              <a:buNone/>
            </a:pPr>
            <a:endParaRPr sz="2350" b="0" i="0" u="none" strike="noStrike" cap="none">
              <a:solidFill>
                <a:schemeClr val="dk1"/>
              </a:solidFill>
              <a:latin typeface="Arial"/>
              <a:ea typeface="Arial"/>
              <a:cs typeface="Arial"/>
              <a:sym typeface="Arial"/>
            </a:endParaRPr>
          </a:p>
          <a:p>
            <a:pPr marL="84455"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FF0000"/>
                </a:solidFill>
                <a:latin typeface="Tahoma"/>
                <a:ea typeface="Tahoma"/>
                <a:cs typeface="Tahoma"/>
                <a:sym typeface="Tahoma"/>
              </a:rPr>
              <a:t>20.2 </a:t>
            </a:r>
            <a:r>
              <a:rPr lang="en-US" sz="2000" b="0" i="0" u="none" strike="noStrike" cap="none">
                <a:solidFill>
                  <a:srgbClr val="FF0000"/>
                </a:solidFill>
                <a:latin typeface="Times New Roman"/>
                <a:ea typeface="Times New Roman"/>
                <a:cs typeface="Times New Roman"/>
                <a:sym typeface="Times New Roman"/>
              </a:rPr>
              <a:t>Transaction and System Concepts</a:t>
            </a:r>
            <a:endParaRPr sz="2000" b="0" i="0" u="none" strike="noStrike" cap="none">
              <a:solidFill>
                <a:srgbClr val="FF0000"/>
              </a:solidFill>
              <a:latin typeface="Times New Roman"/>
              <a:ea typeface="Times New Roman"/>
              <a:cs typeface="Times New Roman"/>
              <a:sym typeface="Times New Roman"/>
            </a:endParaRPr>
          </a:p>
          <a:p>
            <a:pPr marL="356870" marR="0" lvl="0" indent="-344805" algn="l" rtl="0">
              <a:lnSpc>
                <a:spcPct val="100000"/>
              </a:lnSpc>
              <a:spcBef>
                <a:spcPts val="157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System must keep track of when each transaction starts, terminates,</a:t>
            </a:r>
            <a:endParaRPr sz="2000" b="0" i="0" u="none" strike="noStrike" cap="none">
              <a:solidFill>
                <a:schemeClr val="dk1"/>
              </a:solidFill>
              <a:latin typeface="Times New Roman"/>
              <a:ea typeface="Times New Roman"/>
              <a:cs typeface="Times New Roman"/>
              <a:sym typeface="Times New Roman"/>
            </a:endParaRPr>
          </a:p>
          <a:p>
            <a:pPr marL="35687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commits, and/or aborts</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509"/>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BEGIN_TRANSACTION</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500"/>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READ or WRITE</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484"/>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END_TRANSACTION</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COMMIT_TRANSACTION</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ROLLBACK (or ABORT)</a:t>
            </a:r>
            <a:endParaRPr sz="2000" b="0" i="0" u="none" strike="noStrike" cap="none">
              <a:solidFill>
                <a:schemeClr val="dk1"/>
              </a:solidFill>
              <a:latin typeface="Times New Roman"/>
              <a:ea typeface="Times New Roman"/>
              <a:cs typeface="Times New Roman"/>
              <a:sym typeface="Times New Roman"/>
            </a:endParaRPr>
          </a:p>
        </p:txBody>
      </p:sp>
      <p:pic>
        <p:nvPicPr>
          <p:cNvPr id="157" name="Google Shape;157;p13"/>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58" name="Google Shape;158;p13"/>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4"/>
          <p:cNvSpPr txBox="1"/>
          <p:nvPr/>
        </p:nvSpPr>
        <p:spPr>
          <a:xfrm>
            <a:off x="374700" y="738632"/>
            <a:ext cx="7586676" cy="1151597"/>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22860" marR="0" lvl="0" indent="0" algn="l" rtl="0">
              <a:lnSpc>
                <a:spcPct val="100000"/>
              </a:lnSpc>
              <a:spcBef>
                <a:spcPts val="1215"/>
              </a:spcBef>
              <a:spcAft>
                <a:spcPts val="0"/>
              </a:spcAft>
              <a:buClr>
                <a:srgbClr val="000000"/>
              </a:buClr>
              <a:buSzPts val="2000"/>
              <a:buFont typeface="Arial"/>
              <a:buNone/>
            </a:pPr>
            <a:r>
              <a:rPr lang="en-US" sz="2000" b="0" i="0" u="none" strike="noStrike" cap="none">
                <a:solidFill>
                  <a:srgbClr val="800000"/>
                </a:solidFill>
                <a:latin typeface="Times New Roman"/>
                <a:ea typeface="Times New Roman"/>
                <a:cs typeface="Times New Roman"/>
                <a:sym typeface="Times New Roman"/>
              </a:rPr>
              <a:t>Transaction and System Concepts (cont’d.)</a:t>
            </a:r>
            <a:endParaRPr sz="2000" b="0" i="0" u="none" strike="noStrike" cap="none">
              <a:solidFill>
                <a:schemeClr val="dk1"/>
              </a:solidFill>
              <a:latin typeface="Times New Roman"/>
              <a:ea typeface="Times New Roman"/>
              <a:cs typeface="Times New Roman"/>
              <a:sym typeface="Times New Roman"/>
            </a:endParaRPr>
          </a:p>
        </p:txBody>
      </p:sp>
      <p:pic>
        <p:nvPicPr>
          <p:cNvPr id="164" name="Google Shape;164;p14"/>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65" name="Google Shape;165;p14"/>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pic>
        <p:nvPicPr>
          <p:cNvPr id="166" name="Google Shape;166;p14"/>
          <p:cNvPicPr preferRelativeResize="0"/>
          <p:nvPr/>
        </p:nvPicPr>
        <p:blipFill rotWithShape="1">
          <a:blip r:embed="rId4">
            <a:alphaModFix/>
          </a:blip>
          <a:srcRect/>
          <a:stretch/>
        </p:blipFill>
        <p:spPr>
          <a:xfrm>
            <a:off x="1249190" y="2038504"/>
            <a:ext cx="4754161" cy="21990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5"/>
          <p:cNvSpPr txBox="1"/>
          <p:nvPr/>
        </p:nvSpPr>
        <p:spPr>
          <a:xfrm>
            <a:off x="374700" y="738632"/>
            <a:ext cx="7586676" cy="4229363"/>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Times New Roman"/>
              <a:ea typeface="Times New Roman"/>
              <a:cs typeface="Times New Roman"/>
              <a:sym typeface="Times New Roman"/>
            </a:endParaRPr>
          </a:p>
          <a:p>
            <a:pPr marL="22860" marR="0" lvl="0" indent="0" algn="l" rtl="0">
              <a:lnSpc>
                <a:spcPct val="100000"/>
              </a:lnSpc>
              <a:spcBef>
                <a:spcPts val="1215"/>
              </a:spcBef>
              <a:spcAft>
                <a:spcPts val="0"/>
              </a:spcAft>
              <a:buClr>
                <a:srgbClr val="000000"/>
              </a:buClr>
              <a:buSzPts val="2000"/>
              <a:buFont typeface="Arial"/>
              <a:buNone/>
            </a:pPr>
            <a:r>
              <a:rPr lang="en-US" sz="2000" b="0" i="0" u="none" strike="noStrike" cap="none">
                <a:solidFill>
                  <a:srgbClr val="FF0000"/>
                </a:solidFill>
                <a:latin typeface="Times New Roman"/>
                <a:ea typeface="Times New Roman"/>
                <a:cs typeface="Times New Roman"/>
                <a:sym typeface="Times New Roman"/>
              </a:rPr>
              <a:t>The System Log</a:t>
            </a:r>
            <a:endParaRPr sz="2000" b="0" i="0" u="none" strike="noStrike" cap="none">
              <a:solidFill>
                <a:srgbClr val="FF0000"/>
              </a:solidFill>
              <a:latin typeface="Times New Roman"/>
              <a:ea typeface="Times New Roman"/>
              <a:cs typeface="Times New Roman"/>
              <a:sym typeface="Times New Roman"/>
            </a:endParaRPr>
          </a:p>
          <a:p>
            <a:pPr marL="367665" marR="0" lvl="0" indent="-345440" algn="l" rtl="0">
              <a:lnSpc>
                <a:spcPct val="100000"/>
              </a:lnSpc>
              <a:spcBef>
                <a:spcPts val="77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System log keeps track of transaction operations</a:t>
            </a:r>
            <a:endParaRPr sz="20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6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Sequential, append-only file</a:t>
            </a:r>
            <a:endParaRPr sz="20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6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Not affected by failure (except disk or catastrophic failure)</a:t>
            </a:r>
            <a:endParaRPr sz="20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60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Log buffer</a:t>
            </a:r>
            <a:endParaRPr sz="20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Main memory buffer</a:t>
            </a:r>
            <a:endParaRPr sz="20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When full, appended to end of log file on disk</a:t>
            </a:r>
            <a:endParaRPr sz="20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6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Log file is backed up periodically</a:t>
            </a:r>
            <a:endParaRPr sz="20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60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Undo and redo operations based on log possible</a:t>
            </a:r>
            <a:endParaRPr sz="2000" b="0" i="0" u="none" strike="noStrike" cap="none">
              <a:solidFill>
                <a:schemeClr val="dk1"/>
              </a:solidFill>
              <a:latin typeface="Times New Roman"/>
              <a:ea typeface="Times New Roman"/>
              <a:cs typeface="Times New Roman"/>
              <a:sym typeface="Times New Roman"/>
            </a:endParaRPr>
          </a:p>
        </p:txBody>
      </p:sp>
      <p:pic>
        <p:nvPicPr>
          <p:cNvPr id="172" name="Google Shape;172;p15"/>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73" name="Google Shape;173;p15"/>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6"/>
          <p:cNvSpPr txBox="1"/>
          <p:nvPr/>
        </p:nvSpPr>
        <p:spPr>
          <a:xfrm>
            <a:off x="85725" y="738632"/>
            <a:ext cx="7986713" cy="1141338"/>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22860" marR="0" lvl="0" indent="0" algn="l" rtl="0">
              <a:lnSpc>
                <a:spcPct val="100000"/>
              </a:lnSpc>
              <a:spcBef>
                <a:spcPts val="1215"/>
              </a:spcBef>
              <a:spcAft>
                <a:spcPts val="0"/>
              </a:spcAft>
              <a:buClr>
                <a:srgbClr val="000000"/>
              </a:buClr>
              <a:buSzPts val="2000"/>
              <a:buFont typeface="Arial"/>
              <a:buNone/>
            </a:pPr>
            <a:r>
              <a:rPr lang="en-US" sz="2000" b="0" i="0" u="none" strike="noStrike" cap="none">
                <a:solidFill>
                  <a:srgbClr val="800000"/>
                </a:solidFill>
                <a:latin typeface="Times New Roman"/>
                <a:ea typeface="Times New Roman"/>
                <a:cs typeface="Times New Roman"/>
                <a:sym typeface="Times New Roman"/>
              </a:rPr>
              <a:t>Log Records</a:t>
            </a:r>
            <a:endParaRPr sz="2000" b="0" i="0" u="none" strike="noStrike" cap="none">
              <a:solidFill>
                <a:schemeClr val="dk1"/>
              </a:solidFill>
              <a:latin typeface="Times New Roman"/>
              <a:ea typeface="Times New Roman"/>
              <a:cs typeface="Times New Roman"/>
              <a:sym typeface="Times New Roman"/>
            </a:endParaRPr>
          </a:p>
          <a:p>
            <a:pPr marL="489584" marR="0" lvl="0" indent="0" algn="l" rtl="0">
              <a:lnSpc>
                <a:spcPct val="100000"/>
              </a:lnSpc>
              <a:spcBef>
                <a:spcPts val="400"/>
              </a:spcBef>
              <a:spcAft>
                <a:spcPts val="0"/>
              </a:spcAft>
              <a:buClr>
                <a:srgbClr val="000000"/>
              </a:buClr>
              <a:buSzPts val="1800"/>
              <a:buFont typeface="Arial"/>
              <a:buNone/>
            </a:pPr>
            <a:r>
              <a:rPr lang="en-US" sz="1800" b="0" i="0" u="none" strike="noStrike" cap="none">
                <a:solidFill>
                  <a:schemeClr val="dk1"/>
                </a:solidFill>
                <a:latin typeface="Times New Roman"/>
                <a:ea typeface="Times New Roman"/>
                <a:cs typeface="Times New Roman"/>
                <a:sym typeface="Times New Roman"/>
              </a:rPr>
              <a:t>T -&gt; Transaction id</a:t>
            </a:r>
            <a:endParaRPr sz="1800" b="0" i="0" u="none" strike="noStrike" cap="none">
              <a:solidFill>
                <a:schemeClr val="dk1"/>
              </a:solidFill>
              <a:latin typeface="Times New Roman"/>
              <a:ea typeface="Times New Roman"/>
              <a:cs typeface="Times New Roman"/>
              <a:sym typeface="Times New Roman"/>
            </a:endParaRPr>
          </a:p>
        </p:txBody>
      </p:sp>
      <p:pic>
        <p:nvPicPr>
          <p:cNvPr id="179" name="Google Shape;179;p16"/>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80" name="Google Shape;180;p16"/>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
        <p:nvSpPr>
          <p:cNvPr id="181" name="Google Shape;181;p16"/>
          <p:cNvSpPr txBox="1"/>
          <p:nvPr/>
        </p:nvSpPr>
        <p:spPr>
          <a:xfrm>
            <a:off x="385368" y="1957948"/>
            <a:ext cx="7986712" cy="2862322"/>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000"/>
              <a:buFont typeface="Arial"/>
              <a:buAutoNum type="arabicPeriod"/>
            </a:pPr>
            <a:r>
              <a:rPr lang="en-US" sz="2000" b="0" i="0" u="none" strike="noStrike" cap="none">
                <a:solidFill>
                  <a:srgbClr val="000000"/>
                </a:solidFill>
                <a:latin typeface="Times New Roman"/>
                <a:ea typeface="Times New Roman"/>
                <a:cs typeface="Times New Roman"/>
                <a:sym typeface="Times New Roman"/>
              </a:rPr>
              <a:t>[start_transaction, T]. Indicates that transaction T has started execution. </a:t>
            </a:r>
            <a:endParaRPr/>
          </a:p>
          <a:p>
            <a:pPr marL="342900" marR="0" lvl="0" indent="-342900" algn="l" rtl="0">
              <a:lnSpc>
                <a:spcPct val="100000"/>
              </a:lnSpc>
              <a:spcBef>
                <a:spcPts val="0"/>
              </a:spcBef>
              <a:spcAft>
                <a:spcPts val="0"/>
              </a:spcAft>
              <a:buClr>
                <a:srgbClr val="000000"/>
              </a:buClr>
              <a:buSzPts val="2000"/>
              <a:buFont typeface="Arial"/>
              <a:buAutoNum type="arabicPeriod"/>
            </a:pPr>
            <a:r>
              <a:rPr lang="en-US" sz="2000" b="0" i="0" u="none" strike="noStrike" cap="none">
                <a:solidFill>
                  <a:srgbClr val="000000"/>
                </a:solidFill>
                <a:latin typeface="Times New Roman"/>
                <a:ea typeface="Times New Roman"/>
                <a:cs typeface="Times New Roman"/>
                <a:sym typeface="Times New Roman"/>
              </a:rPr>
              <a:t>[write_item, T, X, old_value, new_value]. Indicates that transaction T has changed the value of database item X from old_value to new_value. </a:t>
            </a:r>
            <a:endParaRPr/>
          </a:p>
          <a:p>
            <a:pPr marL="342900" marR="0" lvl="0" indent="-342900" algn="l" rtl="0">
              <a:lnSpc>
                <a:spcPct val="100000"/>
              </a:lnSpc>
              <a:spcBef>
                <a:spcPts val="0"/>
              </a:spcBef>
              <a:spcAft>
                <a:spcPts val="0"/>
              </a:spcAft>
              <a:buClr>
                <a:srgbClr val="000000"/>
              </a:buClr>
              <a:buSzPts val="2000"/>
              <a:buFont typeface="Arial"/>
              <a:buAutoNum type="arabicPeriod"/>
            </a:pPr>
            <a:r>
              <a:rPr lang="en-US" sz="2000" b="0" i="0" u="none" strike="noStrike" cap="none">
                <a:solidFill>
                  <a:srgbClr val="000000"/>
                </a:solidFill>
                <a:latin typeface="Times New Roman"/>
                <a:ea typeface="Times New Roman"/>
                <a:cs typeface="Times New Roman"/>
                <a:sym typeface="Times New Roman"/>
              </a:rPr>
              <a:t> [read_item, T, X]. Indicates that transaction T has read the value of database item X. </a:t>
            </a:r>
            <a:endParaRPr/>
          </a:p>
          <a:p>
            <a:pPr marL="342900" marR="0" lvl="0" indent="-342900" algn="l" rtl="0">
              <a:lnSpc>
                <a:spcPct val="100000"/>
              </a:lnSpc>
              <a:spcBef>
                <a:spcPts val="0"/>
              </a:spcBef>
              <a:spcAft>
                <a:spcPts val="0"/>
              </a:spcAft>
              <a:buClr>
                <a:srgbClr val="000000"/>
              </a:buClr>
              <a:buSzPts val="2000"/>
              <a:buFont typeface="Arial"/>
              <a:buAutoNum type="arabicPeriod"/>
            </a:pPr>
            <a:r>
              <a:rPr lang="en-US" sz="2000" b="0" i="0" u="none" strike="noStrike" cap="none">
                <a:solidFill>
                  <a:srgbClr val="000000"/>
                </a:solidFill>
                <a:latin typeface="Times New Roman"/>
                <a:ea typeface="Times New Roman"/>
                <a:cs typeface="Times New Roman"/>
                <a:sym typeface="Times New Roman"/>
              </a:rPr>
              <a:t> [commit, T]. Indicates that transaction T has completed successfully and affirms that its effect can be committed (recorded permanently) to the database. </a:t>
            </a:r>
            <a:endParaRPr/>
          </a:p>
          <a:p>
            <a:pPr marL="342900" marR="0" lvl="0" indent="-342900" algn="l" rtl="0">
              <a:lnSpc>
                <a:spcPct val="100000"/>
              </a:lnSpc>
              <a:spcBef>
                <a:spcPts val="0"/>
              </a:spcBef>
              <a:spcAft>
                <a:spcPts val="0"/>
              </a:spcAft>
              <a:buClr>
                <a:srgbClr val="000000"/>
              </a:buClr>
              <a:buSzPts val="2000"/>
              <a:buFont typeface="Arial"/>
              <a:buAutoNum type="arabicPeriod"/>
            </a:pPr>
            <a:r>
              <a:rPr lang="en-US" sz="2000" b="0" i="0" u="none" strike="noStrike" cap="none">
                <a:solidFill>
                  <a:srgbClr val="000000"/>
                </a:solidFill>
                <a:latin typeface="Times New Roman"/>
                <a:ea typeface="Times New Roman"/>
                <a:cs typeface="Times New Roman"/>
                <a:sym typeface="Times New Roman"/>
              </a:rPr>
              <a:t> [abort, T]. Indicates that transaction T has been aborted.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17"/>
          <p:cNvSpPr txBox="1"/>
          <p:nvPr/>
        </p:nvSpPr>
        <p:spPr>
          <a:xfrm>
            <a:off x="374700" y="738632"/>
            <a:ext cx="7586676" cy="4275529"/>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49530" marR="0" lvl="0" indent="0" algn="l" rtl="0">
              <a:lnSpc>
                <a:spcPct val="100000"/>
              </a:lnSpc>
              <a:spcBef>
                <a:spcPts val="1215"/>
              </a:spcBef>
              <a:spcAft>
                <a:spcPts val="0"/>
              </a:spcAft>
              <a:buClr>
                <a:srgbClr val="000000"/>
              </a:buClr>
              <a:buSzPts val="2000"/>
              <a:buFont typeface="Arial"/>
              <a:buNone/>
            </a:pPr>
            <a:r>
              <a:rPr lang="en-US" sz="2000" b="0" i="0" u="none" strike="noStrike" cap="none">
                <a:solidFill>
                  <a:srgbClr val="FF0000"/>
                </a:solidFill>
                <a:latin typeface="Times New Roman"/>
                <a:ea typeface="Times New Roman"/>
                <a:cs typeface="Times New Roman"/>
                <a:sym typeface="Times New Roman"/>
              </a:rPr>
              <a:t>20.3 Desirable Properties of Transactions</a:t>
            </a:r>
            <a:endParaRPr sz="2000" b="0" i="0" u="none" strike="noStrike" cap="none">
              <a:solidFill>
                <a:srgbClr val="FF0000"/>
              </a:solidFill>
              <a:latin typeface="Times New Roman"/>
              <a:ea typeface="Times New Roman"/>
              <a:cs typeface="Times New Roman"/>
              <a:sym typeface="Times New Roman"/>
            </a:endParaRPr>
          </a:p>
          <a:p>
            <a:pPr marL="367665" marR="0" lvl="0" indent="-345440" algn="l" rtl="0">
              <a:lnSpc>
                <a:spcPct val="100000"/>
              </a:lnSpc>
              <a:spcBef>
                <a:spcPts val="143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ACID properties</a:t>
            </a:r>
            <a:endParaRPr sz="20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505"/>
              </a:spcBef>
              <a:spcAft>
                <a:spcPts val="0"/>
              </a:spcAft>
              <a:buClr>
                <a:srgbClr val="333399"/>
              </a:buClr>
              <a:buSzPts val="1400"/>
              <a:buFont typeface="Tahoma"/>
              <a:buChar char="■"/>
            </a:pPr>
            <a:r>
              <a:rPr lang="en-US" sz="2000" b="0" i="0" u="none" strike="noStrike" cap="none">
                <a:solidFill>
                  <a:srgbClr val="FF0000"/>
                </a:solidFill>
                <a:latin typeface="Times New Roman"/>
                <a:ea typeface="Times New Roman"/>
                <a:cs typeface="Times New Roman"/>
                <a:sym typeface="Times New Roman"/>
              </a:rPr>
              <a:t>Atomicity</a:t>
            </a:r>
            <a:endParaRPr sz="2000" b="0" i="0" u="none" strike="noStrike" cap="none">
              <a:solidFill>
                <a:srgbClr val="FF0000"/>
              </a:solidFill>
              <a:latin typeface="Times New Roman"/>
              <a:ea typeface="Times New Roman"/>
              <a:cs typeface="Times New Roman"/>
              <a:sym typeface="Times New Roman"/>
            </a:endParaRPr>
          </a:p>
          <a:p>
            <a:pPr marL="1166495" marR="0" lvl="2" indent="-229233" algn="l" rtl="0">
              <a:lnSpc>
                <a:spcPct val="100000"/>
              </a:lnSpc>
              <a:spcBef>
                <a:spcPts val="505"/>
              </a:spcBef>
              <a:spcAft>
                <a:spcPts val="0"/>
              </a:spcAft>
              <a:buClr>
                <a:srgbClr val="990033"/>
              </a:buClr>
              <a:buSzPts val="1200"/>
              <a:buFont typeface="Tahoma"/>
              <a:buChar char="■"/>
            </a:pPr>
            <a:r>
              <a:rPr lang="en-US" sz="2000" b="0" i="0" u="none" strike="noStrike" cap="none">
                <a:solidFill>
                  <a:schemeClr val="dk1"/>
                </a:solidFill>
                <a:latin typeface="Times New Roman"/>
                <a:ea typeface="Times New Roman"/>
                <a:cs typeface="Times New Roman"/>
                <a:sym typeface="Times New Roman"/>
              </a:rPr>
              <a:t>Transaction performed in its entirety or not at all</a:t>
            </a:r>
            <a:endParaRPr sz="20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480"/>
              </a:spcBef>
              <a:spcAft>
                <a:spcPts val="0"/>
              </a:spcAft>
              <a:buClr>
                <a:srgbClr val="333399"/>
              </a:buClr>
              <a:buSzPts val="1400"/>
              <a:buFont typeface="Tahoma"/>
              <a:buChar char="■"/>
            </a:pPr>
            <a:r>
              <a:rPr lang="en-US" sz="2000" b="0" i="0" u="none" strike="noStrike" cap="none">
                <a:solidFill>
                  <a:srgbClr val="FF0000"/>
                </a:solidFill>
                <a:latin typeface="Times New Roman"/>
                <a:ea typeface="Times New Roman"/>
                <a:cs typeface="Times New Roman"/>
                <a:sym typeface="Times New Roman"/>
              </a:rPr>
              <a:t>Consistency preservation</a:t>
            </a:r>
            <a:endParaRPr sz="2000" b="0" i="0" u="none" strike="noStrike" cap="none">
              <a:solidFill>
                <a:srgbClr val="FF0000"/>
              </a:solidFill>
              <a:latin typeface="Times New Roman"/>
              <a:ea typeface="Times New Roman"/>
              <a:cs typeface="Times New Roman"/>
              <a:sym typeface="Times New Roman"/>
            </a:endParaRPr>
          </a:p>
          <a:p>
            <a:pPr marL="1166495" marR="0" lvl="2" indent="-229233" algn="l" rtl="0">
              <a:lnSpc>
                <a:spcPct val="100000"/>
              </a:lnSpc>
              <a:spcBef>
                <a:spcPts val="505"/>
              </a:spcBef>
              <a:spcAft>
                <a:spcPts val="0"/>
              </a:spcAft>
              <a:buClr>
                <a:srgbClr val="990033"/>
              </a:buClr>
              <a:buSzPts val="1200"/>
              <a:buFont typeface="Tahoma"/>
              <a:buChar char="■"/>
            </a:pPr>
            <a:r>
              <a:rPr lang="en-US" sz="2000" b="0" i="0" u="none" strike="noStrike" cap="none">
                <a:solidFill>
                  <a:schemeClr val="dk1"/>
                </a:solidFill>
                <a:latin typeface="Times New Roman"/>
                <a:ea typeface="Times New Roman"/>
                <a:cs typeface="Times New Roman"/>
                <a:sym typeface="Times New Roman"/>
              </a:rPr>
              <a:t>Takes database from one consistent state to another</a:t>
            </a:r>
            <a:endParaRPr sz="20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509"/>
              </a:spcBef>
              <a:spcAft>
                <a:spcPts val="0"/>
              </a:spcAft>
              <a:buClr>
                <a:srgbClr val="333399"/>
              </a:buClr>
              <a:buSzPts val="1400"/>
              <a:buFont typeface="Tahoma"/>
              <a:buChar char="■"/>
            </a:pPr>
            <a:r>
              <a:rPr lang="en-US" sz="2000" b="0" i="0" u="none" strike="noStrike" cap="none">
                <a:solidFill>
                  <a:srgbClr val="FF0000"/>
                </a:solidFill>
                <a:latin typeface="Times New Roman"/>
                <a:ea typeface="Times New Roman"/>
                <a:cs typeface="Times New Roman"/>
                <a:sym typeface="Times New Roman"/>
              </a:rPr>
              <a:t>Isolation</a:t>
            </a:r>
            <a:endParaRPr sz="2000" b="0" i="0" u="none" strike="noStrike" cap="none">
              <a:solidFill>
                <a:srgbClr val="FF0000"/>
              </a:solidFill>
              <a:latin typeface="Times New Roman"/>
              <a:ea typeface="Times New Roman"/>
              <a:cs typeface="Times New Roman"/>
              <a:sym typeface="Times New Roman"/>
            </a:endParaRPr>
          </a:p>
          <a:p>
            <a:pPr marL="1166495" marR="0" lvl="2" indent="-229233" algn="l" rtl="0">
              <a:lnSpc>
                <a:spcPct val="100000"/>
              </a:lnSpc>
              <a:spcBef>
                <a:spcPts val="500"/>
              </a:spcBef>
              <a:spcAft>
                <a:spcPts val="0"/>
              </a:spcAft>
              <a:buClr>
                <a:srgbClr val="990033"/>
              </a:buClr>
              <a:buSzPts val="1200"/>
              <a:buFont typeface="Tahoma"/>
              <a:buChar char="■"/>
            </a:pPr>
            <a:r>
              <a:rPr lang="en-US" sz="2000" b="0" i="0" u="none" strike="noStrike" cap="none">
                <a:solidFill>
                  <a:schemeClr val="dk1"/>
                </a:solidFill>
                <a:latin typeface="Times New Roman"/>
                <a:ea typeface="Times New Roman"/>
                <a:cs typeface="Times New Roman"/>
                <a:sym typeface="Times New Roman"/>
              </a:rPr>
              <a:t>Not interfered with by other transactions</a:t>
            </a:r>
            <a:endParaRPr sz="20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509"/>
              </a:spcBef>
              <a:spcAft>
                <a:spcPts val="0"/>
              </a:spcAft>
              <a:buClr>
                <a:srgbClr val="333399"/>
              </a:buClr>
              <a:buSzPts val="1400"/>
              <a:buFont typeface="Tahoma"/>
              <a:buChar char="■"/>
            </a:pPr>
            <a:r>
              <a:rPr lang="en-US" sz="2000" b="0" i="0" u="none" strike="noStrike" cap="none">
                <a:solidFill>
                  <a:srgbClr val="FF0000"/>
                </a:solidFill>
                <a:latin typeface="Times New Roman"/>
                <a:ea typeface="Times New Roman"/>
                <a:cs typeface="Times New Roman"/>
                <a:sym typeface="Times New Roman"/>
              </a:rPr>
              <a:t>Durability or permanency</a:t>
            </a:r>
            <a:endParaRPr sz="2000" b="0" i="0" u="none" strike="noStrike" cap="none">
              <a:solidFill>
                <a:srgbClr val="FF0000"/>
              </a:solidFill>
              <a:latin typeface="Times New Roman"/>
              <a:ea typeface="Times New Roman"/>
              <a:cs typeface="Times New Roman"/>
              <a:sym typeface="Times New Roman"/>
            </a:endParaRPr>
          </a:p>
          <a:p>
            <a:pPr marL="1166495" marR="0" lvl="2" indent="-229233" algn="l" rtl="0">
              <a:lnSpc>
                <a:spcPct val="100000"/>
              </a:lnSpc>
              <a:spcBef>
                <a:spcPts val="505"/>
              </a:spcBef>
              <a:spcAft>
                <a:spcPts val="0"/>
              </a:spcAft>
              <a:buClr>
                <a:srgbClr val="990033"/>
              </a:buClr>
              <a:buSzPts val="1200"/>
              <a:buFont typeface="Tahoma"/>
              <a:buChar char="■"/>
            </a:pPr>
            <a:r>
              <a:rPr lang="en-US" sz="2000" b="0" i="0" u="none" strike="noStrike" cap="none">
                <a:solidFill>
                  <a:schemeClr val="dk1"/>
                </a:solidFill>
                <a:latin typeface="Times New Roman"/>
                <a:ea typeface="Times New Roman"/>
                <a:cs typeface="Times New Roman"/>
                <a:sym typeface="Times New Roman"/>
              </a:rPr>
              <a:t>Changes must persist in the database</a:t>
            </a:r>
            <a:endParaRPr sz="2000" b="0" i="0" u="none" strike="noStrike" cap="none">
              <a:solidFill>
                <a:schemeClr val="dk1"/>
              </a:solidFill>
              <a:latin typeface="Times New Roman"/>
              <a:ea typeface="Times New Roman"/>
              <a:cs typeface="Times New Roman"/>
              <a:sym typeface="Times New Roman"/>
            </a:endParaRPr>
          </a:p>
        </p:txBody>
      </p:sp>
      <p:pic>
        <p:nvPicPr>
          <p:cNvPr id="187" name="Google Shape;187;p17"/>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88" name="Google Shape;188;p17"/>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8"/>
          <p:cNvSpPr txBox="1"/>
          <p:nvPr/>
        </p:nvSpPr>
        <p:spPr>
          <a:xfrm>
            <a:off x="496142" y="717201"/>
            <a:ext cx="7333407" cy="3603551"/>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22860" marR="0" lvl="0" indent="0" algn="just" rtl="0">
              <a:lnSpc>
                <a:spcPct val="100000"/>
              </a:lnSpc>
              <a:spcBef>
                <a:spcPts val="1220"/>
              </a:spcBef>
              <a:spcAft>
                <a:spcPts val="0"/>
              </a:spcAft>
              <a:buClr>
                <a:srgbClr val="000000"/>
              </a:buClr>
              <a:buSzPts val="2200"/>
              <a:buFont typeface="Arial"/>
              <a:buNone/>
            </a:pPr>
            <a:r>
              <a:rPr lang="en-US" sz="2200" b="0" i="0" u="none" strike="noStrike" cap="none">
                <a:solidFill>
                  <a:srgbClr val="FF0000"/>
                </a:solidFill>
                <a:latin typeface="Times New Roman"/>
                <a:ea typeface="Times New Roman"/>
                <a:cs typeface="Times New Roman"/>
                <a:sym typeface="Times New Roman"/>
              </a:rPr>
              <a:t>20.4 Characterizing Schedules Based on Recoverability</a:t>
            </a:r>
            <a:endParaRPr sz="2200" b="0" i="0" u="none" strike="noStrike" cap="none">
              <a:solidFill>
                <a:srgbClr val="FF0000"/>
              </a:solidFill>
              <a:latin typeface="Times New Roman"/>
              <a:ea typeface="Times New Roman"/>
              <a:cs typeface="Times New Roman"/>
              <a:sym typeface="Times New Roman"/>
            </a:endParaRPr>
          </a:p>
          <a:p>
            <a:pPr marL="528320" marR="0" lvl="0" indent="-344804" algn="just" rtl="0">
              <a:lnSpc>
                <a:spcPct val="100000"/>
              </a:lnSpc>
              <a:spcBef>
                <a:spcPts val="1935"/>
              </a:spcBef>
              <a:spcAft>
                <a:spcPts val="0"/>
              </a:spcAft>
              <a:buClr>
                <a:srgbClr val="990033"/>
              </a:buClr>
              <a:buSzPts val="1700"/>
              <a:buFont typeface="Tahoma"/>
              <a:buChar char="■"/>
            </a:pPr>
            <a:r>
              <a:rPr lang="en-US" sz="1800" b="0" i="0" u="none" strike="noStrike" cap="none">
                <a:solidFill>
                  <a:schemeClr val="dk1"/>
                </a:solidFill>
                <a:latin typeface="Times New Roman"/>
                <a:ea typeface="Times New Roman"/>
                <a:cs typeface="Times New Roman"/>
                <a:sym typeface="Times New Roman"/>
              </a:rPr>
              <a:t>Schedule or history</a:t>
            </a:r>
            <a:endParaRPr sz="1800" b="0" i="0" u="none" strike="noStrike" cap="none">
              <a:solidFill>
                <a:schemeClr val="dk1"/>
              </a:solidFill>
              <a:latin typeface="Times New Roman"/>
              <a:ea typeface="Times New Roman"/>
              <a:cs typeface="Times New Roman"/>
              <a:sym typeface="Times New Roman"/>
            </a:endParaRPr>
          </a:p>
          <a:p>
            <a:pPr marL="927735" marR="0" lvl="1" indent="-287020" algn="just" rtl="0">
              <a:lnSpc>
                <a:spcPct val="100000"/>
              </a:lnSpc>
              <a:spcBef>
                <a:spcPts val="505"/>
              </a:spcBef>
              <a:spcAft>
                <a:spcPts val="0"/>
              </a:spcAft>
              <a:buClr>
                <a:srgbClr val="333399"/>
              </a:buClr>
              <a:buSzPts val="1400"/>
              <a:buFont typeface="Tahoma"/>
              <a:buChar char="■"/>
            </a:pPr>
            <a:r>
              <a:rPr lang="en-US" sz="1800" b="0" i="0" u="none" strike="noStrike" cap="none">
                <a:solidFill>
                  <a:schemeClr val="dk1"/>
                </a:solidFill>
                <a:latin typeface="Times New Roman"/>
                <a:ea typeface="Times New Roman"/>
                <a:cs typeface="Times New Roman"/>
                <a:sym typeface="Times New Roman"/>
              </a:rPr>
              <a:t>Order of execution of operations from all transactions</a:t>
            </a:r>
            <a:endParaRPr sz="1800" b="0" i="0" u="none" strike="noStrike" cap="none">
              <a:solidFill>
                <a:schemeClr val="dk1"/>
              </a:solidFill>
              <a:latin typeface="Times New Roman"/>
              <a:ea typeface="Times New Roman"/>
              <a:cs typeface="Times New Roman"/>
              <a:sym typeface="Times New Roman"/>
            </a:endParaRPr>
          </a:p>
          <a:p>
            <a:pPr marL="927735" marR="0" lvl="1" indent="-287020" algn="just" rtl="0">
              <a:lnSpc>
                <a:spcPct val="100000"/>
              </a:lnSpc>
              <a:spcBef>
                <a:spcPts val="505"/>
              </a:spcBef>
              <a:spcAft>
                <a:spcPts val="0"/>
              </a:spcAft>
              <a:buClr>
                <a:srgbClr val="333399"/>
              </a:buClr>
              <a:buSzPts val="1400"/>
              <a:buFont typeface="Tahoma"/>
              <a:buChar char="■"/>
            </a:pPr>
            <a:r>
              <a:rPr lang="en-US" sz="1800" b="0" i="0" u="none" strike="noStrike" cap="none">
                <a:solidFill>
                  <a:schemeClr val="dk1"/>
                </a:solidFill>
                <a:latin typeface="Times New Roman"/>
                <a:ea typeface="Times New Roman"/>
                <a:cs typeface="Times New Roman"/>
                <a:sym typeface="Times New Roman"/>
              </a:rPr>
              <a:t>Operations from different transactions can be interleaved in</a:t>
            </a:r>
            <a:endParaRPr sz="1800" b="0" i="0" u="none" strike="noStrike" cap="none">
              <a:solidFill>
                <a:schemeClr val="dk1"/>
              </a:solidFill>
              <a:latin typeface="Times New Roman"/>
              <a:ea typeface="Times New Roman"/>
              <a:cs typeface="Times New Roman"/>
              <a:sym typeface="Times New Roman"/>
            </a:endParaRPr>
          </a:p>
          <a:p>
            <a:pPr marL="927735" marR="0" lvl="0" indent="0" algn="just" rtl="0">
              <a:lnSpc>
                <a:spcPct val="100000"/>
              </a:lnSpc>
              <a:spcBef>
                <a:spcPts val="5"/>
              </a:spcBef>
              <a:spcAft>
                <a:spcPts val="0"/>
              </a:spcAft>
              <a:buClr>
                <a:srgbClr val="000000"/>
              </a:buClr>
              <a:buSzPts val="1800"/>
              <a:buFont typeface="Arial"/>
              <a:buNone/>
            </a:pPr>
            <a:r>
              <a:rPr lang="en-US" sz="1800" b="0" i="0" u="none" strike="noStrike" cap="none">
                <a:solidFill>
                  <a:schemeClr val="dk1"/>
                </a:solidFill>
                <a:latin typeface="Times New Roman"/>
                <a:ea typeface="Times New Roman"/>
                <a:cs typeface="Times New Roman"/>
                <a:sym typeface="Times New Roman"/>
              </a:rPr>
              <a:t>the schedule</a:t>
            </a:r>
            <a:endParaRPr sz="1800" b="0" i="0" u="none" strike="noStrike" cap="none">
              <a:solidFill>
                <a:schemeClr val="dk1"/>
              </a:solidFill>
              <a:latin typeface="Times New Roman"/>
              <a:ea typeface="Times New Roman"/>
              <a:cs typeface="Times New Roman"/>
              <a:sym typeface="Times New Roman"/>
            </a:endParaRPr>
          </a:p>
          <a:p>
            <a:pPr marL="528320" marR="0" lvl="0" indent="-344804" algn="just" rtl="0">
              <a:lnSpc>
                <a:spcPct val="100000"/>
              </a:lnSpc>
              <a:spcBef>
                <a:spcPts val="600"/>
              </a:spcBef>
              <a:spcAft>
                <a:spcPts val="0"/>
              </a:spcAft>
              <a:buClr>
                <a:srgbClr val="990033"/>
              </a:buClr>
              <a:buSzPts val="1700"/>
              <a:buFont typeface="Tahoma"/>
              <a:buChar char="■"/>
            </a:pPr>
            <a:r>
              <a:rPr lang="en-US" sz="1800" b="0" i="0" u="none" strike="noStrike" cap="none">
                <a:solidFill>
                  <a:schemeClr val="dk1"/>
                </a:solidFill>
                <a:latin typeface="Times New Roman"/>
                <a:ea typeface="Times New Roman"/>
                <a:cs typeface="Times New Roman"/>
                <a:sym typeface="Times New Roman"/>
              </a:rPr>
              <a:t>Total ordering of operations in a schedule</a:t>
            </a:r>
            <a:endParaRPr sz="1800" b="0" i="0" u="none" strike="noStrike" cap="none">
              <a:solidFill>
                <a:schemeClr val="dk1"/>
              </a:solidFill>
              <a:latin typeface="Times New Roman"/>
              <a:ea typeface="Times New Roman"/>
              <a:cs typeface="Times New Roman"/>
              <a:sym typeface="Times New Roman"/>
            </a:endParaRPr>
          </a:p>
          <a:p>
            <a:pPr marL="927735" marR="385445" lvl="1" indent="-287020" algn="just" rtl="0">
              <a:lnSpc>
                <a:spcPct val="100000"/>
              </a:lnSpc>
              <a:spcBef>
                <a:spcPts val="480"/>
              </a:spcBef>
              <a:spcAft>
                <a:spcPts val="0"/>
              </a:spcAft>
              <a:buClr>
                <a:srgbClr val="333399"/>
              </a:buClr>
              <a:buSzPts val="1400"/>
              <a:buFont typeface="Tahoma"/>
              <a:buChar char="■"/>
            </a:pPr>
            <a:r>
              <a:rPr lang="en-US" sz="1800" b="0" i="0" u="none" strike="noStrike" cap="none">
                <a:solidFill>
                  <a:schemeClr val="dk1"/>
                </a:solidFill>
                <a:latin typeface="Times New Roman"/>
                <a:ea typeface="Times New Roman"/>
                <a:cs typeface="Times New Roman"/>
                <a:sym typeface="Times New Roman"/>
              </a:rPr>
              <a:t>For any two operations in the schedule, one must occur  before the other</a:t>
            </a:r>
            <a:endParaRPr sz="1800" b="0" i="0" u="none" strike="noStrike" cap="none">
              <a:solidFill>
                <a:schemeClr val="dk1"/>
              </a:solidFill>
              <a:latin typeface="Times New Roman"/>
              <a:ea typeface="Times New Roman"/>
              <a:cs typeface="Times New Roman"/>
              <a:sym typeface="Times New Roman"/>
            </a:endParaRPr>
          </a:p>
        </p:txBody>
      </p:sp>
      <p:pic>
        <p:nvPicPr>
          <p:cNvPr id="194" name="Google Shape;194;p18"/>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95" name="Google Shape;195;p18"/>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3"/>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63" name="Google Shape;63;p3"/>
          <p:cNvSpPr txBox="1"/>
          <p:nvPr/>
        </p:nvSpPr>
        <p:spPr>
          <a:xfrm>
            <a:off x="374700" y="738632"/>
            <a:ext cx="7931100" cy="419858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400" b="1">
                <a:solidFill>
                  <a:srgbClr val="9F5800"/>
                </a:solidFill>
                <a:latin typeface="Times New Roman"/>
                <a:ea typeface="Times New Roman"/>
                <a:cs typeface="Times New Roman"/>
                <a:sym typeface="Times New Roman"/>
              </a:rPr>
              <a:t>Threats to Database </a:t>
            </a:r>
            <a:endParaRPr sz="2400">
              <a:solidFill>
                <a:schemeClr val="dk1"/>
              </a:solidFill>
              <a:latin typeface="Times New Roman"/>
              <a:ea typeface="Times New Roman"/>
              <a:cs typeface="Times New Roman"/>
              <a:sym typeface="Times New Roman"/>
            </a:endParaRPr>
          </a:p>
          <a:p>
            <a:pPr marL="307975" marR="0" lvl="0" indent="-177800" algn="l" rtl="0">
              <a:lnSpc>
                <a:spcPct val="100000"/>
              </a:lnSpc>
              <a:spcBef>
                <a:spcPts val="1470"/>
              </a:spcBef>
              <a:spcAft>
                <a:spcPts val="0"/>
              </a:spcAft>
              <a:buClr>
                <a:srgbClr val="990033"/>
              </a:buClr>
              <a:buSzPts val="1700"/>
              <a:buFont typeface="Noto Sans Symbols"/>
              <a:buNone/>
            </a:pPr>
            <a:endParaRPr sz="1800">
              <a:solidFill>
                <a:srgbClr val="FF0000"/>
              </a:solidFill>
              <a:latin typeface="Times New Roman"/>
              <a:ea typeface="Times New Roman"/>
              <a:cs typeface="Times New Roman"/>
              <a:sym typeface="Times New Roman"/>
            </a:endParaRPr>
          </a:p>
          <a:p>
            <a:pPr marL="307975" marR="0" lvl="0" indent="-285750" algn="just" rtl="0">
              <a:lnSpc>
                <a:spcPct val="100000"/>
              </a:lnSpc>
              <a:spcBef>
                <a:spcPts val="1470"/>
              </a:spcBef>
              <a:spcAft>
                <a:spcPts val="0"/>
              </a:spcAft>
              <a:buClr>
                <a:srgbClr val="990033"/>
              </a:buClr>
              <a:buSzPts val="1889"/>
              <a:buFont typeface="Noto Sans Symbols"/>
              <a:buChar char="▪"/>
            </a:pPr>
            <a:r>
              <a:rPr lang="en-US" sz="2000">
                <a:solidFill>
                  <a:srgbClr val="FF0000"/>
                </a:solidFill>
                <a:latin typeface="Times New Roman"/>
                <a:ea typeface="Times New Roman"/>
                <a:cs typeface="Times New Roman"/>
                <a:sym typeface="Times New Roman"/>
              </a:rPr>
              <a:t>Loss of integrity</a:t>
            </a:r>
            <a:r>
              <a:rPr lang="en-US" sz="2000">
                <a:solidFill>
                  <a:srgbClr val="333399"/>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Database integrity refers to the requirement that information be protected from improper modification. Modification of data includes  creating, inserting, and updating data; changing the status of data; and deleting data. Integrity is lost if unauthorized changes are made to the data by either intentional or accidental acts. </a:t>
            </a:r>
            <a:endParaRPr/>
          </a:p>
          <a:p>
            <a:pPr marL="367665" marR="0" lvl="0" indent="-345440" algn="just" rtl="0">
              <a:lnSpc>
                <a:spcPct val="100000"/>
              </a:lnSpc>
              <a:spcBef>
                <a:spcPts val="1470"/>
              </a:spcBef>
              <a:spcAft>
                <a:spcPts val="0"/>
              </a:spcAft>
              <a:buClr>
                <a:srgbClr val="990033"/>
              </a:buClr>
              <a:buSzPts val="1889"/>
              <a:buFont typeface="Times New Roman"/>
              <a:buChar char="■"/>
            </a:pPr>
            <a:r>
              <a:rPr lang="en-US" sz="2000">
                <a:solidFill>
                  <a:srgbClr val="FF0000"/>
                </a:solidFill>
                <a:latin typeface="Times New Roman"/>
                <a:ea typeface="Times New Roman"/>
                <a:cs typeface="Times New Roman"/>
                <a:sym typeface="Times New Roman"/>
              </a:rPr>
              <a:t>Loss of availability</a:t>
            </a:r>
            <a:r>
              <a:rPr lang="en-US" sz="2000">
                <a:solidFill>
                  <a:srgbClr val="333399"/>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Loss of availability occurs when the user or program cannot access these objects.</a:t>
            </a:r>
            <a:endParaRPr/>
          </a:p>
          <a:p>
            <a:pPr marL="367665" marR="0" lvl="0" indent="-345440" algn="just" rtl="0">
              <a:lnSpc>
                <a:spcPct val="100000"/>
              </a:lnSpc>
              <a:spcBef>
                <a:spcPts val="1470"/>
              </a:spcBef>
              <a:spcAft>
                <a:spcPts val="0"/>
              </a:spcAft>
              <a:buClr>
                <a:srgbClr val="990033"/>
              </a:buClr>
              <a:buSzPts val="1889"/>
              <a:buFont typeface="Times New Roman"/>
              <a:buChar char="■"/>
            </a:pPr>
            <a:r>
              <a:rPr lang="en-US" sz="2000">
                <a:solidFill>
                  <a:srgbClr val="FF0000"/>
                </a:solidFill>
                <a:latin typeface="Times New Roman"/>
                <a:ea typeface="Times New Roman"/>
                <a:cs typeface="Times New Roman"/>
                <a:sym typeface="Times New Roman"/>
              </a:rPr>
              <a:t>Loss of confidentiality: </a:t>
            </a:r>
            <a:r>
              <a:rPr lang="en-US" sz="2000">
                <a:solidFill>
                  <a:schemeClr val="dk1"/>
                </a:solidFill>
                <a:latin typeface="Times New Roman"/>
                <a:ea typeface="Times New Roman"/>
                <a:cs typeface="Times New Roman"/>
                <a:sym typeface="Times New Roman"/>
              </a:rPr>
              <a:t>Database confidentiality refers to the protection   of data from unauthorized disclosure.</a:t>
            </a:r>
            <a:endParaRPr/>
          </a:p>
        </p:txBody>
      </p:sp>
      <p:sp>
        <p:nvSpPr>
          <p:cNvPr id="64" name="Google Shape;64;p3"/>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400">
                <a:solidFill>
                  <a:srgbClr val="2D75B5"/>
                </a:solidFill>
              </a:rPr>
              <a:t>Database Management Systems</a:t>
            </a:r>
            <a:endParaRPr sz="2400"/>
          </a:p>
        </p:txBody>
      </p:sp>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F23EDA73-801C-627F-1A92-A5BA2DB25CE8}"/>
                  </a:ext>
                </a:extLst>
              </p14:cNvPr>
              <p14:cNvContentPartPr/>
              <p14:nvPr/>
            </p14:nvContentPartPr>
            <p14:xfrm>
              <a:off x="312272" y="1808902"/>
              <a:ext cx="285480" cy="170640"/>
            </p14:xfrm>
          </p:contentPart>
        </mc:Choice>
        <mc:Fallback>
          <p:pic>
            <p:nvPicPr>
              <p:cNvPr id="2" name="Ink 1">
                <a:extLst>
                  <a:ext uri="{FF2B5EF4-FFF2-40B4-BE49-F238E27FC236}">
                    <a16:creationId xmlns:a16="http://schemas.microsoft.com/office/drawing/2014/main" id="{F23EDA73-801C-627F-1A92-A5BA2DB25CE8}"/>
                  </a:ext>
                </a:extLst>
              </p:cNvPr>
              <p:cNvPicPr/>
              <p:nvPr/>
            </p:nvPicPr>
            <p:blipFill>
              <a:blip r:embed="rId5"/>
              <a:stretch>
                <a:fillRect/>
              </a:stretch>
            </p:blipFill>
            <p:spPr>
              <a:xfrm>
                <a:off x="303272" y="1800262"/>
                <a:ext cx="303120" cy="1882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526FE129-1214-4266-35A8-510757F8E74E}"/>
                  </a:ext>
                </a:extLst>
              </p14:cNvPr>
              <p14:cNvContentPartPr/>
              <p14:nvPr/>
            </p14:nvContentPartPr>
            <p14:xfrm>
              <a:off x="379232" y="3575422"/>
              <a:ext cx="288360" cy="153720"/>
            </p14:xfrm>
          </p:contentPart>
        </mc:Choice>
        <mc:Fallback>
          <p:pic>
            <p:nvPicPr>
              <p:cNvPr id="3" name="Ink 2">
                <a:extLst>
                  <a:ext uri="{FF2B5EF4-FFF2-40B4-BE49-F238E27FC236}">
                    <a16:creationId xmlns:a16="http://schemas.microsoft.com/office/drawing/2014/main" id="{526FE129-1214-4266-35A8-510757F8E74E}"/>
                  </a:ext>
                </a:extLst>
              </p:cNvPr>
              <p:cNvPicPr/>
              <p:nvPr/>
            </p:nvPicPr>
            <p:blipFill>
              <a:blip r:embed="rId7"/>
              <a:stretch>
                <a:fillRect/>
              </a:stretch>
            </p:blipFill>
            <p:spPr>
              <a:xfrm>
                <a:off x="370592" y="3566782"/>
                <a:ext cx="306000" cy="17136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 name="Ink 3">
                <a:extLst>
                  <a:ext uri="{FF2B5EF4-FFF2-40B4-BE49-F238E27FC236}">
                    <a16:creationId xmlns:a16="http://schemas.microsoft.com/office/drawing/2014/main" id="{8763F6EB-8FAE-C04C-8F71-1D3EBB6DC632}"/>
                  </a:ext>
                </a:extLst>
              </p14:cNvPr>
              <p14:cNvContentPartPr/>
              <p14:nvPr/>
            </p14:nvContentPartPr>
            <p14:xfrm>
              <a:off x="353312" y="4345822"/>
              <a:ext cx="323640" cy="191160"/>
            </p14:xfrm>
          </p:contentPart>
        </mc:Choice>
        <mc:Fallback>
          <p:pic>
            <p:nvPicPr>
              <p:cNvPr id="4" name="Ink 3">
                <a:extLst>
                  <a:ext uri="{FF2B5EF4-FFF2-40B4-BE49-F238E27FC236}">
                    <a16:creationId xmlns:a16="http://schemas.microsoft.com/office/drawing/2014/main" id="{8763F6EB-8FAE-C04C-8F71-1D3EBB6DC632}"/>
                  </a:ext>
                </a:extLst>
              </p:cNvPr>
              <p:cNvPicPr/>
              <p:nvPr/>
            </p:nvPicPr>
            <p:blipFill>
              <a:blip r:embed="rId9"/>
              <a:stretch>
                <a:fillRect/>
              </a:stretch>
            </p:blipFill>
            <p:spPr>
              <a:xfrm>
                <a:off x="344312" y="4337182"/>
                <a:ext cx="341280" cy="208800"/>
              </a:xfrm>
              <a:prstGeom prst="rect">
                <a:avLst/>
              </a:prstGeom>
            </p:spPr>
          </p:pic>
        </mc:Fallback>
      </mc:AlternateContent>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9"/>
          <p:cNvSpPr txBox="1"/>
          <p:nvPr/>
        </p:nvSpPr>
        <p:spPr>
          <a:xfrm>
            <a:off x="374700" y="738632"/>
            <a:ext cx="7401559" cy="3954929"/>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22860" marR="0" lvl="0" indent="0" algn="l" rtl="0">
              <a:lnSpc>
                <a:spcPct val="100000"/>
              </a:lnSpc>
              <a:spcBef>
                <a:spcPts val="1215"/>
              </a:spcBef>
              <a:spcAft>
                <a:spcPts val="0"/>
              </a:spcAft>
              <a:buClr>
                <a:srgbClr val="000000"/>
              </a:buClr>
              <a:buSzPts val="2000"/>
              <a:buFont typeface="Arial"/>
              <a:buNone/>
            </a:pPr>
            <a:r>
              <a:rPr lang="en-US" sz="2000" b="0" i="0" u="none" strike="noStrike" cap="none">
                <a:solidFill>
                  <a:srgbClr val="800000"/>
                </a:solidFill>
                <a:latin typeface="Times New Roman"/>
                <a:ea typeface="Times New Roman"/>
                <a:cs typeface="Times New Roman"/>
                <a:sym typeface="Times New Roman"/>
              </a:rPr>
              <a:t>Characterizing Schedules Based on Recoverability (cont’d.)</a:t>
            </a:r>
            <a:endParaRPr sz="2000" b="0" i="0" u="none" strike="noStrike" cap="none">
              <a:solidFill>
                <a:schemeClr val="dk1"/>
              </a:solidFill>
              <a:latin typeface="Times New Roman"/>
              <a:ea typeface="Times New Roman"/>
              <a:cs typeface="Times New Roman"/>
              <a:sym typeface="Times New Roman"/>
            </a:endParaRPr>
          </a:p>
          <a:p>
            <a:pPr marL="480059" marR="0" lvl="0" indent="-344805" algn="l" rtl="0">
              <a:lnSpc>
                <a:spcPct val="100000"/>
              </a:lnSpc>
              <a:spcBef>
                <a:spcPts val="198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Two conflicting operations in a schedule</a:t>
            </a:r>
            <a:endParaRPr sz="2000" b="0" i="0" u="none" strike="noStrike" cap="none">
              <a:solidFill>
                <a:schemeClr val="dk1"/>
              </a:solidFill>
              <a:latin typeface="Times New Roman"/>
              <a:ea typeface="Times New Roman"/>
              <a:cs typeface="Times New Roman"/>
              <a:sym typeface="Times New Roman"/>
            </a:endParaRPr>
          </a:p>
          <a:p>
            <a:pPr marL="87947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Operations belong to different transactions</a:t>
            </a:r>
            <a:endParaRPr sz="2000" b="0" i="0" u="none" strike="noStrike" cap="none">
              <a:solidFill>
                <a:schemeClr val="dk1"/>
              </a:solidFill>
              <a:latin typeface="Times New Roman"/>
              <a:ea typeface="Times New Roman"/>
              <a:cs typeface="Times New Roman"/>
              <a:sym typeface="Times New Roman"/>
            </a:endParaRPr>
          </a:p>
          <a:p>
            <a:pPr marL="879475" marR="0" lvl="1" indent="-287019" algn="l" rtl="0">
              <a:lnSpc>
                <a:spcPct val="100000"/>
              </a:lnSpc>
              <a:spcBef>
                <a:spcPts val="509"/>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Operations access the same item X</a:t>
            </a:r>
            <a:endParaRPr sz="2000" b="0" i="0" u="none" strike="noStrike" cap="none">
              <a:solidFill>
                <a:schemeClr val="dk1"/>
              </a:solidFill>
              <a:latin typeface="Times New Roman"/>
              <a:ea typeface="Times New Roman"/>
              <a:cs typeface="Times New Roman"/>
              <a:sym typeface="Times New Roman"/>
            </a:endParaRPr>
          </a:p>
          <a:p>
            <a:pPr marL="879475" marR="0" lvl="1" indent="-287019" algn="l" rtl="0">
              <a:lnSpc>
                <a:spcPct val="100000"/>
              </a:lnSpc>
              <a:spcBef>
                <a:spcPts val="480"/>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At least one of the operations is a write_item(X)</a:t>
            </a:r>
            <a:endParaRPr sz="2000" b="0" i="0" u="none" strike="noStrike" cap="none">
              <a:solidFill>
                <a:schemeClr val="dk1"/>
              </a:solidFill>
              <a:latin typeface="Times New Roman"/>
              <a:ea typeface="Times New Roman"/>
              <a:cs typeface="Times New Roman"/>
              <a:sym typeface="Times New Roman"/>
            </a:endParaRPr>
          </a:p>
          <a:p>
            <a:pPr marL="480059" marR="0" lvl="0" indent="-344805" algn="l" rtl="0">
              <a:lnSpc>
                <a:spcPct val="100000"/>
              </a:lnSpc>
              <a:spcBef>
                <a:spcPts val="6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Two operations conflict if changing their order results in a different</a:t>
            </a:r>
            <a:endParaRPr sz="2000" b="0" i="0" u="none" strike="noStrike" cap="none">
              <a:solidFill>
                <a:schemeClr val="dk1"/>
              </a:solidFill>
              <a:latin typeface="Times New Roman"/>
              <a:ea typeface="Times New Roman"/>
              <a:cs typeface="Times New Roman"/>
              <a:sym typeface="Times New Roman"/>
            </a:endParaRPr>
          </a:p>
          <a:p>
            <a:pPr marL="480059"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outcome</a:t>
            </a:r>
            <a:endParaRPr sz="2000" b="0" i="0" u="none" strike="noStrike" cap="none">
              <a:solidFill>
                <a:schemeClr val="dk1"/>
              </a:solidFill>
              <a:latin typeface="Times New Roman"/>
              <a:ea typeface="Times New Roman"/>
              <a:cs typeface="Times New Roman"/>
              <a:sym typeface="Times New Roman"/>
            </a:endParaRPr>
          </a:p>
          <a:p>
            <a:pPr marL="480059" marR="0" lvl="0" indent="-344805" algn="l" rtl="0">
              <a:lnSpc>
                <a:spcPct val="100000"/>
              </a:lnSpc>
              <a:spcBef>
                <a:spcPts val="60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Read-write conflict</a:t>
            </a:r>
            <a:endParaRPr sz="2000" b="0" i="0" u="none" strike="noStrike" cap="none">
              <a:solidFill>
                <a:schemeClr val="dk1"/>
              </a:solidFill>
              <a:latin typeface="Times New Roman"/>
              <a:ea typeface="Times New Roman"/>
              <a:cs typeface="Times New Roman"/>
              <a:sym typeface="Times New Roman"/>
            </a:endParaRPr>
          </a:p>
          <a:p>
            <a:pPr marL="480059" marR="0" lvl="0" indent="-344805" algn="l" rtl="0">
              <a:lnSpc>
                <a:spcPct val="100000"/>
              </a:lnSpc>
              <a:spcBef>
                <a:spcPts val="6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Write-write conflict</a:t>
            </a:r>
            <a:endParaRPr sz="2000" b="0" i="0" u="none" strike="noStrike" cap="none">
              <a:solidFill>
                <a:schemeClr val="dk1"/>
              </a:solidFill>
              <a:latin typeface="Times New Roman"/>
              <a:ea typeface="Times New Roman"/>
              <a:cs typeface="Times New Roman"/>
              <a:sym typeface="Times New Roman"/>
            </a:endParaRPr>
          </a:p>
        </p:txBody>
      </p:sp>
      <p:pic>
        <p:nvPicPr>
          <p:cNvPr id="201" name="Google Shape;201;p19"/>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02" name="Google Shape;202;p19"/>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0"/>
          <p:cNvSpPr txBox="1"/>
          <p:nvPr/>
        </p:nvSpPr>
        <p:spPr>
          <a:xfrm>
            <a:off x="177189" y="738632"/>
            <a:ext cx="7923823" cy="3393237"/>
          </a:xfrm>
          <a:prstGeom prst="rect">
            <a:avLst/>
          </a:prstGeom>
          <a:noFill/>
          <a:ln>
            <a:noFill/>
          </a:ln>
        </p:spPr>
        <p:txBody>
          <a:bodyPr spcFirstLastPara="1" wrap="square" lIns="0" tIns="12700" rIns="0" bIns="0" anchor="t" anchorCtr="0">
            <a:spAutoFit/>
          </a:bodyPr>
          <a:lstStyle/>
          <a:p>
            <a:pPr marL="210184"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350"/>
              <a:buFont typeface="Arial"/>
              <a:buNone/>
            </a:pPr>
            <a:endParaRPr sz="2350" b="0" i="0" u="none" strike="noStrike" cap="none">
              <a:solidFill>
                <a:schemeClr val="dk1"/>
              </a:solidFill>
              <a:latin typeface="Arial"/>
              <a:ea typeface="Arial"/>
              <a:cs typeface="Arial"/>
              <a:sym typeface="Arial"/>
            </a:endParaRPr>
          </a:p>
          <a:p>
            <a:pPr marL="1270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800000"/>
                </a:solidFill>
                <a:latin typeface="Times New Roman"/>
                <a:ea typeface="Times New Roman"/>
                <a:cs typeface="Times New Roman"/>
                <a:sym typeface="Times New Roman"/>
              </a:rPr>
              <a:t>Characterizing Schedules Based on Recoverability (cont’d.)</a:t>
            </a:r>
            <a:endParaRPr sz="2000" b="0" i="0" u="none" strike="noStrike" cap="none">
              <a:solidFill>
                <a:schemeClr val="dk1"/>
              </a:solidFill>
              <a:latin typeface="Times New Roman"/>
              <a:ea typeface="Times New Roman"/>
              <a:cs typeface="Times New Roman"/>
              <a:sym typeface="Times New Roman"/>
            </a:endParaRPr>
          </a:p>
          <a:p>
            <a:pPr marL="742315" marR="0" lvl="0" indent="-345440" algn="l" rtl="0">
              <a:lnSpc>
                <a:spcPct val="100000"/>
              </a:lnSpc>
              <a:spcBef>
                <a:spcPts val="182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“Recoverable schedules”</a:t>
            </a:r>
            <a:endParaRPr sz="2000" b="0" i="0" u="none" strike="noStrike" cap="none">
              <a:solidFill>
                <a:schemeClr val="dk1"/>
              </a:solidFill>
              <a:latin typeface="Times New Roman"/>
              <a:ea typeface="Times New Roman"/>
              <a:cs typeface="Times New Roman"/>
              <a:sym typeface="Times New Roman"/>
            </a:endParaRPr>
          </a:p>
          <a:p>
            <a:pPr marL="842644"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No committed transaction ever needs to be rolled back.</a:t>
            </a:r>
            <a:endParaRPr sz="2000" b="0" i="0" u="none" strike="noStrike" cap="none">
              <a:solidFill>
                <a:schemeClr val="dk1"/>
              </a:solidFill>
              <a:latin typeface="Times New Roman"/>
              <a:ea typeface="Times New Roman"/>
              <a:cs typeface="Times New Roman"/>
              <a:sym typeface="Times New Roman"/>
            </a:endParaRPr>
          </a:p>
          <a:p>
            <a:pPr marL="114109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Recovery is possible</a:t>
            </a:r>
            <a:endParaRPr sz="2000" b="0" i="0" u="none" strike="noStrike" cap="none">
              <a:solidFill>
                <a:schemeClr val="dk1"/>
              </a:solidFill>
              <a:latin typeface="Times New Roman"/>
              <a:ea typeface="Times New Roman"/>
              <a:cs typeface="Times New Roman"/>
              <a:sym typeface="Times New Roman"/>
            </a:endParaRPr>
          </a:p>
          <a:p>
            <a:pPr marL="742315" marR="0" lvl="0" indent="-345440" algn="l" rtl="0">
              <a:lnSpc>
                <a:spcPct val="100000"/>
              </a:lnSpc>
              <a:spcBef>
                <a:spcPts val="6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Nonrecoverable schedules should not be permitted by the DBMS</a:t>
            </a:r>
            <a:endParaRPr sz="2000" b="0" i="0" u="none" strike="noStrike" cap="none">
              <a:solidFill>
                <a:schemeClr val="dk1"/>
              </a:solidFill>
              <a:latin typeface="Times New Roman"/>
              <a:ea typeface="Times New Roman"/>
              <a:cs typeface="Times New Roman"/>
              <a:sym typeface="Times New Roman"/>
            </a:endParaRPr>
          </a:p>
          <a:p>
            <a:pPr marL="742315" marR="0" lvl="0" indent="-345440" algn="l" rtl="0">
              <a:lnSpc>
                <a:spcPct val="100000"/>
              </a:lnSpc>
              <a:spcBef>
                <a:spcPts val="6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Uncommitted transaction may need to be rolled back</a:t>
            </a:r>
            <a:endParaRPr sz="2000" b="0" i="0" u="none" strike="noStrike" cap="none">
              <a:solidFill>
                <a:schemeClr val="dk1"/>
              </a:solidFill>
              <a:latin typeface="Times New Roman"/>
              <a:ea typeface="Times New Roman"/>
              <a:cs typeface="Times New Roman"/>
              <a:sym typeface="Times New Roman"/>
            </a:endParaRPr>
          </a:p>
          <a:p>
            <a:pPr marL="742315" marR="0" lvl="0" indent="-345440" algn="l" rtl="0">
              <a:lnSpc>
                <a:spcPct val="100000"/>
              </a:lnSpc>
              <a:spcBef>
                <a:spcPts val="60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Cascading rollback may occur in some recoverable schedules</a:t>
            </a:r>
            <a:endParaRPr sz="2000" b="0" i="0" u="none" strike="noStrike" cap="none">
              <a:solidFill>
                <a:schemeClr val="dk1"/>
              </a:solidFill>
              <a:latin typeface="Times New Roman"/>
              <a:ea typeface="Times New Roman"/>
              <a:cs typeface="Times New Roman"/>
              <a:sym typeface="Times New Roman"/>
            </a:endParaRPr>
          </a:p>
        </p:txBody>
      </p:sp>
      <p:pic>
        <p:nvPicPr>
          <p:cNvPr id="208" name="Google Shape;208;p20"/>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09" name="Google Shape;209;p20"/>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p:nvPr/>
        </p:nvSpPr>
        <p:spPr>
          <a:xfrm>
            <a:off x="272129" y="731488"/>
            <a:ext cx="7701890" cy="4242187"/>
          </a:xfrm>
          <a:prstGeom prst="rect">
            <a:avLst/>
          </a:prstGeom>
          <a:noFill/>
          <a:ln>
            <a:noFill/>
          </a:ln>
        </p:spPr>
        <p:txBody>
          <a:bodyPr spcFirstLastPara="1" wrap="square" lIns="0" tIns="12700" rIns="0" bIns="0" anchor="t" anchorCtr="0">
            <a:spAutoFit/>
          </a:bodyPr>
          <a:lstStyle/>
          <a:p>
            <a:pPr marL="127635"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40"/>
              </a:spcBef>
              <a:spcAft>
                <a:spcPts val="0"/>
              </a:spcAft>
              <a:buClr>
                <a:srgbClr val="000000"/>
              </a:buClr>
              <a:buSzPts val="1950"/>
              <a:buFont typeface="Arial"/>
              <a:buNone/>
            </a:pPr>
            <a:endParaRPr sz="1950" b="0" i="0" u="none" strike="noStrike" cap="none">
              <a:solidFill>
                <a:schemeClr val="dk1"/>
              </a:solidFill>
              <a:latin typeface="Arial"/>
              <a:ea typeface="Arial"/>
              <a:cs typeface="Arial"/>
              <a:sym typeface="Arial"/>
            </a:endParaRPr>
          </a:p>
          <a:p>
            <a:pPr marL="1270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FF0000"/>
                </a:solidFill>
                <a:latin typeface="Times New Roman"/>
                <a:ea typeface="Times New Roman"/>
                <a:cs typeface="Times New Roman"/>
                <a:sym typeface="Times New Roman"/>
              </a:rPr>
              <a:t>Characterizing Schedules Based on Recoverability (cont’d.)</a:t>
            </a:r>
            <a:endParaRPr sz="2000" b="0" i="0" u="none" strike="noStrike" cap="none">
              <a:solidFill>
                <a:srgbClr val="FF0000"/>
              </a:solidFill>
              <a:latin typeface="Times New Roman"/>
              <a:ea typeface="Times New Roman"/>
              <a:cs typeface="Times New Roman"/>
              <a:sym typeface="Times New Roman"/>
            </a:endParaRPr>
          </a:p>
          <a:p>
            <a:pPr marL="356870" marR="0" lvl="0" indent="-344805" algn="l" rtl="0">
              <a:lnSpc>
                <a:spcPct val="100000"/>
              </a:lnSpc>
              <a:spcBef>
                <a:spcPts val="885"/>
              </a:spcBef>
              <a:spcAft>
                <a:spcPts val="0"/>
              </a:spcAft>
              <a:buClr>
                <a:srgbClr val="990033"/>
              </a:buClr>
              <a:buSzPts val="1700"/>
              <a:buFont typeface="Tahoma"/>
              <a:buChar char="■"/>
            </a:pPr>
            <a:r>
              <a:rPr lang="en-US" sz="2000" b="0" i="0" u="none" strike="noStrike" cap="none">
                <a:solidFill>
                  <a:srgbClr val="FF0000"/>
                </a:solidFill>
                <a:latin typeface="Times New Roman"/>
                <a:ea typeface="Times New Roman"/>
                <a:cs typeface="Times New Roman"/>
                <a:sym typeface="Times New Roman"/>
              </a:rPr>
              <a:t>Cascadeless schedule</a:t>
            </a:r>
            <a:endParaRPr sz="2000" b="0" i="0" u="none" strike="noStrike" cap="none">
              <a:solidFill>
                <a:srgbClr val="FF0000"/>
              </a:solidFill>
              <a:latin typeface="Times New Roman"/>
              <a:ea typeface="Times New Roman"/>
              <a:cs typeface="Times New Roman"/>
              <a:sym typeface="Times New Roman"/>
            </a:endParaRPr>
          </a:p>
          <a:p>
            <a:pPr marL="75628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Reads only items that were written by committed</a:t>
            </a:r>
            <a:endParaRPr sz="2000" b="0" i="0" u="none" strike="noStrike" cap="none">
              <a:solidFill>
                <a:schemeClr val="dk1"/>
              </a:solidFill>
              <a:latin typeface="Times New Roman"/>
              <a:ea typeface="Times New Roman"/>
              <a:cs typeface="Times New Roman"/>
              <a:sym typeface="Times New Roman"/>
            </a:endParaRPr>
          </a:p>
          <a:p>
            <a:pPr marL="756285"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transactions.</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509"/>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Avoids cascading rollback</a:t>
            </a:r>
            <a:endParaRPr sz="2000" b="0" i="0" u="none" strike="noStrike" cap="none">
              <a:solidFill>
                <a:schemeClr val="dk1"/>
              </a:solidFill>
              <a:latin typeface="Times New Roman"/>
              <a:ea typeface="Times New Roman"/>
              <a:cs typeface="Times New Roman"/>
              <a:sym typeface="Times New Roman"/>
            </a:endParaRPr>
          </a:p>
          <a:p>
            <a:pPr marL="356870" marR="0" lvl="0" indent="-344805" algn="l" rtl="0">
              <a:lnSpc>
                <a:spcPct val="100000"/>
              </a:lnSpc>
              <a:spcBef>
                <a:spcPts val="600"/>
              </a:spcBef>
              <a:spcAft>
                <a:spcPts val="0"/>
              </a:spcAft>
              <a:buClr>
                <a:srgbClr val="990033"/>
              </a:buClr>
              <a:buSzPts val="1700"/>
              <a:buFont typeface="Tahoma"/>
              <a:buChar char="■"/>
            </a:pPr>
            <a:r>
              <a:rPr lang="en-US" sz="2000" b="0" i="0" u="none" strike="noStrike" cap="none">
                <a:solidFill>
                  <a:srgbClr val="FF0000"/>
                </a:solidFill>
                <a:latin typeface="Times New Roman"/>
                <a:ea typeface="Times New Roman"/>
                <a:cs typeface="Times New Roman"/>
                <a:sym typeface="Times New Roman"/>
              </a:rPr>
              <a:t>Strict schedule</a:t>
            </a:r>
            <a:endParaRPr sz="2000" b="0" i="0" u="none" strike="noStrike" cap="none">
              <a:solidFill>
                <a:srgbClr val="FF0000"/>
              </a:solidFill>
              <a:latin typeface="Times New Roman"/>
              <a:ea typeface="Times New Roman"/>
              <a:cs typeface="Times New Roman"/>
              <a:sym typeface="Times New Roman"/>
            </a:endParaRPr>
          </a:p>
          <a:p>
            <a:pPr marL="75628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Transactions can neither read nor write an item X until the</a:t>
            </a:r>
            <a:endParaRPr sz="2000" b="0" i="0" u="none" strike="noStrike" cap="none">
              <a:solidFill>
                <a:schemeClr val="dk1"/>
              </a:solidFill>
              <a:latin typeface="Times New Roman"/>
              <a:ea typeface="Times New Roman"/>
              <a:cs typeface="Times New Roman"/>
              <a:sym typeface="Times New Roman"/>
            </a:endParaRPr>
          </a:p>
          <a:p>
            <a:pPr marL="756285"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last transaction that wrote X has committed or aborted</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480"/>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Simpler recovery process</a:t>
            </a:r>
            <a:endParaRPr sz="2000" b="0" i="0" u="none" strike="noStrike" cap="none">
              <a:solidFill>
                <a:schemeClr val="dk1"/>
              </a:solidFill>
              <a:latin typeface="Times New Roman"/>
              <a:ea typeface="Times New Roman"/>
              <a:cs typeface="Times New Roman"/>
              <a:sym typeface="Times New Roman"/>
            </a:endParaRPr>
          </a:p>
          <a:p>
            <a:pPr marL="1155700" marR="0" lvl="2" indent="-229235" algn="l" rtl="0">
              <a:lnSpc>
                <a:spcPct val="100000"/>
              </a:lnSpc>
              <a:spcBef>
                <a:spcPts val="509"/>
              </a:spcBef>
              <a:spcAft>
                <a:spcPts val="0"/>
              </a:spcAft>
              <a:buClr>
                <a:srgbClr val="990033"/>
              </a:buClr>
              <a:buSzPts val="1200"/>
              <a:buFont typeface="Tahoma"/>
              <a:buChar char="■"/>
            </a:pPr>
            <a:r>
              <a:rPr lang="en-US" sz="2000" b="0" i="0" u="none" strike="noStrike" cap="none">
                <a:solidFill>
                  <a:schemeClr val="dk1"/>
                </a:solidFill>
                <a:latin typeface="Times New Roman"/>
                <a:ea typeface="Times New Roman"/>
                <a:cs typeface="Times New Roman"/>
                <a:sym typeface="Times New Roman"/>
              </a:rPr>
              <a:t>Restore the before image(old value)D</a:t>
            </a:r>
            <a:endParaRPr sz="2000" b="0" i="0" u="none" strike="noStrike" cap="none">
              <a:solidFill>
                <a:schemeClr val="dk1"/>
              </a:solidFill>
              <a:latin typeface="Times New Roman"/>
              <a:ea typeface="Times New Roman"/>
              <a:cs typeface="Times New Roman"/>
              <a:sym typeface="Times New Roman"/>
            </a:endParaRPr>
          </a:p>
        </p:txBody>
      </p:sp>
      <p:pic>
        <p:nvPicPr>
          <p:cNvPr id="215" name="Google Shape;215;p21"/>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16" name="Google Shape;216;p21"/>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2"/>
          <p:cNvSpPr txBox="1"/>
          <p:nvPr/>
        </p:nvSpPr>
        <p:spPr>
          <a:xfrm>
            <a:off x="259180" y="738632"/>
            <a:ext cx="7702195" cy="3013646"/>
          </a:xfrm>
          <a:prstGeom prst="rect">
            <a:avLst/>
          </a:prstGeom>
          <a:noFill/>
          <a:ln>
            <a:noFill/>
          </a:ln>
        </p:spPr>
        <p:txBody>
          <a:bodyPr spcFirstLastPara="1" wrap="square" lIns="0" tIns="12700" rIns="0" bIns="0" anchor="t" anchorCtr="0">
            <a:spAutoFit/>
          </a:bodyPr>
          <a:lstStyle/>
          <a:p>
            <a:pPr marL="127635"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15"/>
              </a:spcBef>
              <a:spcAft>
                <a:spcPts val="0"/>
              </a:spcAft>
              <a:buClr>
                <a:srgbClr val="000000"/>
              </a:buClr>
              <a:buSzPts val="2550"/>
              <a:buFont typeface="Arial"/>
              <a:buNone/>
            </a:pPr>
            <a:endParaRPr sz="2550" b="0" i="0" u="none" strike="noStrike" cap="none">
              <a:solidFill>
                <a:schemeClr val="dk1"/>
              </a:solidFill>
              <a:latin typeface="Arial"/>
              <a:ea typeface="Arial"/>
              <a:cs typeface="Arial"/>
              <a:sym typeface="Arial"/>
            </a:endParaRPr>
          </a:p>
          <a:p>
            <a:pPr marL="5080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800000"/>
                </a:solidFill>
                <a:latin typeface="Times New Roman"/>
                <a:ea typeface="Times New Roman"/>
                <a:cs typeface="Times New Roman"/>
                <a:sym typeface="Times New Roman"/>
              </a:rPr>
              <a:t>20.5 </a:t>
            </a:r>
            <a:r>
              <a:rPr lang="en-US" sz="2000" b="0" i="0" u="none" strike="noStrike" cap="none">
                <a:solidFill>
                  <a:srgbClr val="FF0000"/>
                </a:solidFill>
                <a:latin typeface="Times New Roman"/>
                <a:ea typeface="Times New Roman"/>
                <a:cs typeface="Times New Roman"/>
                <a:sym typeface="Times New Roman"/>
              </a:rPr>
              <a:t>Characterizing Schedules Based on Serializability</a:t>
            </a:r>
            <a:endParaRPr sz="2000" b="0" i="0" u="none" strike="noStrike" cap="none">
              <a:solidFill>
                <a:srgbClr val="FF0000"/>
              </a:solidFill>
              <a:latin typeface="Times New Roman"/>
              <a:ea typeface="Times New Roman"/>
              <a:cs typeface="Times New Roman"/>
              <a:sym typeface="Times New Roman"/>
            </a:endParaRPr>
          </a:p>
          <a:p>
            <a:pPr marL="394970" marR="0" lvl="0" indent="-344805" algn="l" rtl="0">
              <a:lnSpc>
                <a:spcPct val="100000"/>
              </a:lnSpc>
              <a:spcBef>
                <a:spcPts val="1800"/>
              </a:spcBef>
              <a:spcAft>
                <a:spcPts val="0"/>
              </a:spcAft>
              <a:buClr>
                <a:srgbClr val="990033"/>
              </a:buClr>
              <a:buSzPts val="1700"/>
              <a:buFont typeface="Tahoma"/>
              <a:buChar char="■"/>
            </a:pPr>
            <a:r>
              <a:rPr lang="en-US" sz="2000" b="0" i="0" u="none" strike="noStrike" cap="none">
                <a:solidFill>
                  <a:srgbClr val="FF0000"/>
                </a:solidFill>
                <a:latin typeface="Times New Roman"/>
                <a:ea typeface="Times New Roman"/>
                <a:cs typeface="Times New Roman"/>
                <a:sym typeface="Times New Roman"/>
              </a:rPr>
              <a:t>Serializable schedules</a:t>
            </a:r>
            <a:endParaRPr sz="2000" b="0" i="0" u="none" strike="noStrike" cap="none">
              <a:solidFill>
                <a:srgbClr val="FF0000"/>
              </a:solidFill>
              <a:latin typeface="Times New Roman"/>
              <a:ea typeface="Times New Roman"/>
              <a:cs typeface="Times New Roman"/>
              <a:sym typeface="Times New Roman"/>
            </a:endParaRPr>
          </a:p>
          <a:p>
            <a:pPr marL="79438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Always considered to be correct when concurrent</a:t>
            </a:r>
            <a:endParaRPr sz="2000" b="0" i="0" u="none" strike="noStrike" cap="none">
              <a:solidFill>
                <a:schemeClr val="dk1"/>
              </a:solidFill>
              <a:latin typeface="Times New Roman"/>
              <a:ea typeface="Times New Roman"/>
              <a:cs typeface="Times New Roman"/>
              <a:sym typeface="Times New Roman"/>
            </a:endParaRPr>
          </a:p>
          <a:p>
            <a:pPr marL="794385" marR="0" lvl="0" indent="0" algn="l" rtl="0">
              <a:lnSpc>
                <a:spcPct val="100000"/>
              </a:lnSpc>
              <a:spcBef>
                <a:spcPts val="5"/>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transactions are executing</a:t>
            </a:r>
            <a:endParaRPr sz="2000" b="0" i="0" u="none" strike="noStrike" cap="none">
              <a:solidFill>
                <a:schemeClr val="dk1"/>
              </a:solidFill>
              <a:latin typeface="Times New Roman"/>
              <a:ea typeface="Times New Roman"/>
              <a:cs typeface="Times New Roman"/>
              <a:sym typeface="Times New Roman"/>
            </a:endParaRPr>
          </a:p>
          <a:p>
            <a:pPr marL="79438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Places simultaneous transactions in series</a:t>
            </a:r>
            <a:endParaRPr sz="2000" b="0" i="0" u="none" strike="noStrike" cap="none">
              <a:solidFill>
                <a:schemeClr val="dk1"/>
              </a:solidFill>
              <a:latin typeface="Times New Roman"/>
              <a:ea typeface="Times New Roman"/>
              <a:cs typeface="Times New Roman"/>
              <a:sym typeface="Times New Roman"/>
            </a:endParaRPr>
          </a:p>
          <a:p>
            <a:pPr marL="1194435" marR="0" lvl="2" indent="-229870" algn="l" rtl="0">
              <a:lnSpc>
                <a:spcPct val="100000"/>
              </a:lnSpc>
              <a:spcBef>
                <a:spcPts val="505"/>
              </a:spcBef>
              <a:spcAft>
                <a:spcPts val="0"/>
              </a:spcAft>
              <a:buClr>
                <a:srgbClr val="990033"/>
              </a:buClr>
              <a:buSzPts val="1200"/>
              <a:buFont typeface="Tahoma"/>
              <a:buChar char="■"/>
            </a:pPr>
            <a:r>
              <a:rPr lang="en-US" sz="2000" b="0" i="0" u="none" strike="noStrike" cap="none">
                <a:solidFill>
                  <a:schemeClr val="dk1"/>
                </a:solidFill>
                <a:latin typeface="Times New Roman"/>
                <a:ea typeface="Times New Roman"/>
                <a:cs typeface="Times New Roman"/>
                <a:sym typeface="Times New Roman"/>
              </a:rPr>
              <a:t>Transaction T</a:t>
            </a:r>
            <a:r>
              <a:rPr lang="en-US" sz="2000" b="0" i="0" u="none" strike="noStrike" cap="none" baseline="-25000">
                <a:solidFill>
                  <a:schemeClr val="dk1"/>
                </a:solidFill>
                <a:latin typeface="Times New Roman"/>
                <a:ea typeface="Times New Roman"/>
                <a:cs typeface="Times New Roman"/>
                <a:sym typeface="Times New Roman"/>
              </a:rPr>
              <a:t>1 </a:t>
            </a:r>
            <a:r>
              <a:rPr lang="en-US" sz="2000" b="0" i="0" u="none" strike="noStrike" cap="none">
                <a:solidFill>
                  <a:schemeClr val="dk1"/>
                </a:solidFill>
                <a:latin typeface="Times New Roman"/>
                <a:ea typeface="Times New Roman"/>
                <a:cs typeface="Times New Roman"/>
                <a:sym typeface="Times New Roman"/>
              </a:rPr>
              <a:t>before T</a:t>
            </a:r>
            <a:r>
              <a:rPr lang="en-US" sz="2000" b="0" i="0" u="none" strike="noStrike" cap="none" baseline="-25000">
                <a:solidFill>
                  <a:schemeClr val="dk1"/>
                </a:solidFill>
                <a:latin typeface="Times New Roman"/>
                <a:ea typeface="Times New Roman"/>
                <a:cs typeface="Times New Roman"/>
                <a:sym typeface="Times New Roman"/>
              </a:rPr>
              <a:t>2</a:t>
            </a:r>
            <a:r>
              <a:rPr lang="en-US" sz="2000" b="0" i="0" u="none" strike="noStrike" cap="none">
                <a:solidFill>
                  <a:schemeClr val="dk1"/>
                </a:solidFill>
                <a:latin typeface="Times New Roman"/>
                <a:ea typeface="Times New Roman"/>
                <a:cs typeface="Times New Roman"/>
                <a:sym typeface="Times New Roman"/>
              </a:rPr>
              <a:t>, or vice versa</a:t>
            </a:r>
            <a:endParaRPr sz="2000" b="0" i="0" u="none" strike="noStrike" cap="none">
              <a:solidFill>
                <a:schemeClr val="dk1"/>
              </a:solidFill>
              <a:latin typeface="Times New Roman"/>
              <a:ea typeface="Times New Roman"/>
              <a:cs typeface="Times New Roman"/>
              <a:sym typeface="Times New Roman"/>
            </a:endParaRPr>
          </a:p>
        </p:txBody>
      </p:sp>
      <p:pic>
        <p:nvPicPr>
          <p:cNvPr id="222" name="Google Shape;222;p22"/>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23" name="Google Shape;223;p22"/>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3"/>
          <p:cNvSpPr txBox="1"/>
          <p:nvPr/>
        </p:nvSpPr>
        <p:spPr>
          <a:xfrm>
            <a:off x="374699" y="738632"/>
            <a:ext cx="7361981" cy="351378"/>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p:txBody>
      </p:sp>
      <p:sp>
        <p:nvSpPr>
          <p:cNvPr id="229" name="Google Shape;229;p23"/>
          <p:cNvSpPr/>
          <p:nvPr/>
        </p:nvSpPr>
        <p:spPr>
          <a:xfrm>
            <a:off x="0" y="1179575"/>
            <a:ext cx="6499860" cy="40005"/>
          </a:xfrm>
          <a:custGeom>
            <a:avLst/>
            <a:gdLst/>
            <a:ahLst/>
            <a:cxnLst/>
            <a:rect l="l" t="t" r="r" b="b"/>
            <a:pathLst>
              <a:path w="6499860" h="40005" extrusionOk="0">
                <a:moveTo>
                  <a:pt x="6499733" y="0"/>
                </a:moveTo>
                <a:lnTo>
                  <a:pt x="0" y="0"/>
                </a:lnTo>
                <a:lnTo>
                  <a:pt x="0" y="39624"/>
                </a:lnTo>
                <a:lnTo>
                  <a:pt x="6499733" y="39624"/>
                </a:lnTo>
                <a:lnTo>
                  <a:pt x="6499733" y="0"/>
                </a:lnTo>
                <a:close/>
              </a:path>
            </a:pathLst>
          </a:custGeom>
          <a:solidFill>
            <a:srgbClr val="C55A11"/>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230" name="Google Shape;230;p23"/>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31" name="Google Shape;231;p23"/>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pic>
        <p:nvPicPr>
          <p:cNvPr id="232" name="Google Shape;232;p23"/>
          <p:cNvPicPr preferRelativeResize="0"/>
          <p:nvPr/>
        </p:nvPicPr>
        <p:blipFill rotWithShape="1">
          <a:blip r:embed="rId4">
            <a:alphaModFix/>
          </a:blip>
          <a:srcRect/>
          <a:stretch/>
        </p:blipFill>
        <p:spPr>
          <a:xfrm>
            <a:off x="222833" y="1413522"/>
            <a:ext cx="5459123" cy="3512793"/>
          </a:xfrm>
          <a:prstGeom prst="rect">
            <a:avLst/>
          </a:prstGeom>
          <a:noFill/>
          <a:ln>
            <a:noFill/>
          </a:ln>
        </p:spPr>
      </p:pic>
      <p:sp>
        <p:nvSpPr>
          <p:cNvPr id="233" name="Google Shape;233;p23"/>
          <p:cNvSpPr txBox="1"/>
          <p:nvPr/>
        </p:nvSpPr>
        <p:spPr>
          <a:xfrm>
            <a:off x="5956172" y="3143757"/>
            <a:ext cx="3164205" cy="936785"/>
          </a:xfrm>
          <a:prstGeom prst="rect">
            <a:avLst/>
          </a:prstGeom>
          <a:noFill/>
          <a:ln>
            <a:noFill/>
          </a:ln>
        </p:spPr>
        <p:txBody>
          <a:bodyPr spcFirstLastPara="1" wrap="square" lIns="0" tIns="13325" rIns="0" bIns="0" anchor="t" anchorCtr="0">
            <a:spAutoFit/>
          </a:bodyPr>
          <a:lstStyle/>
          <a:p>
            <a:pPr marL="12700" marR="508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Times New Roman"/>
                <a:ea typeface="Times New Roman"/>
                <a:cs typeface="Times New Roman"/>
                <a:sym typeface="Times New Roman"/>
              </a:rPr>
              <a:t>Figure 20.5 Examples of serial and  nonserial schedules involving  transactions </a:t>
            </a:r>
            <a:r>
              <a:rPr lang="en-US" sz="1200" b="0" i="1" u="none" strike="noStrike" cap="none">
                <a:solidFill>
                  <a:schemeClr val="dk1"/>
                </a:solidFill>
                <a:latin typeface="Times New Roman"/>
                <a:ea typeface="Times New Roman"/>
                <a:cs typeface="Times New Roman"/>
                <a:sym typeface="Times New Roman"/>
              </a:rPr>
              <a:t>T</a:t>
            </a:r>
            <a:r>
              <a:rPr lang="en-US" sz="1200" b="0" i="0" u="none" strike="noStrike" cap="none">
                <a:solidFill>
                  <a:schemeClr val="dk1"/>
                </a:solidFill>
                <a:latin typeface="Times New Roman"/>
                <a:ea typeface="Times New Roman"/>
                <a:cs typeface="Times New Roman"/>
                <a:sym typeface="Times New Roman"/>
              </a:rPr>
              <a:t>1 and </a:t>
            </a:r>
            <a:r>
              <a:rPr lang="en-US" sz="1200" b="0" i="1" u="none" strike="noStrike" cap="none">
                <a:solidFill>
                  <a:schemeClr val="dk1"/>
                </a:solidFill>
                <a:latin typeface="Times New Roman"/>
                <a:ea typeface="Times New Roman"/>
                <a:cs typeface="Times New Roman"/>
                <a:sym typeface="Times New Roman"/>
              </a:rPr>
              <a:t>T</a:t>
            </a:r>
            <a:r>
              <a:rPr lang="en-US" sz="1200" b="0" i="0" u="none" strike="noStrike" cap="none">
                <a:solidFill>
                  <a:schemeClr val="dk1"/>
                </a:solidFill>
                <a:latin typeface="Times New Roman"/>
                <a:ea typeface="Times New Roman"/>
                <a:cs typeface="Times New Roman"/>
                <a:sym typeface="Times New Roman"/>
              </a:rPr>
              <a:t>2 (a) Serial  schedule A: </a:t>
            </a:r>
            <a:r>
              <a:rPr lang="en-US" sz="1200" b="0" i="1" u="none" strike="noStrike" cap="none">
                <a:solidFill>
                  <a:schemeClr val="dk1"/>
                </a:solidFill>
                <a:latin typeface="Times New Roman"/>
                <a:ea typeface="Times New Roman"/>
                <a:cs typeface="Times New Roman"/>
                <a:sym typeface="Times New Roman"/>
              </a:rPr>
              <a:t>T</a:t>
            </a:r>
            <a:r>
              <a:rPr lang="en-US" sz="1200" b="0" i="0" u="none" strike="noStrike" cap="none">
                <a:solidFill>
                  <a:schemeClr val="dk1"/>
                </a:solidFill>
                <a:latin typeface="Times New Roman"/>
                <a:ea typeface="Times New Roman"/>
                <a:cs typeface="Times New Roman"/>
                <a:sym typeface="Times New Roman"/>
              </a:rPr>
              <a:t>1 followed by </a:t>
            </a:r>
            <a:r>
              <a:rPr lang="en-US" sz="1200" b="0" i="1" u="none" strike="noStrike" cap="none">
                <a:solidFill>
                  <a:schemeClr val="dk1"/>
                </a:solidFill>
                <a:latin typeface="Times New Roman"/>
                <a:ea typeface="Times New Roman"/>
                <a:cs typeface="Times New Roman"/>
                <a:sym typeface="Times New Roman"/>
              </a:rPr>
              <a:t>T</a:t>
            </a:r>
            <a:r>
              <a:rPr lang="en-US" sz="1200" b="0" i="0" u="none" strike="noStrike" cap="none">
                <a:solidFill>
                  <a:schemeClr val="dk1"/>
                </a:solidFill>
                <a:latin typeface="Times New Roman"/>
                <a:ea typeface="Times New Roman"/>
                <a:cs typeface="Times New Roman"/>
                <a:sym typeface="Times New Roman"/>
              </a:rPr>
              <a:t>2 (b)  Serial schedule B: </a:t>
            </a:r>
            <a:r>
              <a:rPr lang="en-US" sz="1200" b="0" i="1" u="none" strike="noStrike" cap="none">
                <a:solidFill>
                  <a:schemeClr val="dk1"/>
                </a:solidFill>
                <a:latin typeface="Times New Roman"/>
                <a:ea typeface="Times New Roman"/>
                <a:cs typeface="Times New Roman"/>
                <a:sym typeface="Times New Roman"/>
              </a:rPr>
              <a:t>T</a:t>
            </a:r>
            <a:r>
              <a:rPr lang="en-US" sz="1200" b="0" i="0" u="none" strike="noStrike" cap="none">
                <a:solidFill>
                  <a:schemeClr val="dk1"/>
                </a:solidFill>
                <a:latin typeface="Times New Roman"/>
                <a:ea typeface="Times New Roman"/>
                <a:cs typeface="Times New Roman"/>
                <a:sym typeface="Times New Roman"/>
              </a:rPr>
              <a:t>2 followed by  </a:t>
            </a:r>
            <a:r>
              <a:rPr lang="en-US" sz="1200" b="0" i="1" u="none" strike="noStrike" cap="none">
                <a:solidFill>
                  <a:schemeClr val="dk1"/>
                </a:solidFill>
                <a:latin typeface="Times New Roman"/>
                <a:ea typeface="Times New Roman"/>
                <a:cs typeface="Times New Roman"/>
                <a:sym typeface="Times New Roman"/>
              </a:rPr>
              <a:t>T</a:t>
            </a:r>
            <a:r>
              <a:rPr lang="en-US" sz="1200" b="0" i="0" u="none" strike="noStrike" cap="none">
                <a:solidFill>
                  <a:schemeClr val="dk1"/>
                </a:solidFill>
                <a:latin typeface="Times New Roman"/>
                <a:ea typeface="Times New Roman"/>
                <a:cs typeface="Times New Roman"/>
                <a:sym typeface="Times New Roman"/>
              </a:rPr>
              <a:t>1 (c) Two nonserial schedules C  and D with interleaving of  operations</a:t>
            </a:r>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4"/>
          <p:cNvSpPr txBox="1"/>
          <p:nvPr/>
        </p:nvSpPr>
        <p:spPr>
          <a:xfrm>
            <a:off x="345744" y="738632"/>
            <a:ext cx="7540956" cy="3739485"/>
          </a:xfrm>
          <a:prstGeom prst="rect">
            <a:avLst/>
          </a:prstGeom>
          <a:noFill/>
          <a:ln>
            <a:noFill/>
          </a:ln>
        </p:spPr>
        <p:txBody>
          <a:bodyPr spcFirstLastPara="1" wrap="square" lIns="0" tIns="12700" rIns="0" bIns="0" anchor="t" anchorCtr="0">
            <a:spAutoFit/>
          </a:bodyPr>
          <a:lstStyle/>
          <a:p>
            <a:pPr marL="41275"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350"/>
              <a:buFont typeface="Arial"/>
              <a:buNone/>
            </a:pPr>
            <a:endParaRPr sz="2350" b="0" i="0" u="none" strike="noStrike" cap="none">
              <a:solidFill>
                <a:schemeClr val="dk1"/>
              </a:solidFill>
              <a:latin typeface="Arial"/>
              <a:ea typeface="Arial"/>
              <a:cs typeface="Arial"/>
              <a:sym typeface="Arial"/>
            </a:endParaRPr>
          </a:p>
          <a:p>
            <a:pPr marL="1270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FF0000"/>
                </a:solidFill>
                <a:latin typeface="Times New Roman"/>
                <a:ea typeface="Times New Roman"/>
                <a:cs typeface="Times New Roman"/>
                <a:sym typeface="Times New Roman"/>
              </a:rPr>
              <a:t>Characterizing Schedules Based on Serializability (cont’d.)</a:t>
            </a:r>
            <a:endParaRPr sz="2000" b="0" i="0" u="none" strike="noStrike" cap="none">
              <a:solidFill>
                <a:srgbClr val="FF0000"/>
              </a:solidFill>
              <a:latin typeface="Times New Roman"/>
              <a:ea typeface="Times New Roman"/>
              <a:cs typeface="Times New Roman"/>
              <a:sym typeface="Times New Roman"/>
            </a:endParaRPr>
          </a:p>
          <a:p>
            <a:pPr marL="396240" marR="0" lvl="0" indent="-344805" algn="l" rtl="0">
              <a:lnSpc>
                <a:spcPct val="100000"/>
              </a:lnSpc>
              <a:spcBef>
                <a:spcPts val="1820"/>
              </a:spcBef>
              <a:spcAft>
                <a:spcPts val="0"/>
              </a:spcAft>
              <a:buClr>
                <a:srgbClr val="990033"/>
              </a:buClr>
              <a:buSzPts val="1700"/>
              <a:buFont typeface="Tahoma"/>
              <a:buChar char="■"/>
            </a:pPr>
            <a:r>
              <a:rPr lang="en-US" sz="2000" b="0" i="0" u="none" strike="noStrike" cap="none">
                <a:solidFill>
                  <a:srgbClr val="FF0000"/>
                </a:solidFill>
                <a:latin typeface="Times New Roman"/>
                <a:ea typeface="Times New Roman"/>
                <a:cs typeface="Times New Roman"/>
                <a:sym typeface="Times New Roman"/>
              </a:rPr>
              <a:t>Problem with serial schedules</a:t>
            </a:r>
            <a:endParaRPr sz="2000" b="0" i="0" u="none" strike="noStrike" cap="none">
              <a:solidFill>
                <a:srgbClr val="FF0000"/>
              </a:solidFill>
              <a:latin typeface="Times New Roman"/>
              <a:ea typeface="Times New Roman"/>
              <a:cs typeface="Times New Roman"/>
              <a:sym typeface="Times New Roman"/>
            </a:endParaRPr>
          </a:p>
          <a:p>
            <a:pPr marL="796290" marR="0" lvl="1" indent="-287655" algn="l" rtl="0">
              <a:lnSpc>
                <a:spcPct val="100000"/>
              </a:lnSpc>
              <a:spcBef>
                <a:spcPts val="500"/>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Limit concurrency by prohibiting interleaving of operations</a:t>
            </a:r>
            <a:endParaRPr sz="2000" b="0" i="0" u="none" strike="noStrike" cap="none">
              <a:solidFill>
                <a:schemeClr val="dk1"/>
              </a:solidFill>
              <a:latin typeface="Times New Roman"/>
              <a:ea typeface="Times New Roman"/>
              <a:cs typeface="Times New Roman"/>
              <a:sym typeface="Times New Roman"/>
            </a:endParaRPr>
          </a:p>
          <a:p>
            <a:pPr marL="796290" marR="0" lvl="1" indent="-287655" algn="l" rtl="0">
              <a:lnSpc>
                <a:spcPct val="100000"/>
              </a:lnSpc>
              <a:spcBef>
                <a:spcPts val="509"/>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Unacceptable in practice</a:t>
            </a:r>
            <a:endParaRPr sz="2000" b="0" i="0" u="none" strike="noStrike" cap="none">
              <a:solidFill>
                <a:schemeClr val="dk1"/>
              </a:solidFill>
              <a:latin typeface="Times New Roman"/>
              <a:ea typeface="Times New Roman"/>
              <a:cs typeface="Times New Roman"/>
              <a:sym typeface="Times New Roman"/>
            </a:endParaRPr>
          </a:p>
          <a:p>
            <a:pPr marL="796290" marR="0" lvl="1" indent="-287655" algn="l" rtl="0">
              <a:lnSpc>
                <a:spcPct val="100000"/>
              </a:lnSpc>
              <a:spcBef>
                <a:spcPts val="480"/>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Solution: determine which schedules are equivalent to a serial</a:t>
            </a:r>
            <a:endParaRPr sz="2000" b="0" i="0" u="none" strike="noStrike" cap="none">
              <a:solidFill>
                <a:schemeClr val="dk1"/>
              </a:solidFill>
              <a:latin typeface="Times New Roman"/>
              <a:ea typeface="Times New Roman"/>
              <a:cs typeface="Times New Roman"/>
              <a:sym typeface="Times New Roman"/>
            </a:endParaRPr>
          </a:p>
          <a:p>
            <a:pPr marL="79629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schedule and allow those to occur</a:t>
            </a:r>
            <a:endParaRPr sz="2000" b="0" i="0" u="none" strike="noStrike" cap="none">
              <a:solidFill>
                <a:schemeClr val="dk1"/>
              </a:solidFill>
              <a:latin typeface="Times New Roman"/>
              <a:ea typeface="Times New Roman"/>
              <a:cs typeface="Times New Roman"/>
              <a:sym typeface="Times New Roman"/>
            </a:endParaRPr>
          </a:p>
          <a:p>
            <a:pPr marL="396240" marR="0" lvl="0" indent="-344805" algn="l" rtl="0">
              <a:lnSpc>
                <a:spcPct val="100000"/>
              </a:lnSpc>
              <a:spcBef>
                <a:spcPts val="60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Serializable schedule of </a:t>
            </a:r>
            <a:r>
              <a:rPr lang="en-US" sz="2000" b="0" i="1" u="none" strike="noStrike" cap="none">
                <a:solidFill>
                  <a:schemeClr val="dk1"/>
                </a:solidFill>
                <a:latin typeface="Times New Roman"/>
                <a:ea typeface="Times New Roman"/>
                <a:cs typeface="Times New Roman"/>
                <a:sym typeface="Times New Roman"/>
              </a:rPr>
              <a:t>n </a:t>
            </a:r>
            <a:r>
              <a:rPr lang="en-US" sz="2000" b="0" i="0" u="none" strike="noStrike" cap="none">
                <a:solidFill>
                  <a:schemeClr val="dk1"/>
                </a:solidFill>
                <a:latin typeface="Times New Roman"/>
                <a:ea typeface="Times New Roman"/>
                <a:cs typeface="Times New Roman"/>
                <a:sym typeface="Times New Roman"/>
              </a:rPr>
              <a:t>transactions</a:t>
            </a:r>
            <a:endParaRPr sz="2000" b="0" i="0" u="none" strike="noStrike" cap="none">
              <a:solidFill>
                <a:schemeClr val="dk1"/>
              </a:solidFill>
              <a:latin typeface="Times New Roman"/>
              <a:ea typeface="Times New Roman"/>
              <a:cs typeface="Times New Roman"/>
              <a:sym typeface="Times New Roman"/>
            </a:endParaRPr>
          </a:p>
          <a:p>
            <a:pPr marL="796290" marR="0" lvl="1" indent="-287655"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Equivalent to some serial schedule of same </a:t>
            </a:r>
            <a:r>
              <a:rPr lang="en-US" sz="2000" b="0" i="1" u="none" strike="noStrike" cap="none">
                <a:solidFill>
                  <a:schemeClr val="dk1"/>
                </a:solidFill>
                <a:latin typeface="Times New Roman"/>
                <a:ea typeface="Times New Roman"/>
                <a:cs typeface="Times New Roman"/>
                <a:sym typeface="Times New Roman"/>
              </a:rPr>
              <a:t>n </a:t>
            </a:r>
            <a:r>
              <a:rPr lang="en-US" sz="2000" b="0" i="0" u="none" strike="noStrike" cap="none">
                <a:solidFill>
                  <a:schemeClr val="dk1"/>
                </a:solidFill>
                <a:latin typeface="Times New Roman"/>
                <a:ea typeface="Times New Roman"/>
                <a:cs typeface="Times New Roman"/>
                <a:sym typeface="Times New Roman"/>
              </a:rPr>
              <a:t>transactions</a:t>
            </a:r>
            <a:endParaRPr sz="2000" b="0" i="0" u="none" strike="noStrike" cap="none">
              <a:solidFill>
                <a:schemeClr val="dk1"/>
              </a:solidFill>
              <a:latin typeface="Times New Roman"/>
              <a:ea typeface="Times New Roman"/>
              <a:cs typeface="Times New Roman"/>
              <a:sym typeface="Times New Roman"/>
            </a:endParaRPr>
          </a:p>
        </p:txBody>
      </p:sp>
      <p:pic>
        <p:nvPicPr>
          <p:cNvPr id="239" name="Google Shape;239;p24"/>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40" name="Google Shape;240;p24"/>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5"/>
          <p:cNvSpPr txBox="1"/>
          <p:nvPr/>
        </p:nvSpPr>
        <p:spPr>
          <a:xfrm>
            <a:off x="374699" y="738632"/>
            <a:ext cx="7712025" cy="3506088"/>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35"/>
              </a:spcBef>
              <a:spcAft>
                <a:spcPts val="0"/>
              </a:spcAft>
              <a:buClr>
                <a:srgbClr val="000000"/>
              </a:buClr>
              <a:buSzPts val="2450"/>
              <a:buFont typeface="Arial"/>
              <a:buNone/>
            </a:pPr>
            <a:endParaRPr sz="2450" b="0" i="0" u="none" strike="noStrike" cap="none">
              <a:solidFill>
                <a:schemeClr val="dk1"/>
              </a:solidFill>
              <a:latin typeface="Arial"/>
              <a:ea typeface="Arial"/>
              <a:cs typeface="Arial"/>
              <a:sym typeface="Arial"/>
            </a:endParaRPr>
          </a:p>
          <a:p>
            <a:pPr marL="2286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Times New Roman"/>
                <a:ea typeface="Times New Roman"/>
                <a:cs typeface="Times New Roman"/>
                <a:sym typeface="Times New Roman"/>
              </a:rPr>
              <a:t>Characterizing Schedules Based on Serializability (cont’d.)</a:t>
            </a:r>
            <a:endParaRPr sz="18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35"/>
              </a:spcBef>
              <a:spcAft>
                <a:spcPts val="0"/>
              </a:spcAft>
              <a:buClr>
                <a:srgbClr val="000000"/>
              </a:buClr>
              <a:buSzPts val="2400"/>
              <a:buFont typeface="Arial"/>
              <a:buNone/>
            </a:pPr>
            <a:endParaRPr sz="24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0"/>
              </a:spcBef>
              <a:spcAft>
                <a:spcPts val="0"/>
              </a:spcAft>
              <a:buClr>
                <a:srgbClr val="990033"/>
              </a:buClr>
              <a:buSzPts val="1700"/>
              <a:buFont typeface="Tahoma"/>
              <a:buChar char="■"/>
            </a:pPr>
            <a:r>
              <a:rPr lang="en-US" sz="1800" b="0" i="0" u="none" strike="noStrike" cap="none">
                <a:solidFill>
                  <a:srgbClr val="FF0000"/>
                </a:solidFill>
                <a:latin typeface="Times New Roman"/>
                <a:ea typeface="Times New Roman"/>
                <a:cs typeface="Times New Roman"/>
                <a:sym typeface="Times New Roman"/>
              </a:rPr>
              <a:t>Result equivalent</a:t>
            </a:r>
            <a:endParaRPr sz="1800" b="0" i="0" u="none" strike="noStrike" cap="none">
              <a:solidFill>
                <a:srgbClr val="FF0000"/>
              </a:solidFill>
              <a:latin typeface="Times New Roman"/>
              <a:ea typeface="Times New Roman"/>
              <a:cs typeface="Times New Roman"/>
              <a:sym typeface="Times New Roman"/>
            </a:endParaRPr>
          </a:p>
          <a:p>
            <a:pPr marL="367665"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FF0000"/>
                </a:solidFill>
                <a:latin typeface="Times New Roman"/>
                <a:ea typeface="Times New Roman"/>
                <a:cs typeface="Times New Roman"/>
                <a:sym typeface="Times New Roman"/>
              </a:rPr>
              <a:t>schedules</a:t>
            </a:r>
            <a:endParaRPr sz="1800" b="0" i="0" u="none" strike="noStrike" cap="none">
              <a:solidFill>
                <a:srgbClr val="FF0000"/>
              </a:solidFill>
              <a:latin typeface="Times New Roman"/>
              <a:ea typeface="Times New Roman"/>
              <a:cs typeface="Times New Roman"/>
              <a:sym typeface="Times New Roman"/>
            </a:endParaRPr>
          </a:p>
          <a:p>
            <a:pPr marL="767080" marR="4059554" lvl="1" indent="-287020" algn="l" rtl="0">
              <a:lnSpc>
                <a:spcPct val="100000"/>
              </a:lnSpc>
              <a:spcBef>
                <a:spcPts val="505"/>
              </a:spcBef>
              <a:spcAft>
                <a:spcPts val="0"/>
              </a:spcAft>
              <a:buClr>
                <a:srgbClr val="333399"/>
              </a:buClr>
              <a:buSzPts val="1400"/>
              <a:buFont typeface="Tahoma"/>
              <a:buChar char="■"/>
            </a:pPr>
            <a:r>
              <a:rPr lang="en-US" sz="1800" b="0" i="0" u="none" strike="noStrike" cap="none">
                <a:solidFill>
                  <a:schemeClr val="dk1"/>
                </a:solidFill>
                <a:latin typeface="Times New Roman"/>
                <a:ea typeface="Times New Roman"/>
                <a:cs typeface="Times New Roman"/>
                <a:sym typeface="Times New Roman"/>
              </a:rPr>
              <a:t>Produce the same  final state of the  database</a:t>
            </a:r>
            <a:endParaRPr sz="1800" b="0" i="0" u="none" strike="noStrike" cap="none">
              <a:solidFill>
                <a:schemeClr val="dk1"/>
              </a:solidFill>
              <a:latin typeface="Times New Roman"/>
              <a:ea typeface="Times New Roman"/>
              <a:cs typeface="Times New Roman"/>
              <a:sym typeface="Times New Roman"/>
            </a:endParaRPr>
          </a:p>
          <a:p>
            <a:pPr marL="1166495" marR="0" lvl="2" indent="-229233" algn="l" rtl="0">
              <a:lnSpc>
                <a:spcPct val="100000"/>
              </a:lnSpc>
              <a:spcBef>
                <a:spcPts val="509"/>
              </a:spcBef>
              <a:spcAft>
                <a:spcPts val="0"/>
              </a:spcAft>
              <a:buClr>
                <a:srgbClr val="990033"/>
              </a:buClr>
              <a:buSzPts val="1200"/>
              <a:buFont typeface="Tahoma"/>
              <a:buChar char="■"/>
            </a:pPr>
            <a:r>
              <a:rPr lang="en-US" sz="1800" b="0" i="0" u="none" strike="noStrike" cap="none">
                <a:solidFill>
                  <a:schemeClr val="dk1"/>
                </a:solidFill>
                <a:latin typeface="Times New Roman"/>
                <a:ea typeface="Times New Roman"/>
                <a:cs typeface="Times New Roman"/>
                <a:sym typeface="Times New Roman"/>
              </a:rPr>
              <a:t>May be accidental</a:t>
            </a:r>
            <a:endParaRPr sz="1800" b="0" i="0" u="none" strike="noStrike" cap="none">
              <a:solidFill>
                <a:schemeClr val="dk1"/>
              </a:solidFill>
              <a:latin typeface="Times New Roman"/>
              <a:ea typeface="Times New Roman"/>
              <a:cs typeface="Times New Roman"/>
              <a:sym typeface="Times New Roman"/>
            </a:endParaRPr>
          </a:p>
          <a:p>
            <a:pPr marL="767080" marR="3679825" lvl="1" indent="-287020" algn="l" rtl="0">
              <a:lnSpc>
                <a:spcPct val="100000"/>
              </a:lnSpc>
              <a:spcBef>
                <a:spcPts val="480"/>
              </a:spcBef>
              <a:spcAft>
                <a:spcPts val="0"/>
              </a:spcAft>
              <a:buClr>
                <a:srgbClr val="333399"/>
              </a:buClr>
              <a:buSzPts val="1400"/>
              <a:buFont typeface="Tahoma"/>
              <a:buChar char="■"/>
            </a:pPr>
            <a:r>
              <a:rPr lang="en-US" sz="1800" b="0" i="0" u="none" strike="noStrike" cap="none">
                <a:solidFill>
                  <a:schemeClr val="dk1"/>
                </a:solidFill>
                <a:latin typeface="Times New Roman"/>
                <a:ea typeface="Times New Roman"/>
                <a:cs typeface="Times New Roman"/>
                <a:sym typeface="Times New Roman"/>
              </a:rPr>
              <a:t>Cannot be used alone  to define equivalence  of schedules</a:t>
            </a:r>
            <a:endParaRPr sz="1800" b="0" i="0" u="none" strike="noStrike" cap="none">
              <a:solidFill>
                <a:schemeClr val="dk1"/>
              </a:solidFill>
              <a:latin typeface="Times New Roman"/>
              <a:ea typeface="Times New Roman"/>
              <a:cs typeface="Times New Roman"/>
              <a:sym typeface="Times New Roman"/>
            </a:endParaRPr>
          </a:p>
        </p:txBody>
      </p:sp>
      <p:pic>
        <p:nvPicPr>
          <p:cNvPr id="246" name="Google Shape;246;p25"/>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47" name="Google Shape;247;p25"/>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pic>
        <p:nvPicPr>
          <p:cNvPr id="248" name="Google Shape;248;p25"/>
          <p:cNvPicPr preferRelativeResize="0"/>
          <p:nvPr/>
        </p:nvPicPr>
        <p:blipFill rotWithShape="1">
          <a:blip r:embed="rId4">
            <a:alphaModFix/>
          </a:blip>
          <a:srcRect/>
          <a:stretch/>
        </p:blipFill>
        <p:spPr>
          <a:xfrm>
            <a:off x="4128901" y="2036698"/>
            <a:ext cx="4801363" cy="22860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6"/>
          <p:cNvSpPr txBox="1"/>
          <p:nvPr/>
        </p:nvSpPr>
        <p:spPr>
          <a:xfrm>
            <a:off x="374700" y="738632"/>
            <a:ext cx="7548245" cy="4160113"/>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22860" marR="0" lvl="0" indent="0" algn="just" rtl="0">
              <a:lnSpc>
                <a:spcPct val="100000"/>
              </a:lnSpc>
              <a:spcBef>
                <a:spcPts val="1230"/>
              </a:spcBef>
              <a:spcAft>
                <a:spcPts val="0"/>
              </a:spcAft>
              <a:buClr>
                <a:srgbClr val="000000"/>
              </a:buClr>
              <a:buSzPts val="2000"/>
              <a:buFont typeface="Arial"/>
              <a:buNone/>
            </a:pPr>
            <a:r>
              <a:rPr lang="en-US" sz="2000" b="0" i="0" u="none" strike="noStrike" cap="none">
                <a:solidFill>
                  <a:srgbClr val="FF0000"/>
                </a:solidFill>
                <a:latin typeface="Times New Roman"/>
                <a:ea typeface="Times New Roman"/>
                <a:cs typeface="Times New Roman"/>
                <a:sym typeface="Times New Roman"/>
              </a:rPr>
              <a:t>Characterizing Schedules Based on Serializability (cont’d.)</a:t>
            </a:r>
            <a:endParaRPr sz="2000" b="0" i="0" u="none" strike="noStrike" cap="none">
              <a:solidFill>
                <a:srgbClr val="FF0000"/>
              </a:solidFill>
              <a:latin typeface="Times New Roman"/>
              <a:ea typeface="Times New Roman"/>
              <a:cs typeface="Times New Roman"/>
              <a:sym typeface="Times New Roman"/>
            </a:endParaRPr>
          </a:p>
          <a:p>
            <a:pPr marL="424180" marR="0" lvl="0" indent="-345440" algn="just" rtl="0">
              <a:lnSpc>
                <a:spcPct val="100000"/>
              </a:lnSpc>
              <a:spcBef>
                <a:spcPts val="0"/>
              </a:spcBef>
              <a:spcAft>
                <a:spcPts val="0"/>
              </a:spcAft>
              <a:buClr>
                <a:srgbClr val="990033"/>
              </a:buClr>
              <a:buSzPts val="1700"/>
              <a:buFont typeface="Tahoma"/>
              <a:buChar char="■"/>
            </a:pPr>
            <a:r>
              <a:rPr lang="en-US" sz="2000" b="0" i="0" u="none" strike="noStrike" cap="none">
                <a:solidFill>
                  <a:srgbClr val="FF0000"/>
                </a:solidFill>
                <a:latin typeface="Times New Roman"/>
                <a:ea typeface="Times New Roman"/>
                <a:cs typeface="Times New Roman"/>
                <a:sym typeface="Times New Roman"/>
              </a:rPr>
              <a:t>Conflict equivalence of two schedules.</a:t>
            </a:r>
            <a:endParaRPr sz="2000" b="0" i="0" u="none" strike="noStrike" cap="none">
              <a:solidFill>
                <a:srgbClr val="FF0000"/>
              </a:solidFill>
              <a:latin typeface="Times New Roman"/>
              <a:ea typeface="Times New Roman"/>
              <a:cs typeface="Times New Roman"/>
              <a:sym typeface="Times New Roman"/>
            </a:endParaRPr>
          </a:p>
          <a:p>
            <a:pPr marL="823594" marR="0" lvl="1" indent="-287020" algn="just"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Relative order of any two conflicting operations is the same in bothschedules</a:t>
            </a:r>
            <a:endParaRPr sz="2000" b="0" i="0" u="none" strike="noStrike" cap="none">
              <a:solidFill>
                <a:schemeClr val="dk1"/>
              </a:solidFill>
              <a:latin typeface="Times New Roman"/>
              <a:ea typeface="Times New Roman"/>
              <a:cs typeface="Times New Roman"/>
              <a:sym typeface="Times New Roman"/>
            </a:endParaRPr>
          </a:p>
          <a:p>
            <a:pPr marL="823594" marR="276225" lvl="1" indent="-287020" algn="just" rtl="0">
              <a:lnSpc>
                <a:spcPct val="100000"/>
              </a:lnSpc>
              <a:spcBef>
                <a:spcPts val="509"/>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If two conflicting operations are applied in different orders in two  schedules, the effect can be different on the database or on the  transactions in the schedule, and hence the schedules are not  conflict equivalent.</a:t>
            </a:r>
            <a:endParaRPr sz="2000" b="0" i="0" u="none" strike="noStrike" cap="none">
              <a:solidFill>
                <a:schemeClr val="dk1"/>
              </a:solidFill>
              <a:latin typeface="Times New Roman"/>
              <a:ea typeface="Times New Roman"/>
              <a:cs typeface="Times New Roman"/>
              <a:sym typeface="Times New Roman"/>
            </a:endParaRPr>
          </a:p>
          <a:p>
            <a:pPr marL="424180" marR="0" lvl="0" indent="-345440" algn="just" rtl="0">
              <a:lnSpc>
                <a:spcPct val="100000"/>
              </a:lnSpc>
              <a:spcBef>
                <a:spcPts val="605"/>
              </a:spcBef>
              <a:spcAft>
                <a:spcPts val="0"/>
              </a:spcAft>
              <a:buClr>
                <a:srgbClr val="990033"/>
              </a:buClr>
              <a:buSzPts val="1700"/>
              <a:buFont typeface="Tahoma"/>
              <a:buChar char="■"/>
            </a:pPr>
            <a:r>
              <a:rPr lang="en-US" sz="2000" b="0" i="0" u="none" strike="noStrike" cap="none">
                <a:solidFill>
                  <a:srgbClr val="FF0000"/>
                </a:solidFill>
                <a:latin typeface="Times New Roman"/>
                <a:ea typeface="Times New Roman"/>
                <a:cs typeface="Times New Roman"/>
                <a:sym typeface="Times New Roman"/>
              </a:rPr>
              <a:t>Serializable schedules</a:t>
            </a:r>
            <a:endParaRPr sz="2000" b="0" i="0" u="none" strike="noStrike" cap="none">
              <a:solidFill>
                <a:srgbClr val="FF0000"/>
              </a:solidFill>
              <a:latin typeface="Times New Roman"/>
              <a:ea typeface="Times New Roman"/>
              <a:cs typeface="Times New Roman"/>
              <a:sym typeface="Times New Roman"/>
            </a:endParaRPr>
          </a:p>
          <a:p>
            <a:pPr marL="823594" marR="0" lvl="1" indent="-287020" algn="just" rtl="0">
              <a:lnSpc>
                <a:spcPct val="100000"/>
              </a:lnSpc>
              <a:spcBef>
                <a:spcPts val="480"/>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Schedule S is serializable if it is conflict equivalent to some serial schedule S’.</a:t>
            </a:r>
            <a:endParaRPr sz="2000" b="0" i="0" u="none" strike="noStrike" cap="none">
              <a:solidFill>
                <a:schemeClr val="dk1"/>
              </a:solidFill>
              <a:latin typeface="Times New Roman"/>
              <a:ea typeface="Times New Roman"/>
              <a:cs typeface="Times New Roman"/>
              <a:sym typeface="Times New Roman"/>
            </a:endParaRPr>
          </a:p>
        </p:txBody>
      </p:sp>
      <p:pic>
        <p:nvPicPr>
          <p:cNvPr id="254" name="Google Shape;254;p26"/>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55" name="Google Shape;255;p26"/>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7"/>
          <p:cNvSpPr txBox="1"/>
          <p:nvPr/>
        </p:nvSpPr>
        <p:spPr>
          <a:xfrm>
            <a:off x="268224" y="828154"/>
            <a:ext cx="7727335" cy="4290918"/>
          </a:xfrm>
          <a:prstGeom prst="rect">
            <a:avLst/>
          </a:prstGeom>
          <a:noFill/>
          <a:ln>
            <a:noFill/>
          </a:ln>
        </p:spPr>
        <p:txBody>
          <a:bodyPr spcFirstLastPara="1" wrap="square" lIns="0" tIns="12700" rIns="0" bIns="0" anchor="t" anchorCtr="0">
            <a:spAutoFit/>
          </a:bodyPr>
          <a:lstStyle/>
          <a:p>
            <a:pPr marL="6604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76200" marR="0" lvl="0" indent="0" algn="l" rtl="0">
              <a:lnSpc>
                <a:spcPct val="100000"/>
              </a:lnSpc>
              <a:spcBef>
                <a:spcPts val="5"/>
              </a:spcBef>
              <a:spcAft>
                <a:spcPts val="0"/>
              </a:spcAft>
              <a:buClr>
                <a:srgbClr val="000000"/>
              </a:buClr>
              <a:buSzPts val="1800"/>
              <a:buFont typeface="Arial"/>
              <a:buNone/>
            </a:pPr>
            <a:r>
              <a:rPr lang="en-US" sz="1800" b="0" i="0" u="none" strike="noStrike" cap="none">
                <a:solidFill>
                  <a:srgbClr val="800000"/>
                </a:solidFill>
                <a:latin typeface="Times New Roman"/>
                <a:ea typeface="Times New Roman"/>
                <a:cs typeface="Times New Roman"/>
                <a:sym typeface="Times New Roman"/>
              </a:rPr>
              <a:t>Characterizing Schedules Based on Serializability (cont’d.)</a:t>
            </a:r>
            <a:endParaRPr sz="1800" b="0" i="0" u="none" strike="noStrike" cap="none">
              <a:solidFill>
                <a:schemeClr val="dk1"/>
              </a:solidFill>
              <a:latin typeface="Times New Roman"/>
              <a:ea typeface="Times New Roman"/>
              <a:cs typeface="Times New Roman"/>
              <a:sym typeface="Times New Roman"/>
            </a:endParaRPr>
          </a:p>
          <a:p>
            <a:pPr marL="12065" marR="0" lvl="0" indent="0" algn="l" rtl="0">
              <a:lnSpc>
                <a:spcPct val="100000"/>
              </a:lnSpc>
              <a:spcBef>
                <a:spcPts val="765"/>
              </a:spcBef>
              <a:spcAft>
                <a:spcPts val="0"/>
              </a:spcAft>
              <a:buNone/>
            </a:pPr>
            <a:r>
              <a:rPr lang="en-US" sz="1800" b="0" i="0" u="none" strike="noStrike" cap="none">
                <a:solidFill>
                  <a:srgbClr val="FF0000"/>
                </a:solidFill>
                <a:latin typeface="Tahoma"/>
                <a:ea typeface="Tahoma"/>
                <a:cs typeface="Tahoma"/>
                <a:sym typeface="Tahoma"/>
              </a:rPr>
              <a:t>Testing for serializability of a schedule:</a:t>
            </a:r>
            <a:endParaRPr/>
          </a:p>
          <a:p>
            <a:pPr marL="356870" marR="0" lvl="0" indent="-344805" algn="l" rtl="0">
              <a:lnSpc>
                <a:spcPct val="100000"/>
              </a:lnSpc>
              <a:spcBef>
                <a:spcPts val="765"/>
              </a:spcBef>
              <a:spcAft>
                <a:spcPts val="0"/>
              </a:spcAft>
              <a:buClr>
                <a:srgbClr val="990033"/>
              </a:buClr>
              <a:buSzPts val="1700"/>
              <a:buFont typeface="Tahoma"/>
              <a:buChar char="■"/>
            </a:pPr>
            <a:r>
              <a:rPr lang="en-US" sz="1800" b="0" i="0" u="none" strike="noStrike" cap="none">
                <a:solidFill>
                  <a:srgbClr val="000000"/>
                </a:solidFill>
                <a:latin typeface="Times New Roman"/>
                <a:ea typeface="Times New Roman"/>
                <a:cs typeface="Times New Roman"/>
                <a:sym typeface="Times New Roman"/>
              </a:rPr>
              <a:t>1. For each transaction Ti participating in schedule S, create a node labeled Ti in the precedence graph. </a:t>
            </a:r>
            <a:endParaRPr/>
          </a:p>
          <a:p>
            <a:pPr marL="356870" marR="0" lvl="0" indent="-344805" algn="l" rtl="0">
              <a:lnSpc>
                <a:spcPct val="100000"/>
              </a:lnSpc>
              <a:spcBef>
                <a:spcPts val="765"/>
              </a:spcBef>
              <a:spcAft>
                <a:spcPts val="0"/>
              </a:spcAft>
              <a:buClr>
                <a:srgbClr val="990033"/>
              </a:buClr>
              <a:buSzPts val="1700"/>
              <a:buFont typeface="Tahoma"/>
              <a:buChar char="■"/>
            </a:pPr>
            <a:r>
              <a:rPr lang="en-US" sz="1800" b="0" i="0" u="none" strike="noStrike" cap="none">
                <a:solidFill>
                  <a:srgbClr val="000000"/>
                </a:solidFill>
                <a:latin typeface="Times New Roman"/>
                <a:ea typeface="Times New Roman"/>
                <a:cs typeface="Times New Roman"/>
                <a:sym typeface="Times New Roman"/>
              </a:rPr>
              <a:t>2. For each case in S where Tj executes a read_item(X) after Ti executes a write_item(X), create an edge (Ti → Tj) in the precedence graph. </a:t>
            </a:r>
            <a:endParaRPr/>
          </a:p>
          <a:p>
            <a:pPr marL="356870" marR="0" lvl="0" indent="-344805" algn="l" rtl="0">
              <a:lnSpc>
                <a:spcPct val="100000"/>
              </a:lnSpc>
              <a:spcBef>
                <a:spcPts val="765"/>
              </a:spcBef>
              <a:spcAft>
                <a:spcPts val="0"/>
              </a:spcAft>
              <a:buClr>
                <a:srgbClr val="990033"/>
              </a:buClr>
              <a:buSzPts val="1700"/>
              <a:buFont typeface="Tahoma"/>
              <a:buChar char="■"/>
            </a:pPr>
            <a:r>
              <a:rPr lang="en-US" sz="1800" b="0" i="0" u="none" strike="noStrike" cap="none">
                <a:solidFill>
                  <a:srgbClr val="000000"/>
                </a:solidFill>
                <a:latin typeface="Times New Roman"/>
                <a:ea typeface="Times New Roman"/>
                <a:cs typeface="Times New Roman"/>
                <a:sym typeface="Times New Roman"/>
              </a:rPr>
              <a:t>3. For each case in S where Tj executes a write_item(X) after Ti executes a read_item(X), create an edge (Ti → Tj) in the precedence graph. </a:t>
            </a:r>
            <a:endParaRPr/>
          </a:p>
          <a:p>
            <a:pPr marL="356870" marR="0" lvl="0" indent="-344805" algn="l" rtl="0">
              <a:lnSpc>
                <a:spcPct val="100000"/>
              </a:lnSpc>
              <a:spcBef>
                <a:spcPts val="765"/>
              </a:spcBef>
              <a:spcAft>
                <a:spcPts val="0"/>
              </a:spcAft>
              <a:buClr>
                <a:srgbClr val="990033"/>
              </a:buClr>
              <a:buSzPts val="1700"/>
              <a:buFont typeface="Tahoma"/>
              <a:buChar char="■"/>
            </a:pPr>
            <a:r>
              <a:rPr lang="en-US" sz="1800" b="0" i="0" u="none" strike="noStrike" cap="none">
                <a:solidFill>
                  <a:srgbClr val="000000"/>
                </a:solidFill>
                <a:latin typeface="Times New Roman"/>
                <a:ea typeface="Times New Roman"/>
                <a:cs typeface="Times New Roman"/>
                <a:sym typeface="Times New Roman"/>
              </a:rPr>
              <a:t>4. For each case in S where Tj executes a write_item(X) after Ti executes a write_item(X), create an edge (Ti → Tj) in the precedence graph. </a:t>
            </a:r>
            <a:endParaRPr/>
          </a:p>
          <a:p>
            <a:pPr marL="356870" marR="0" lvl="0" indent="-344805" algn="l" rtl="0">
              <a:lnSpc>
                <a:spcPct val="100000"/>
              </a:lnSpc>
              <a:spcBef>
                <a:spcPts val="765"/>
              </a:spcBef>
              <a:spcAft>
                <a:spcPts val="0"/>
              </a:spcAft>
              <a:buClr>
                <a:srgbClr val="990033"/>
              </a:buClr>
              <a:buSzPts val="1700"/>
              <a:buFont typeface="Tahoma"/>
              <a:buChar char="■"/>
            </a:pPr>
            <a:r>
              <a:rPr lang="en-US" sz="1800" b="0" i="0" u="none" strike="noStrike" cap="none">
                <a:solidFill>
                  <a:srgbClr val="000000"/>
                </a:solidFill>
                <a:latin typeface="Times New Roman"/>
                <a:ea typeface="Times New Roman"/>
                <a:cs typeface="Times New Roman"/>
                <a:sym typeface="Times New Roman"/>
              </a:rPr>
              <a:t>5. The schedule S is serializable if and only if the precedence graph has no cycles.</a:t>
            </a:r>
            <a:endParaRPr sz="1800" b="0" i="0" u="none" strike="noStrike" cap="none">
              <a:solidFill>
                <a:srgbClr val="FF0000"/>
              </a:solidFill>
              <a:latin typeface="Times New Roman"/>
              <a:ea typeface="Times New Roman"/>
              <a:cs typeface="Times New Roman"/>
              <a:sym typeface="Times New Roman"/>
            </a:endParaRPr>
          </a:p>
        </p:txBody>
      </p:sp>
      <p:pic>
        <p:nvPicPr>
          <p:cNvPr id="261" name="Google Shape;261;p27"/>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62" name="Google Shape;262;p27"/>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
        <p:nvSpPr>
          <p:cNvPr id="263" name="Google Shape;263;p27"/>
          <p:cNvSpPr txBox="1"/>
          <p:nvPr/>
        </p:nvSpPr>
        <p:spPr>
          <a:xfrm>
            <a:off x="1772208" y="4848562"/>
            <a:ext cx="5406390" cy="198121"/>
          </a:xfrm>
          <a:prstGeom prst="rect">
            <a:avLst/>
          </a:prstGeom>
          <a:noFill/>
          <a:ln>
            <a:noFill/>
          </a:ln>
        </p:spPr>
        <p:txBody>
          <a:bodyPr spcFirstLastPara="1" wrap="square" lIns="0" tIns="13325" rIns="0" bIns="0" anchor="t" anchorCtr="0">
            <a:spAutoFit/>
          </a:bodyPr>
          <a:lstStyle/>
          <a:p>
            <a:pPr marL="1270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Times New Roman"/>
                <a:ea typeface="Times New Roman"/>
                <a:cs typeface="Times New Roman"/>
                <a:sym typeface="Times New Roman"/>
              </a:rPr>
              <a:t>Algorithm 20.1 Testing conflict serializability of a schedule S</a:t>
            </a:r>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28"/>
          <p:cNvSpPr txBox="1"/>
          <p:nvPr/>
        </p:nvSpPr>
        <p:spPr>
          <a:xfrm>
            <a:off x="374700" y="738632"/>
            <a:ext cx="6691630" cy="29972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9F5800"/>
                </a:solidFill>
                <a:latin typeface="Arial"/>
                <a:ea typeface="Arial"/>
                <a:cs typeface="Arial"/>
                <a:sym typeface="Arial"/>
              </a:rPr>
              <a:t>Introduction to Transaction Processing Concepts and Theory</a:t>
            </a:r>
            <a:endParaRPr sz="1800" b="0" i="0" u="none" strike="noStrike" cap="none">
              <a:solidFill>
                <a:schemeClr val="dk1"/>
              </a:solidFill>
              <a:latin typeface="Arial"/>
              <a:ea typeface="Arial"/>
              <a:cs typeface="Arial"/>
              <a:sym typeface="Arial"/>
            </a:endParaRPr>
          </a:p>
        </p:txBody>
      </p:sp>
      <p:grpSp>
        <p:nvGrpSpPr>
          <p:cNvPr id="269" name="Google Shape;269;p28"/>
          <p:cNvGrpSpPr/>
          <p:nvPr/>
        </p:nvGrpSpPr>
        <p:grpSpPr>
          <a:xfrm>
            <a:off x="0" y="269495"/>
            <a:ext cx="8875776" cy="4030224"/>
            <a:chOff x="0" y="112775"/>
            <a:chExt cx="8875776" cy="4187261"/>
          </a:xfrm>
        </p:grpSpPr>
        <p:sp>
          <p:nvSpPr>
            <p:cNvPr id="270" name="Google Shape;270;p28"/>
            <p:cNvSpPr/>
            <p:nvPr/>
          </p:nvSpPr>
          <p:spPr>
            <a:xfrm>
              <a:off x="0" y="1179575"/>
              <a:ext cx="6499860" cy="40005"/>
            </a:xfrm>
            <a:custGeom>
              <a:avLst/>
              <a:gdLst/>
              <a:ahLst/>
              <a:cxnLst/>
              <a:rect l="l" t="t" r="r" b="b"/>
              <a:pathLst>
                <a:path w="6499860" h="40005" extrusionOk="0">
                  <a:moveTo>
                    <a:pt x="6499733" y="0"/>
                  </a:moveTo>
                  <a:lnTo>
                    <a:pt x="0" y="0"/>
                  </a:lnTo>
                  <a:lnTo>
                    <a:pt x="0" y="39624"/>
                  </a:lnTo>
                  <a:lnTo>
                    <a:pt x="6499733" y="39624"/>
                  </a:lnTo>
                  <a:lnTo>
                    <a:pt x="6499733" y="0"/>
                  </a:lnTo>
                  <a:close/>
                </a:path>
              </a:pathLst>
            </a:custGeom>
            <a:solidFill>
              <a:srgbClr val="C55A11"/>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271" name="Google Shape;271;p28"/>
            <p:cNvPicPr preferRelativeResize="0"/>
            <p:nvPr/>
          </p:nvPicPr>
          <p:blipFill rotWithShape="1">
            <a:blip r:embed="rId3">
              <a:alphaModFix/>
            </a:blip>
            <a:srcRect/>
            <a:stretch/>
          </p:blipFill>
          <p:spPr>
            <a:xfrm>
              <a:off x="268223" y="1402769"/>
              <a:ext cx="3791712" cy="2897267"/>
            </a:xfrm>
            <a:prstGeom prst="rect">
              <a:avLst/>
            </a:prstGeom>
            <a:noFill/>
            <a:ln>
              <a:noFill/>
            </a:ln>
          </p:spPr>
        </p:pic>
        <p:pic>
          <p:nvPicPr>
            <p:cNvPr id="272" name="Google Shape;272;p28"/>
            <p:cNvPicPr preferRelativeResize="0"/>
            <p:nvPr/>
          </p:nvPicPr>
          <p:blipFill rotWithShape="1">
            <a:blip r:embed="rId4">
              <a:alphaModFix/>
            </a:blip>
            <a:srcRect/>
            <a:stretch/>
          </p:blipFill>
          <p:spPr>
            <a:xfrm>
              <a:off x="7961376" y="112775"/>
              <a:ext cx="914400" cy="1368552"/>
            </a:xfrm>
            <a:prstGeom prst="rect">
              <a:avLst/>
            </a:prstGeom>
            <a:noFill/>
            <a:ln>
              <a:noFill/>
            </a:ln>
          </p:spPr>
        </p:pic>
        <p:pic>
          <p:nvPicPr>
            <p:cNvPr id="273" name="Google Shape;273;p28"/>
            <p:cNvPicPr preferRelativeResize="0"/>
            <p:nvPr/>
          </p:nvPicPr>
          <p:blipFill rotWithShape="1">
            <a:blip r:embed="rId5">
              <a:alphaModFix/>
            </a:blip>
            <a:srcRect/>
            <a:stretch/>
          </p:blipFill>
          <p:spPr>
            <a:xfrm>
              <a:off x="4096511" y="1411223"/>
              <a:ext cx="4322064" cy="2880360"/>
            </a:xfrm>
            <a:prstGeom prst="rect">
              <a:avLst/>
            </a:prstGeom>
            <a:noFill/>
            <a:ln>
              <a:noFill/>
            </a:ln>
          </p:spPr>
        </p:pic>
      </p:grpSp>
      <p:sp>
        <p:nvSpPr>
          <p:cNvPr id="274" name="Google Shape;274;p28"/>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
        <p:nvSpPr>
          <p:cNvPr id="275" name="Google Shape;275;p28"/>
          <p:cNvSpPr txBox="1"/>
          <p:nvPr/>
        </p:nvSpPr>
        <p:spPr>
          <a:xfrm>
            <a:off x="385368" y="4325823"/>
            <a:ext cx="8173720" cy="574675"/>
          </a:xfrm>
          <a:prstGeom prst="rect">
            <a:avLst/>
          </a:prstGeom>
          <a:noFill/>
          <a:ln>
            <a:noFill/>
          </a:ln>
        </p:spPr>
        <p:txBody>
          <a:bodyPr spcFirstLastPara="1" wrap="square" lIns="0" tIns="12700" rIns="0" bIns="0" anchor="t" anchorCtr="0">
            <a:spAutoFit/>
          </a:bodyPr>
          <a:lstStyle/>
          <a:p>
            <a:pPr marL="12700" marR="5080" lvl="0" indent="0" algn="just"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Times New Roman"/>
                <a:ea typeface="Times New Roman"/>
                <a:cs typeface="Times New Roman"/>
                <a:sym typeface="Times New Roman"/>
              </a:rPr>
              <a:t>Figure 20.7 Constructing the precedence graphs for schedules A to D from Figure 20.5 to test for conflict serializability (a)  Precedence graph for serial schedule A (b) Precedence graph for serial schedule B (c) Precedence graph for schedule C  (not serializable) (d) Precedence graph for schedule D (serializable, equivalent to schedule A)</a:t>
            </a:r>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4"/>
          <p:cNvSpPr txBox="1"/>
          <p:nvPr/>
        </p:nvSpPr>
        <p:spPr>
          <a:xfrm>
            <a:off x="304800" y="669925"/>
            <a:ext cx="6761530" cy="321113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400">
                <a:solidFill>
                  <a:schemeClr val="dk1"/>
                </a:solidFill>
                <a:latin typeface="Times New Roman"/>
                <a:ea typeface="Times New Roman"/>
                <a:cs typeface="Times New Roman"/>
                <a:sym typeface="Times New Roman"/>
              </a:rPr>
              <a:t>Access Controls</a:t>
            </a:r>
            <a:endParaRPr/>
          </a:p>
          <a:p>
            <a:pPr marL="12700" marR="0" lvl="0" indent="0" algn="l" rtl="0">
              <a:lnSpc>
                <a:spcPct val="100000"/>
              </a:lnSpc>
              <a:spcBef>
                <a:spcPts val="100"/>
              </a:spcBef>
              <a:spcAft>
                <a:spcPts val="0"/>
              </a:spcAft>
              <a:buNone/>
            </a:pPr>
            <a:endParaRPr sz="2000">
              <a:solidFill>
                <a:schemeClr val="dk1"/>
              </a:solidFill>
              <a:latin typeface="Arial"/>
              <a:ea typeface="Arial"/>
              <a:cs typeface="Arial"/>
              <a:sym typeface="Arial"/>
            </a:endParaRPr>
          </a:p>
          <a:p>
            <a:pPr marL="0" marR="0" lvl="0" indent="-127000" algn="just" rtl="0">
              <a:spcBef>
                <a:spcPts val="0"/>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A </a:t>
            </a:r>
            <a:r>
              <a:rPr lang="en-US" sz="2000">
                <a:solidFill>
                  <a:schemeClr val="accent2"/>
                </a:solidFill>
                <a:latin typeface="Times New Roman"/>
                <a:ea typeface="Times New Roman"/>
                <a:cs typeface="Times New Roman"/>
                <a:sym typeface="Times New Roman"/>
              </a:rPr>
              <a:t>security policy</a:t>
            </a:r>
            <a:r>
              <a:rPr lang="en-US" sz="2000">
                <a:solidFill>
                  <a:schemeClr val="dk1"/>
                </a:solidFill>
                <a:latin typeface="Times New Roman"/>
                <a:ea typeface="Times New Roman"/>
                <a:cs typeface="Times New Roman"/>
                <a:sym typeface="Times New Roman"/>
              </a:rPr>
              <a:t> specifies who is authorized to do what.</a:t>
            </a:r>
            <a:endParaRPr/>
          </a:p>
          <a:p>
            <a:pPr marL="0" marR="0" lvl="0" indent="0" algn="just" rtl="0">
              <a:spcBef>
                <a:spcPts val="0"/>
              </a:spcBef>
              <a:spcAft>
                <a:spcPts val="0"/>
              </a:spcAft>
              <a:buNone/>
            </a:pPr>
            <a:endParaRPr sz="2000">
              <a:solidFill>
                <a:schemeClr val="dk1"/>
              </a:solidFill>
              <a:latin typeface="Times New Roman"/>
              <a:ea typeface="Times New Roman"/>
              <a:cs typeface="Times New Roman"/>
              <a:sym typeface="Times New Roman"/>
            </a:endParaRPr>
          </a:p>
          <a:p>
            <a:pPr marL="0" marR="0" lvl="0" indent="-127000" algn="just" rtl="0">
              <a:spcBef>
                <a:spcPts val="0"/>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A </a:t>
            </a:r>
            <a:r>
              <a:rPr lang="en-US" sz="2000">
                <a:solidFill>
                  <a:schemeClr val="accent2"/>
                </a:solidFill>
                <a:latin typeface="Times New Roman"/>
                <a:ea typeface="Times New Roman"/>
                <a:cs typeface="Times New Roman"/>
                <a:sym typeface="Times New Roman"/>
              </a:rPr>
              <a:t>security mechanism</a:t>
            </a:r>
            <a:r>
              <a:rPr lang="en-US" sz="2000">
                <a:solidFill>
                  <a:schemeClr val="dk1"/>
                </a:solidFill>
                <a:latin typeface="Times New Roman"/>
                <a:ea typeface="Times New Roman"/>
                <a:cs typeface="Times New Roman"/>
                <a:sym typeface="Times New Roman"/>
              </a:rPr>
              <a:t> allows us to enforce a chosen security policy.</a:t>
            </a:r>
            <a:endParaRPr/>
          </a:p>
          <a:p>
            <a:pPr marL="0" marR="0" lvl="0" indent="0" algn="just" rtl="0">
              <a:spcBef>
                <a:spcPts val="0"/>
              </a:spcBef>
              <a:spcAft>
                <a:spcPts val="0"/>
              </a:spcAft>
              <a:buNone/>
            </a:pPr>
            <a:r>
              <a:rPr lang="en-US" sz="2000">
                <a:solidFill>
                  <a:schemeClr val="dk1"/>
                </a:solidFill>
                <a:latin typeface="Times New Roman"/>
                <a:ea typeface="Times New Roman"/>
                <a:cs typeface="Times New Roman"/>
                <a:sym typeface="Times New Roman"/>
              </a:rPr>
              <a:t>Two main mechanisms at the DBMS level:</a:t>
            </a:r>
            <a:endParaRPr/>
          </a:p>
          <a:p>
            <a:pPr marL="800100" marR="0" lvl="1" indent="-342900" algn="just" rtl="0">
              <a:spcBef>
                <a:spcPts val="0"/>
              </a:spcBef>
              <a:spcAft>
                <a:spcPts val="0"/>
              </a:spcAft>
              <a:buClr>
                <a:schemeClr val="dk1"/>
              </a:buClr>
              <a:buSzPts val="1500"/>
              <a:buFont typeface="Arial"/>
              <a:buChar char="•"/>
            </a:pPr>
            <a:r>
              <a:rPr lang="en-US" sz="2000" b="0" i="0" u="none" strike="noStrike" cap="none">
                <a:solidFill>
                  <a:schemeClr val="dk1"/>
                </a:solidFill>
                <a:latin typeface="Times New Roman"/>
                <a:ea typeface="Times New Roman"/>
                <a:cs typeface="Times New Roman"/>
                <a:sym typeface="Times New Roman"/>
              </a:rPr>
              <a:t>	Discretionary access control</a:t>
            </a:r>
            <a:endParaRPr/>
          </a:p>
          <a:p>
            <a:pPr marL="800100" marR="0" lvl="1" indent="-342900" algn="just" rtl="0">
              <a:spcBef>
                <a:spcPts val="0"/>
              </a:spcBef>
              <a:spcAft>
                <a:spcPts val="0"/>
              </a:spcAft>
              <a:buClr>
                <a:schemeClr val="dk1"/>
              </a:buClr>
              <a:buSzPts val="1500"/>
              <a:buFont typeface="Arial"/>
              <a:buChar char="•"/>
            </a:pPr>
            <a:r>
              <a:rPr lang="en-US" sz="2000" b="0" i="0" u="none" strike="noStrike" cap="none">
                <a:solidFill>
                  <a:schemeClr val="dk1"/>
                </a:solidFill>
                <a:latin typeface="Times New Roman"/>
                <a:ea typeface="Times New Roman"/>
                <a:cs typeface="Times New Roman"/>
                <a:sym typeface="Times New Roman"/>
              </a:rPr>
              <a:t>	Mandatory access control</a:t>
            </a:r>
            <a:endParaRPr/>
          </a:p>
          <a:p>
            <a:pPr marL="367665" marR="0" lvl="0" indent="-237490" algn="l" rtl="0">
              <a:lnSpc>
                <a:spcPct val="100000"/>
              </a:lnSpc>
              <a:spcBef>
                <a:spcPts val="605"/>
              </a:spcBef>
              <a:spcAft>
                <a:spcPts val="0"/>
              </a:spcAft>
              <a:buClr>
                <a:srgbClr val="990033"/>
              </a:buClr>
              <a:buSzPts val="1700"/>
              <a:buFont typeface="Calibri"/>
              <a:buNone/>
            </a:pPr>
            <a:endParaRPr sz="1800">
              <a:solidFill>
                <a:schemeClr val="dk1"/>
              </a:solidFill>
              <a:latin typeface="Tahoma"/>
              <a:ea typeface="Tahoma"/>
              <a:cs typeface="Tahoma"/>
              <a:sym typeface="Tahoma"/>
            </a:endParaRPr>
          </a:p>
        </p:txBody>
      </p:sp>
      <p:pic>
        <p:nvPicPr>
          <p:cNvPr id="70" name="Google Shape;70;p4"/>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71" name="Google Shape;71;p4"/>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400">
                <a:solidFill>
                  <a:srgbClr val="2D75B5"/>
                </a:solidFill>
              </a:rPr>
              <a:t>Database Management Systems</a:t>
            </a:r>
            <a:endParaRPr sz="2400"/>
          </a:p>
        </p:txBody>
      </p:sp>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A0E7FE8A-1B7A-41E2-03BF-0FBB9FBFF821}"/>
                  </a:ext>
                </a:extLst>
              </p14:cNvPr>
              <p14:cNvContentPartPr/>
              <p14:nvPr/>
            </p14:nvContentPartPr>
            <p14:xfrm>
              <a:off x="307952" y="1402822"/>
              <a:ext cx="224280" cy="139320"/>
            </p14:xfrm>
          </p:contentPart>
        </mc:Choice>
        <mc:Fallback>
          <p:pic>
            <p:nvPicPr>
              <p:cNvPr id="2" name="Ink 1">
                <a:extLst>
                  <a:ext uri="{FF2B5EF4-FFF2-40B4-BE49-F238E27FC236}">
                    <a16:creationId xmlns:a16="http://schemas.microsoft.com/office/drawing/2014/main" id="{A0E7FE8A-1B7A-41E2-03BF-0FBB9FBFF821}"/>
                  </a:ext>
                </a:extLst>
              </p:cNvPr>
              <p:cNvPicPr/>
              <p:nvPr/>
            </p:nvPicPr>
            <p:blipFill>
              <a:blip r:embed="rId5"/>
              <a:stretch>
                <a:fillRect/>
              </a:stretch>
            </p:blipFill>
            <p:spPr>
              <a:xfrm>
                <a:off x="299312" y="1393822"/>
                <a:ext cx="241920" cy="1569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9ED3028F-45E7-4B5E-B2D0-7C7A4ED31107}"/>
                  </a:ext>
                </a:extLst>
              </p14:cNvPr>
              <p14:cNvContentPartPr/>
              <p14:nvPr/>
            </p14:nvContentPartPr>
            <p14:xfrm>
              <a:off x="260792" y="2092582"/>
              <a:ext cx="221760" cy="195480"/>
            </p14:xfrm>
          </p:contentPart>
        </mc:Choice>
        <mc:Fallback>
          <p:pic>
            <p:nvPicPr>
              <p:cNvPr id="3" name="Ink 2">
                <a:extLst>
                  <a:ext uri="{FF2B5EF4-FFF2-40B4-BE49-F238E27FC236}">
                    <a16:creationId xmlns:a16="http://schemas.microsoft.com/office/drawing/2014/main" id="{9ED3028F-45E7-4B5E-B2D0-7C7A4ED31107}"/>
                  </a:ext>
                </a:extLst>
              </p:cNvPr>
              <p:cNvPicPr/>
              <p:nvPr/>
            </p:nvPicPr>
            <p:blipFill>
              <a:blip r:embed="rId7"/>
              <a:stretch>
                <a:fillRect/>
              </a:stretch>
            </p:blipFill>
            <p:spPr>
              <a:xfrm>
                <a:off x="251792" y="2083582"/>
                <a:ext cx="239400" cy="213120"/>
              </a:xfrm>
              <a:prstGeom prst="rect">
                <a:avLst/>
              </a:prstGeom>
            </p:spPr>
          </p:pic>
        </mc:Fallback>
      </mc:AlternateContent>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pic>
        <p:nvPicPr>
          <p:cNvPr id="280" name="Google Shape;280;p29"/>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81" name="Google Shape;281;p29"/>
          <p:cNvSpPr txBox="1"/>
          <p:nvPr/>
        </p:nvSpPr>
        <p:spPr>
          <a:xfrm>
            <a:off x="306120" y="738632"/>
            <a:ext cx="8233409" cy="4080604"/>
          </a:xfrm>
          <a:prstGeom prst="rect">
            <a:avLst/>
          </a:prstGeom>
          <a:noFill/>
          <a:ln>
            <a:noFill/>
          </a:ln>
        </p:spPr>
        <p:txBody>
          <a:bodyPr spcFirstLastPara="1" wrap="square" lIns="0" tIns="12700" rIns="0" bIns="0" anchor="t" anchorCtr="0">
            <a:spAutoFit/>
          </a:bodyPr>
          <a:lstStyle/>
          <a:p>
            <a:pPr marL="8128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10"/>
              </a:spcBef>
              <a:spcAft>
                <a:spcPts val="0"/>
              </a:spcAft>
              <a:buClr>
                <a:srgbClr val="000000"/>
              </a:buClr>
              <a:buSzPts val="1900"/>
              <a:buFont typeface="Arial"/>
              <a:buNone/>
            </a:pPr>
            <a:endParaRPr sz="1900" b="0" i="0" u="none" strike="noStrike" cap="none">
              <a:solidFill>
                <a:schemeClr val="dk1"/>
              </a:solidFill>
              <a:latin typeface="Arial"/>
              <a:ea typeface="Arial"/>
              <a:cs typeface="Arial"/>
              <a:sym typeface="Arial"/>
            </a:endParaRPr>
          </a:p>
          <a:p>
            <a:pPr marL="91440" marR="0" lvl="0" indent="0" algn="l" rtl="0">
              <a:lnSpc>
                <a:spcPct val="100000"/>
              </a:lnSpc>
              <a:spcBef>
                <a:spcPts val="5"/>
              </a:spcBef>
              <a:spcAft>
                <a:spcPts val="0"/>
              </a:spcAft>
              <a:buClr>
                <a:srgbClr val="000000"/>
              </a:buClr>
              <a:buSzPts val="2000"/>
              <a:buFont typeface="Arial"/>
              <a:buNone/>
            </a:pPr>
            <a:r>
              <a:rPr lang="en-US" sz="2000" b="0" i="0" u="none" strike="noStrike" cap="none">
                <a:solidFill>
                  <a:srgbClr val="800000"/>
                </a:solidFill>
                <a:latin typeface="Times New Roman"/>
                <a:ea typeface="Times New Roman"/>
                <a:cs typeface="Times New Roman"/>
                <a:sym typeface="Times New Roman"/>
              </a:rPr>
              <a:t>How Serializability is Used for Concurrency Control</a:t>
            </a:r>
            <a:endParaRPr sz="2000" b="0" i="0" u="none" strike="noStrike" cap="none">
              <a:solidFill>
                <a:schemeClr val="dk1"/>
              </a:solidFill>
              <a:latin typeface="Times New Roman"/>
              <a:ea typeface="Times New Roman"/>
              <a:cs typeface="Times New Roman"/>
              <a:sym typeface="Times New Roman"/>
            </a:endParaRPr>
          </a:p>
          <a:p>
            <a:pPr marL="356870" marR="0" lvl="0" indent="-344805" algn="l" rtl="0">
              <a:lnSpc>
                <a:spcPct val="100000"/>
              </a:lnSpc>
              <a:spcBef>
                <a:spcPts val="191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Being serializable is different from being serial</a:t>
            </a:r>
            <a:endParaRPr sz="2000" b="0" i="0" u="none" strike="noStrike" cap="none">
              <a:solidFill>
                <a:schemeClr val="dk1"/>
              </a:solidFill>
              <a:latin typeface="Times New Roman"/>
              <a:ea typeface="Times New Roman"/>
              <a:cs typeface="Times New Roman"/>
              <a:sym typeface="Times New Roman"/>
            </a:endParaRPr>
          </a:p>
          <a:p>
            <a:pPr marL="356870" marR="0" lvl="0" indent="-344805" algn="l" rtl="0">
              <a:lnSpc>
                <a:spcPct val="100000"/>
              </a:lnSpc>
              <a:spcBef>
                <a:spcPts val="6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Serializable schedule gives benefit of concurrent execution</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Without giving up any correctness</a:t>
            </a:r>
            <a:endParaRPr sz="2000" b="0" i="0" u="none" strike="noStrike" cap="none">
              <a:solidFill>
                <a:schemeClr val="dk1"/>
              </a:solidFill>
              <a:latin typeface="Times New Roman"/>
              <a:ea typeface="Times New Roman"/>
              <a:cs typeface="Times New Roman"/>
              <a:sym typeface="Times New Roman"/>
            </a:endParaRPr>
          </a:p>
          <a:p>
            <a:pPr marL="356870" marR="0" lvl="0" indent="-344805" algn="l" rtl="0">
              <a:lnSpc>
                <a:spcPct val="100000"/>
              </a:lnSpc>
              <a:spcBef>
                <a:spcPts val="6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Difficult to test for serializability in practice</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Factors such as system load, time of transaction submission, and process</a:t>
            </a:r>
            <a:endParaRPr sz="2000" b="0" i="0" u="none" strike="noStrike" cap="none">
              <a:solidFill>
                <a:schemeClr val="dk1"/>
              </a:solidFill>
              <a:latin typeface="Times New Roman"/>
              <a:ea typeface="Times New Roman"/>
              <a:cs typeface="Times New Roman"/>
              <a:sym typeface="Times New Roman"/>
            </a:endParaRPr>
          </a:p>
          <a:p>
            <a:pPr marL="756285" marR="0" lvl="0" indent="0" algn="l" rtl="0">
              <a:lnSpc>
                <a:spcPct val="100000"/>
              </a:lnSpc>
              <a:spcBef>
                <a:spcPts val="5"/>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priority affect ordering of operations</a:t>
            </a:r>
            <a:endParaRPr sz="2000" b="0" i="0" u="none" strike="noStrike" cap="none">
              <a:solidFill>
                <a:schemeClr val="dk1"/>
              </a:solidFill>
              <a:latin typeface="Times New Roman"/>
              <a:ea typeface="Times New Roman"/>
              <a:cs typeface="Times New Roman"/>
              <a:sym typeface="Times New Roman"/>
            </a:endParaRPr>
          </a:p>
          <a:p>
            <a:pPr marL="356870" marR="0" lvl="0" indent="-344805" algn="l" rtl="0">
              <a:lnSpc>
                <a:spcPct val="100000"/>
              </a:lnSpc>
              <a:spcBef>
                <a:spcPts val="59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DBMS enforces protocols</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484"/>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Set of rules to ensure serializability</a:t>
            </a:r>
            <a:endParaRPr sz="2000" b="0" i="0" u="none" strike="noStrike" cap="none">
              <a:solidFill>
                <a:schemeClr val="dk1"/>
              </a:solidFill>
              <a:latin typeface="Times New Roman"/>
              <a:ea typeface="Times New Roman"/>
              <a:cs typeface="Times New Roman"/>
              <a:sym typeface="Times New Roman"/>
            </a:endParaRPr>
          </a:p>
        </p:txBody>
      </p:sp>
      <p:sp>
        <p:nvSpPr>
          <p:cNvPr id="282" name="Google Shape;282;p29"/>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0"/>
          <p:cNvSpPr txBox="1"/>
          <p:nvPr/>
        </p:nvSpPr>
        <p:spPr>
          <a:xfrm>
            <a:off x="357936" y="738632"/>
            <a:ext cx="7603440" cy="3983142"/>
          </a:xfrm>
          <a:prstGeom prst="rect">
            <a:avLst/>
          </a:prstGeom>
          <a:noFill/>
          <a:ln>
            <a:noFill/>
          </a:ln>
        </p:spPr>
        <p:txBody>
          <a:bodyPr spcFirstLastPara="1" wrap="square" lIns="0" tIns="12700" rIns="0" bIns="0" anchor="t" anchorCtr="0">
            <a:spAutoFit/>
          </a:bodyPr>
          <a:lstStyle/>
          <a:p>
            <a:pPr marL="29209"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15"/>
              </a:spcBef>
              <a:spcAft>
                <a:spcPts val="0"/>
              </a:spcAft>
              <a:buClr>
                <a:srgbClr val="000000"/>
              </a:buClr>
              <a:buSzPts val="2350"/>
              <a:buFont typeface="Arial"/>
              <a:buNone/>
            </a:pPr>
            <a:endParaRPr sz="2350" b="0" i="0" u="none" strike="noStrike" cap="none">
              <a:solidFill>
                <a:schemeClr val="dk1"/>
              </a:solidFill>
              <a:latin typeface="Arial"/>
              <a:ea typeface="Arial"/>
              <a:cs typeface="Arial"/>
              <a:sym typeface="Arial"/>
            </a:endParaRPr>
          </a:p>
          <a:p>
            <a:pPr marL="40005"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FF0000"/>
                </a:solidFill>
                <a:latin typeface="Times New Roman"/>
                <a:ea typeface="Times New Roman"/>
                <a:cs typeface="Times New Roman"/>
                <a:sym typeface="Times New Roman"/>
              </a:rPr>
              <a:t>View Equivalence and View Serializability</a:t>
            </a:r>
            <a:endParaRPr sz="2000" b="0" i="0" u="none" strike="noStrike" cap="none">
              <a:solidFill>
                <a:srgbClr val="FF0000"/>
              </a:solidFill>
              <a:latin typeface="Times New Roman"/>
              <a:ea typeface="Times New Roman"/>
              <a:cs typeface="Times New Roman"/>
              <a:sym typeface="Times New Roman"/>
            </a:endParaRPr>
          </a:p>
          <a:p>
            <a:pPr marL="356870" marR="0" lvl="0" indent="-344805" algn="l" rtl="0">
              <a:lnSpc>
                <a:spcPct val="100000"/>
              </a:lnSpc>
              <a:spcBef>
                <a:spcPts val="18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View equivalence of two schedules</a:t>
            </a:r>
            <a:endParaRPr sz="2000" b="0" i="0" u="none" strike="noStrike" cap="none">
              <a:solidFill>
                <a:schemeClr val="dk1"/>
              </a:solidFill>
              <a:latin typeface="Times New Roman"/>
              <a:ea typeface="Times New Roman"/>
              <a:cs typeface="Times New Roman"/>
              <a:sym typeface="Times New Roman"/>
            </a:endParaRPr>
          </a:p>
          <a:p>
            <a:pPr marL="756285" marR="5080" lvl="1" indent="-287019" algn="l" rtl="0">
              <a:lnSpc>
                <a:spcPct val="100000"/>
              </a:lnSpc>
              <a:spcBef>
                <a:spcPts val="500"/>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As long as each read operation of a transaction reads the  result of the same write operation in both schedules, the write  operations of each transaction must produce the same results</a:t>
            </a:r>
            <a:endParaRPr sz="2000" b="0" i="0" u="none" strike="noStrike" cap="none">
              <a:solidFill>
                <a:schemeClr val="dk1"/>
              </a:solidFill>
              <a:latin typeface="Times New Roman"/>
              <a:ea typeface="Times New Roman"/>
              <a:cs typeface="Times New Roman"/>
              <a:sym typeface="Times New Roman"/>
            </a:endParaRPr>
          </a:p>
          <a:p>
            <a:pPr marL="756285" marR="48260" lvl="1" indent="-287019" algn="l" rtl="0">
              <a:lnSpc>
                <a:spcPct val="100000"/>
              </a:lnSpc>
              <a:spcBef>
                <a:spcPts val="509"/>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Read operations are hence said to see the same view in both  schedules.</a:t>
            </a:r>
            <a:endParaRPr sz="2000" b="0" i="0" u="none" strike="noStrike" cap="none">
              <a:solidFill>
                <a:schemeClr val="dk1"/>
              </a:solidFill>
              <a:latin typeface="Times New Roman"/>
              <a:ea typeface="Times New Roman"/>
              <a:cs typeface="Times New Roman"/>
              <a:sym typeface="Times New Roman"/>
            </a:endParaRPr>
          </a:p>
          <a:p>
            <a:pPr marL="356870" marR="0" lvl="0" indent="-344805" algn="l" rtl="0">
              <a:lnSpc>
                <a:spcPct val="100000"/>
              </a:lnSpc>
              <a:spcBef>
                <a:spcPts val="60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View serializable schedule</a:t>
            </a:r>
            <a:endParaRPr sz="2000" b="0" i="0" u="none" strike="noStrike" cap="none">
              <a:solidFill>
                <a:schemeClr val="dk1"/>
              </a:solidFill>
              <a:latin typeface="Times New Roman"/>
              <a:ea typeface="Times New Roman"/>
              <a:cs typeface="Times New Roman"/>
              <a:sym typeface="Times New Roman"/>
            </a:endParaRPr>
          </a:p>
          <a:p>
            <a:pPr marL="756285" marR="0" lvl="1" indent="-287019" algn="l" rtl="0">
              <a:lnSpc>
                <a:spcPct val="100000"/>
              </a:lnSpc>
              <a:spcBef>
                <a:spcPts val="480"/>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View equivalent to a serial schedule</a:t>
            </a:r>
            <a:endParaRPr sz="2000" b="0" i="0" u="none" strike="noStrike" cap="none">
              <a:solidFill>
                <a:schemeClr val="dk1"/>
              </a:solidFill>
              <a:latin typeface="Times New Roman"/>
              <a:ea typeface="Times New Roman"/>
              <a:cs typeface="Times New Roman"/>
              <a:sym typeface="Times New Roman"/>
            </a:endParaRPr>
          </a:p>
        </p:txBody>
      </p:sp>
      <p:pic>
        <p:nvPicPr>
          <p:cNvPr id="288" name="Google Shape;288;p30"/>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89" name="Google Shape;289;p30"/>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pic>
        <p:nvPicPr>
          <p:cNvPr id="294" name="Google Shape;294;p31"/>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295" name="Google Shape;295;p31"/>
          <p:cNvSpPr txBox="1"/>
          <p:nvPr/>
        </p:nvSpPr>
        <p:spPr>
          <a:xfrm>
            <a:off x="374700" y="738632"/>
            <a:ext cx="7726680" cy="446019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9F5800"/>
                </a:solidFill>
                <a:latin typeface="Times New Roman"/>
                <a:ea typeface="Times New Roman"/>
                <a:cs typeface="Times New Roman"/>
                <a:sym typeface="Times New Roman"/>
              </a:rPr>
              <a:t>Introduction to Transaction Processing Concepts and Theory</a:t>
            </a:r>
            <a:endParaRPr sz="2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30"/>
              </a:spcBef>
              <a:spcAft>
                <a:spcPts val="0"/>
              </a:spcAft>
              <a:buClr>
                <a:srgbClr val="000000"/>
              </a:buClr>
              <a:buSzPts val="2450"/>
              <a:buFont typeface="Arial"/>
              <a:buNone/>
            </a:pPr>
            <a:endParaRPr sz="2450" b="0" i="0" u="none" strike="noStrike" cap="none">
              <a:solidFill>
                <a:schemeClr val="dk1"/>
              </a:solidFill>
              <a:latin typeface="Arial"/>
              <a:ea typeface="Arial"/>
              <a:cs typeface="Arial"/>
              <a:sym typeface="Arial"/>
            </a:endParaRPr>
          </a:p>
          <a:p>
            <a:pPr marL="2286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800000"/>
                </a:solidFill>
                <a:latin typeface="Times New Roman"/>
                <a:ea typeface="Times New Roman"/>
                <a:cs typeface="Times New Roman"/>
                <a:sym typeface="Times New Roman"/>
              </a:rPr>
              <a:t>20.6 Transaction Support in SQL</a:t>
            </a:r>
            <a:endParaRPr sz="20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182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No explicit Begin_Transaction statement</a:t>
            </a:r>
            <a:endParaRPr sz="20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6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Every transaction must have an explicit end statement</a:t>
            </a:r>
            <a:endParaRPr sz="20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COMMIT</a:t>
            </a:r>
            <a:endParaRPr sz="2000" b="0" i="0" u="none" strike="noStrike" cap="none">
              <a:solidFill>
                <a:schemeClr val="dk1"/>
              </a:solidFill>
              <a:latin typeface="Times New Roman"/>
              <a:ea typeface="Times New Roman"/>
              <a:cs typeface="Times New Roman"/>
              <a:sym typeface="Times New Roman"/>
            </a:endParaRPr>
          </a:p>
          <a:p>
            <a:pPr marL="767080" marR="0" lvl="1" indent="-287655" algn="l" rtl="0">
              <a:lnSpc>
                <a:spcPct val="100000"/>
              </a:lnSpc>
              <a:spcBef>
                <a:spcPts val="505"/>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ROLLBACK</a:t>
            </a:r>
            <a:endParaRPr sz="20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605"/>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Access mode is READ ONLY or READ WRITE</a:t>
            </a:r>
            <a:endParaRPr sz="2000" b="0" i="0" u="none" strike="noStrike" cap="none">
              <a:solidFill>
                <a:schemeClr val="dk1"/>
              </a:solidFill>
              <a:latin typeface="Times New Roman"/>
              <a:ea typeface="Times New Roman"/>
              <a:cs typeface="Times New Roman"/>
              <a:sym typeface="Times New Roman"/>
            </a:endParaRPr>
          </a:p>
          <a:p>
            <a:pPr marL="367665" marR="0" lvl="0" indent="-345440" algn="l" rtl="0">
              <a:lnSpc>
                <a:spcPct val="100000"/>
              </a:lnSpc>
              <a:spcBef>
                <a:spcPts val="600"/>
              </a:spcBef>
              <a:spcAft>
                <a:spcPts val="0"/>
              </a:spcAft>
              <a:buClr>
                <a:srgbClr val="990033"/>
              </a:buClr>
              <a:buSzPts val="1700"/>
              <a:buFont typeface="Tahoma"/>
              <a:buChar char="■"/>
            </a:pPr>
            <a:r>
              <a:rPr lang="en-US" sz="2000" b="0" i="0" u="none" strike="noStrike" cap="none">
                <a:solidFill>
                  <a:schemeClr val="dk1"/>
                </a:solidFill>
                <a:latin typeface="Times New Roman"/>
                <a:ea typeface="Times New Roman"/>
                <a:cs typeface="Times New Roman"/>
                <a:sym typeface="Times New Roman"/>
              </a:rPr>
              <a:t>Diagnostic area size option</a:t>
            </a:r>
            <a:endParaRPr sz="2000" b="0" i="0" u="none" strike="noStrike" cap="none">
              <a:solidFill>
                <a:schemeClr val="dk1"/>
              </a:solidFill>
              <a:latin typeface="Times New Roman"/>
              <a:ea typeface="Times New Roman"/>
              <a:cs typeface="Times New Roman"/>
              <a:sym typeface="Times New Roman"/>
            </a:endParaRPr>
          </a:p>
          <a:p>
            <a:pPr marL="767080" marR="5080" lvl="1" indent="-287020" algn="l" rtl="0">
              <a:lnSpc>
                <a:spcPct val="100000"/>
              </a:lnSpc>
              <a:spcBef>
                <a:spcPts val="480"/>
              </a:spcBef>
              <a:spcAft>
                <a:spcPts val="0"/>
              </a:spcAft>
              <a:buClr>
                <a:srgbClr val="333399"/>
              </a:buClr>
              <a:buSzPts val="1400"/>
              <a:buFont typeface="Tahoma"/>
              <a:buChar char="■"/>
            </a:pPr>
            <a:r>
              <a:rPr lang="en-US" sz="2000" b="0" i="0" u="none" strike="noStrike" cap="none">
                <a:solidFill>
                  <a:schemeClr val="dk1"/>
                </a:solidFill>
                <a:latin typeface="Times New Roman"/>
                <a:ea typeface="Times New Roman"/>
                <a:cs typeface="Times New Roman"/>
                <a:sym typeface="Times New Roman"/>
              </a:rPr>
              <a:t>Diagnostic size n, Integer value indicating number of conditions held  simultaneously in the diagnostic area.(Conditions-&gt; feedback  information on the n most recently executed SQL statement.)</a:t>
            </a:r>
            <a:endParaRPr sz="2000" b="0" i="0" u="none" strike="noStrike" cap="none">
              <a:solidFill>
                <a:schemeClr val="dk1"/>
              </a:solidFill>
              <a:latin typeface="Times New Roman"/>
              <a:ea typeface="Times New Roman"/>
              <a:cs typeface="Times New Roman"/>
              <a:sym typeface="Times New Roman"/>
            </a:endParaRPr>
          </a:p>
        </p:txBody>
      </p:sp>
      <p:sp>
        <p:nvSpPr>
          <p:cNvPr id="296" name="Google Shape;296;p31"/>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2400">
                <a:solidFill>
                  <a:srgbClr val="2D75B5"/>
                </a:solidFill>
              </a:rPr>
              <a:t>Database Management Systems</a:t>
            </a:r>
            <a:endParaRPr sz="24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2686685">
              <a:lnSpc>
                <a:spcPct val="100000"/>
              </a:lnSpc>
              <a:spcBef>
                <a:spcPts val="100"/>
              </a:spcBef>
            </a:pPr>
            <a:r>
              <a:rPr dirty="0"/>
              <a:t>Database</a:t>
            </a:r>
            <a:r>
              <a:rPr spc="-40" dirty="0"/>
              <a:t> </a:t>
            </a:r>
            <a:r>
              <a:rPr dirty="0"/>
              <a:t>Management</a:t>
            </a:r>
            <a:r>
              <a:rPr spc="-45" dirty="0"/>
              <a:t> </a:t>
            </a:r>
            <a:r>
              <a:rPr dirty="0"/>
              <a:t>Systems</a:t>
            </a:r>
          </a:p>
        </p:txBody>
      </p:sp>
      <p:grpSp>
        <p:nvGrpSpPr>
          <p:cNvPr id="3" name="object 3"/>
          <p:cNvGrpSpPr/>
          <p:nvPr/>
        </p:nvGrpSpPr>
        <p:grpSpPr>
          <a:xfrm>
            <a:off x="228600" y="1319783"/>
            <a:ext cx="2225040" cy="3538854"/>
            <a:chOff x="228600" y="1319783"/>
            <a:chExt cx="2225040" cy="3538854"/>
          </a:xfrm>
        </p:grpSpPr>
        <p:sp>
          <p:nvSpPr>
            <p:cNvPr id="4" name="object 4"/>
            <p:cNvSpPr/>
            <p:nvPr/>
          </p:nvSpPr>
          <p:spPr>
            <a:xfrm>
              <a:off x="228600" y="3779519"/>
              <a:ext cx="1066800" cy="1079500"/>
            </a:xfrm>
            <a:custGeom>
              <a:avLst/>
              <a:gdLst/>
              <a:ahLst/>
              <a:cxnLst/>
              <a:rect l="l" t="t" r="r" b="b"/>
              <a:pathLst>
                <a:path w="1066800" h="1079500">
                  <a:moveTo>
                    <a:pt x="1066800" y="1033272"/>
                  </a:moveTo>
                  <a:lnTo>
                    <a:pt x="45707" y="1033272"/>
                  </a:lnTo>
                  <a:lnTo>
                    <a:pt x="45707" y="0"/>
                  </a:lnTo>
                  <a:lnTo>
                    <a:pt x="3048" y="0"/>
                  </a:lnTo>
                  <a:lnTo>
                    <a:pt x="3048" y="1033272"/>
                  </a:lnTo>
                  <a:lnTo>
                    <a:pt x="0" y="1033272"/>
                  </a:lnTo>
                  <a:lnTo>
                    <a:pt x="0" y="1078992"/>
                  </a:lnTo>
                  <a:lnTo>
                    <a:pt x="1066800" y="1078992"/>
                  </a:lnTo>
                  <a:lnTo>
                    <a:pt x="1066800" y="1033272"/>
                  </a:lnTo>
                  <a:close/>
                </a:path>
              </a:pathLst>
            </a:custGeom>
            <a:solidFill>
              <a:srgbClr val="C55A11"/>
            </a:solidFill>
          </p:spPr>
          <p:txBody>
            <a:bodyPr wrap="square" lIns="0" tIns="0" rIns="0" bIns="0" rtlCol="0"/>
            <a:lstStyle/>
            <a:p>
              <a:endParaRPr/>
            </a:p>
          </p:txBody>
        </p:sp>
        <p:pic>
          <p:nvPicPr>
            <p:cNvPr id="5" name="object 5"/>
            <p:cNvPicPr/>
            <p:nvPr/>
          </p:nvPicPr>
          <p:blipFill>
            <a:blip r:embed="rId2" cstate="print"/>
            <a:stretch>
              <a:fillRect/>
            </a:stretch>
          </p:blipFill>
          <p:spPr>
            <a:xfrm>
              <a:off x="451104" y="1319783"/>
              <a:ext cx="2002536" cy="2999231"/>
            </a:xfrm>
            <a:prstGeom prst="rect">
              <a:avLst/>
            </a:prstGeom>
          </p:spPr>
        </p:pic>
      </p:grpSp>
      <p:sp>
        <p:nvSpPr>
          <p:cNvPr id="6" name="object 6"/>
          <p:cNvSpPr/>
          <p:nvPr/>
        </p:nvSpPr>
        <p:spPr>
          <a:xfrm>
            <a:off x="2851404" y="3110483"/>
            <a:ext cx="6069965" cy="0"/>
          </a:xfrm>
          <a:custGeom>
            <a:avLst/>
            <a:gdLst/>
            <a:ahLst/>
            <a:cxnLst/>
            <a:rect l="l" t="t" r="r" b="b"/>
            <a:pathLst>
              <a:path w="6069965">
                <a:moveTo>
                  <a:pt x="0" y="0"/>
                </a:moveTo>
                <a:lnTo>
                  <a:pt x="6069838" y="0"/>
                </a:lnTo>
              </a:path>
            </a:pathLst>
          </a:custGeom>
          <a:ln w="39624">
            <a:solidFill>
              <a:srgbClr val="C55A11"/>
            </a:solidFill>
          </a:ln>
        </p:spPr>
        <p:txBody>
          <a:bodyPr wrap="square" lIns="0" tIns="0" rIns="0" bIns="0" rtlCol="0"/>
          <a:lstStyle/>
          <a:p>
            <a:endParaRPr/>
          </a:p>
        </p:txBody>
      </p:sp>
      <p:sp>
        <p:nvSpPr>
          <p:cNvPr id="7" name="object 7"/>
          <p:cNvSpPr txBox="1"/>
          <p:nvPr/>
        </p:nvSpPr>
        <p:spPr>
          <a:xfrm>
            <a:off x="2930779" y="2208352"/>
            <a:ext cx="5834380" cy="1343958"/>
          </a:xfrm>
          <a:prstGeom prst="rect">
            <a:avLst/>
          </a:prstGeom>
        </p:spPr>
        <p:txBody>
          <a:bodyPr vert="horz" wrap="square" lIns="0" tIns="12700" rIns="0" bIns="0" rtlCol="0">
            <a:spAutoFit/>
          </a:bodyPr>
          <a:lstStyle/>
          <a:p>
            <a:pPr marL="120650" algn="ctr">
              <a:lnSpc>
                <a:spcPct val="100000"/>
              </a:lnSpc>
              <a:spcBef>
                <a:spcPts val="100"/>
              </a:spcBef>
            </a:pPr>
            <a:r>
              <a:rPr lang="en-US" sz="2400" b="1" spc="-5" dirty="0">
                <a:solidFill>
                  <a:srgbClr val="4285F4"/>
                </a:solidFill>
                <a:latin typeface="Arial"/>
                <a:cs typeface="Arial"/>
              </a:rPr>
              <a:t>Commit , Rollback and </a:t>
            </a:r>
            <a:r>
              <a:rPr lang="en-US" sz="2400" b="1" spc="-5" dirty="0" err="1">
                <a:solidFill>
                  <a:srgbClr val="4285F4"/>
                </a:solidFill>
                <a:latin typeface="Arial"/>
                <a:cs typeface="Arial"/>
              </a:rPr>
              <a:t>Savepoint</a:t>
            </a:r>
            <a:r>
              <a:rPr lang="en-US" sz="2400" b="1" spc="-5" dirty="0">
                <a:solidFill>
                  <a:srgbClr val="4285F4"/>
                </a:solidFill>
                <a:latin typeface="Arial"/>
                <a:cs typeface="Arial"/>
              </a:rPr>
              <a:t> </a:t>
            </a:r>
            <a:endParaRPr sz="2400" dirty="0">
              <a:latin typeface="Arial"/>
              <a:cs typeface="Arial"/>
            </a:endParaRPr>
          </a:p>
          <a:p>
            <a:pPr>
              <a:lnSpc>
                <a:spcPct val="100000"/>
              </a:lnSpc>
            </a:pPr>
            <a:endParaRPr sz="3350" dirty="0">
              <a:latin typeface="Arial"/>
              <a:cs typeface="Arial"/>
            </a:endParaRPr>
          </a:p>
          <a:p>
            <a:pPr marL="12700">
              <a:lnSpc>
                <a:spcPct val="100000"/>
              </a:lnSpc>
              <a:spcBef>
                <a:spcPts val="550"/>
              </a:spcBef>
            </a:pPr>
            <a:r>
              <a:rPr sz="2400" spc="5" dirty="0">
                <a:latin typeface="Calibri"/>
                <a:cs typeface="Calibri"/>
              </a:rPr>
              <a:t>Dept</a:t>
            </a:r>
            <a:r>
              <a:rPr sz="2400" spc="-35" dirty="0">
                <a:latin typeface="Calibri"/>
                <a:cs typeface="Calibri"/>
              </a:rPr>
              <a:t> </a:t>
            </a:r>
            <a:r>
              <a:rPr sz="2400" dirty="0">
                <a:latin typeface="Calibri"/>
                <a:cs typeface="Calibri"/>
              </a:rPr>
              <a:t>of</a:t>
            </a:r>
            <a:r>
              <a:rPr sz="2400" spc="-10" dirty="0">
                <a:latin typeface="Calibri"/>
                <a:cs typeface="Calibri"/>
              </a:rPr>
              <a:t> </a:t>
            </a:r>
            <a:r>
              <a:rPr sz="2400" dirty="0">
                <a:latin typeface="Calibri"/>
                <a:cs typeface="Calibri"/>
              </a:rPr>
              <a:t>Computer</a:t>
            </a:r>
            <a:r>
              <a:rPr sz="2400" spc="-55" dirty="0">
                <a:latin typeface="Calibri"/>
                <a:cs typeface="Calibri"/>
              </a:rPr>
              <a:t> </a:t>
            </a:r>
            <a:r>
              <a:rPr sz="2400" spc="-5" dirty="0">
                <a:latin typeface="Calibri"/>
                <a:cs typeface="Calibri"/>
              </a:rPr>
              <a:t>Science</a:t>
            </a:r>
            <a:r>
              <a:rPr sz="2400" spc="-10" dirty="0">
                <a:latin typeface="Calibri"/>
                <a:cs typeface="Calibri"/>
              </a:rPr>
              <a:t> </a:t>
            </a:r>
            <a:r>
              <a:rPr sz="2400" spc="5" dirty="0">
                <a:latin typeface="Calibri"/>
                <a:cs typeface="Calibri"/>
              </a:rPr>
              <a:t>and</a:t>
            </a:r>
            <a:r>
              <a:rPr sz="2400" spc="-30" dirty="0">
                <a:latin typeface="Calibri"/>
                <a:cs typeface="Calibri"/>
              </a:rPr>
              <a:t> </a:t>
            </a:r>
            <a:r>
              <a:rPr sz="2400" dirty="0">
                <a:latin typeface="Calibri"/>
                <a:cs typeface="Calibri"/>
              </a:rPr>
              <a:t>Engineering</a:t>
            </a:r>
          </a:p>
        </p:txBody>
      </p:sp>
      <p:sp>
        <p:nvSpPr>
          <p:cNvPr id="8" name="object 8"/>
          <p:cNvSpPr/>
          <p:nvPr/>
        </p:nvSpPr>
        <p:spPr>
          <a:xfrm>
            <a:off x="7854696" y="158495"/>
            <a:ext cx="1066800" cy="1079500"/>
          </a:xfrm>
          <a:custGeom>
            <a:avLst/>
            <a:gdLst/>
            <a:ahLst/>
            <a:cxnLst/>
            <a:rect l="l" t="t" r="r" b="b"/>
            <a:pathLst>
              <a:path w="1066800" h="1079500">
                <a:moveTo>
                  <a:pt x="1066800" y="0"/>
                </a:moveTo>
                <a:lnTo>
                  <a:pt x="0" y="0"/>
                </a:lnTo>
                <a:lnTo>
                  <a:pt x="0" y="45720"/>
                </a:lnTo>
                <a:lnTo>
                  <a:pt x="1021080" y="45720"/>
                </a:lnTo>
                <a:lnTo>
                  <a:pt x="1021080" y="1078992"/>
                </a:lnTo>
                <a:lnTo>
                  <a:pt x="1066800" y="1078992"/>
                </a:lnTo>
                <a:lnTo>
                  <a:pt x="1066800" y="45720"/>
                </a:lnTo>
                <a:lnTo>
                  <a:pt x="1066800" y="12192"/>
                </a:lnTo>
                <a:lnTo>
                  <a:pt x="1066800" y="0"/>
                </a:lnTo>
                <a:close/>
              </a:path>
            </a:pathLst>
          </a:custGeom>
          <a:solidFill>
            <a:srgbClr val="C55A11"/>
          </a:solidFill>
        </p:spPr>
        <p:txBody>
          <a:bodyPr wrap="square" lIns="0" tIns="0" rIns="0" bIns="0" rtlCol="0"/>
          <a:lstStyle/>
          <a:p>
            <a:endParaRPr/>
          </a:p>
        </p:txBody>
      </p:sp>
      <p:sp>
        <p:nvSpPr>
          <p:cNvPr id="9" name="TextBox 8">
            <a:extLst>
              <a:ext uri="{FF2B5EF4-FFF2-40B4-BE49-F238E27FC236}">
                <a16:creationId xmlns:a16="http://schemas.microsoft.com/office/drawing/2014/main" id="{A8A1B992-531F-7997-7298-36635DF251C3}"/>
              </a:ext>
            </a:extLst>
          </p:cNvPr>
          <p:cNvSpPr txBox="1"/>
          <p:nvPr/>
        </p:nvSpPr>
        <p:spPr>
          <a:xfrm>
            <a:off x="3600386" y="2651125"/>
            <a:ext cx="4572000" cy="754053"/>
          </a:xfrm>
          <a:prstGeom prst="rect">
            <a:avLst/>
          </a:prstGeom>
          <a:noFill/>
        </p:spPr>
        <p:txBody>
          <a:bodyPr wrap="square">
            <a:spAutoFit/>
          </a:bodyPr>
          <a:lstStyle/>
          <a:p>
            <a:pPr>
              <a:lnSpc>
                <a:spcPct val="100000"/>
              </a:lnSpc>
            </a:pPr>
            <a:r>
              <a:rPr lang="en-US" sz="1800" dirty="0">
                <a:latin typeface="Times New Roman" panose="02020603050405020304" pitchFamily="18" charset="0"/>
                <a:cs typeface="Times New Roman" panose="02020603050405020304" pitchFamily="18" charset="0"/>
              </a:rPr>
              <a:t>Prof.  Bhargavi M &amp; Prof. </a:t>
            </a:r>
            <a:r>
              <a:rPr lang="en-US" sz="1800" dirty="0" err="1">
                <a:latin typeface="Times New Roman" panose="02020603050405020304" pitchFamily="18" charset="0"/>
                <a:cs typeface="Times New Roman" panose="02020603050405020304" pitchFamily="18" charset="0"/>
              </a:rPr>
              <a:t>Vidhyashree</a:t>
            </a:r>
            <a:r>
              <a:rPr lang="en-US" sz="1800" dirty="0">
                <a:latin typeface="Times New Roman" panose="02020603050405020304" pitchFamily="18" charset="0"/>
                <a:cs typeface="Times New Roman" panose="02020603050405020304" pitchFamily="18" charset="0"/>
              </a:rPr>
              <a:t> DM</a:t>
            </a:r>
          </a:p>
          <a:p>
            <a:pPr marL="12700">
              <a:lnSpc>
                <a:spcPct val="100000"/>
              </a:lnSpc>
              <a:spcBef>
                <a:spcPts val="550"/>
              </a:spcBef>
            </a:pPr>
            <a:endParaRPr lang="en-US" sz="2000" spc="5" dirty="0">
              <a:latin typeface="Calibri"/>
              <a:cs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7961376" y="112775"/>
            <a:ext cx="914400" cy="1368552"/>
          </a:xfrm>
          <a:prstGeom prst="rect">
            <a:avLst/>
          </a:prstGeom>
        </p:spPr>
      </p:pic>
      <p:sp>
        <p:nvSpPr>
          <p:cNvPr id="3" name="object 3"/>
          <p:cNvSpPr txBox="1"/>
          <p:nvPr/>
        </p:nvSpPr>
        <p:spPr>
          <a:xfrm>
            <a:off x="326542" y="738631"/>
            <a:ext cx="8131658" cy="3775393"/>
          </a:xfrm>
          <a:prstGeom prst="rect">
            <a:avLst/>
          </a:prstGeom>
        </p:spPr>
        <p:txBody>
          <a:bodyPr vert="horz" wrap="square" lIns="0" tIns="12700" rIns="0" bIns="0" rtlCol="0">
            <a:spAutoFit/>
          </a:bodyPr>
          <a:lstStyle/>
          <a:p>
            <a:pPr marL="60325">
              <a:lnSpc>
                <a:spcPct val="100000"/>
              </a:lnSpc>
              <a:spcBef>
                <a:spcPts val="100"/>
              </a:spcBef>
            </a:pPr>
            <a:r>
              <a:rPr lang="en-US" sz="2200" b="1" dirty="0">
                <a:solidFill>
                  <a:srgbClr val="9F5800"/>
                </a:solidFill>
                <a:latin typeface="Times New Roman" panose="02020603050405020304" pitchFamily="18" charset="0"/>
                <a:cs typeface="Times New Roman" panose="02020603050405020304" pitchFamily="18" charset="0"/>
              </a:rPr>
              <a:t>SQL Transactions</a:t>
            </a:r>
          </a:p>
          <a:p>
            <a:pPr marL="22225">
              <a:spcBef>
                <a:spcPts val="1470"/>
              </a:spcBef>
              <a:buClr>
                <a:srgbClr val="990033"/>
              </a:buClr>
              <a:buSzPct val="94444"/>
              <a:tabLst>
                <a:tab pos="367665" algn="l"/>
                <a:tab pos="368300" algn="l"/>
              </a:tabLst>
            </a:pPr>
            <a:endParaRPr lang="en-US" sz="2000" dirty="0">
              <a:latin typeface="Arial"/>
              <a:cs typeface="Arial"/>
            </a:endParaRPr>
          </a:p>
          <a:p>
            <a:pPr marL="365125" indent="-342900">
              <a:spcBef>
                <a:spcPts val="1470"/>
              </a:spcBef>
              <a:buClr>
                <a:srgbClr val="990033"/>
              </a:buClr>
              <a:buSzPct val="94444"/>
              <a:buFont typeface="Arial" panose="020B0604020202020204" pitchFamily="34" charset="0"/>
              <a:buChar char="•"/>
              <a:tabLst>
                <a:tab pos="367665" algn="l"/>
                <a:tab pos="368300" algn="l"/>
              </a:tabLst>
            </a:pPr>
            <a:r>
              <a:rPr lang="en-US" sz="2000" dirty="0">
                <a:latin typeface="Times New Roman" panose="02020603050405020304" pitchFamily="18" charset="0"/>
                <a:cs typeface="Times New Roman" panose="02020603050405020304" pitchFamily="18" charset="0"/>
              </a:rPr>
              <a:t>SQL Transaction Control Language (TCL) commands are used to manage database transaction.</a:t>
            </a:r>
          </a:p>
          <a:p>
            <a:pPr marL="365125" indent="-342900">
              <a:spcBef>
                <a:spcPts val="1470"/>
              </a:spcBef>
              <a:buClr>
                <a:srgbClr val="990033"/>
              </a:buClr>
              <a:buSzPct val="94444"/>
              <a:buFont typeface="Arial" panose="020B0604020202020204" pitchFamily="34" charset="0"/>
              <a:buChar char="•"/>
              <a:tabLst>
                <a:tab pos="367665" algn="l"/>
                <a:tab pos="368300" algn="l"/>
              </a:tabLst>
            </a:pPr>
            <a:r>
              <a:rPr lang="en-US" sz="2000" dirty="0">
                <a:latin typeface="Times New Roman" panose="02020603050405020304" pitchFamily="18" charset="0"/>
                <a:cs typeface="Times New Roman" panose="02020603050405020304" pitchFamily="18" charset="0"/>
              </a:rPr>
              <a:t>SQL transaction command use with DML statement for INSERT, UPDATE and DELETE.</a:t>
            </a:r>
            <a:endParaRPr lang="en-US" altLang="zh-TW" sz="2000" dirty="0">
              <a:latin typeface="Times New Roman" panose="02020603050405020304" pitchFamily="18" charset="0"/>
              <a:cs typeface="Times New Roman" panose="02020603050405020304" pitchFamily="18" charset="0"/>
            </a:endParaRPr>
          </a:p>
          <a:p>
            <a:pPr marL="365125" indent="-342900">
              <a:spcBef>
                <a:spcPts val="1470"/>
              </a:spcBef>
              <a:buClr>
                <a:srgbClr val="990033"/>
              </a:buClr>
              <a:buSzPct val="94444"/>
              <a:buFont typeface="Arial" panose="020B0604020202020204" pitchFamily="34" charset="0"/>
              <a:buChar char="•"/>
              <a:tabLst>
                <a:tab pos="367665" algn="l"/>
                <a:tab pos="368300" algn="l"/>
              </a:tabLst>
            </a:pPr>
            <a:r>
              <a:rPr lang="en-US" sz="2000" dirty="0">
                <a:latin typeface="Times New Roman" panose="02020603050405020304" pitchFamily="18" charset="0"/>
                <a:cs typeface="Times New Roman" panose="02020603050405020304" pitchFamily="18" charset="0"/>
              </a:rPr>
              <a:t>DML statement are store into SQL buffer until you execute Transaction commands.</a:t>
            </a:r>
            <a:endParaRPr lang="en-US" altLang="zh-TW" sz="2000" dirty="0">
              <a:latin typeface="Times New Roman" panose="02020603050405020304" pitchFamily="18" charset="0"/>
              <a:cs typeface="Times New Roman" panose="02020603050405020304" pitchFamily="18" charset="0"/>
            </a:endParaRPr>
          </a:p>
          <a:p>
            <a:pPr marL="365125" indent="-342900">
              <a:spcBef>
                <a:spcPts val="1470"/>
              </a:spcBef>
              <a:buClr>
                <a:srgbClr val="990033"/>
              </a:buClr>
              <a:buSzPct val="94444"/>
              <a:buFont typeface="Arial" panose="020B0604020202020204" pitchFamily="34" charset="0"/>
              <a:buChar char="•"/>
              <a:tabLst>
                <a:tab pos="367665" algn="l"/>
                <a:tab pos="368300" algn="l"/>
              </a:tabLst>
            </a:pPr>
            <a:r>
              <a:rPr lang="en-US" sz="2000" dirty="0">
                <a:latin typeface="Times New Roman" panose="02020603050405020304" pitchFamily="18" charset="0"/>
                <a:cs typeface="Times New Roman" panose="02020603050405020304" pitchFamily="18" charset="0"/>
              </a:rPr>
              <a:t>Once you execute transaction commands its store permanent to a database.</a:t>
            </a:r>
            <a:endParaRPr lang="en-US" altLang="zh-TW" sz="2000" dirty="0">
              <a:latin typeface="Times New Roman" panose="02020603050405020304" pitchFamily="18" charset="0"/>
              <a:cs typeface="Times New Roman" panose="02020603050405020304" pitchFamily="18" charset="0"/>
            </a:endParaRPr>
          </a:p>
        </p:txBody>
      </p:sp>
      <p:sp>
        <p:nvSpPr>
          <p:cNvPr id="4" name="object 4"/>
          <p:cNvSpPr txBox="1">
            <a:spLocks noGrp="1"/>
          </p:cNvSpPr>
          <p:nvPr>
            <p:ph type="title"/>
          </p:nvPr>
        </p:nvSpPr>
        <p:spPr>
          <a:xfrm>
            <a:off x="385368" y="269494"/>
            <a:ext cx="4090035"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2D75B5"/>
                </a:solidFill>
              </a:rPr>
              <a:t>Database</a:t>
            </a:r>
            <a:r>
              <a:rPr sz="2400" dirty="0">
                <a:solidFill>
                  <a:srgbClr val="2D75B5"/>
                </a:solidFill>
              </a:rPr>
              <a:t> </a:t>
            </a:r>
            <a:r>
              <a:rPr sz="2400" spc="-10" dirty="0">
                <a:solidFill>
                  <a:srgbClr val="2D75B5"/>
                </a:solidFill>
              </a:rPr>
              <a:t>Management</a:t>
            </a:r>
            <a:r>
              <a:rPr sz="2400" spc="40" dirty="0">
                <a:solidFill>
                  <a:srgbClr val="2D75B5"/>
                </a:solidFill>
              </a:rPr>
              <a:t> </a:t>
            </a:r>
            <a:r>
              <a:rPr sz="2400" spc="-5" dirty="0">
                <a:solidFill>
                  <a:srgbClr val="2D75B5"/>
                </a:solidFill>
              </a:rPr>
              <a:t>Systems</a:t>
            </a:r>
            <a:endParaRPr sz="24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04800" y="669925"/>
            <a:ext cx="7010400" cy="3801041"/>
          </a:xfrm>
          <a:prstGeom prst="rect">
            <a:avLst/>
          </a:prstGeom>
        </p:spPr>
        <p:txBody>
          <a:bodyPr vert="horz" wrap="square" lIns="0" tIns="12700" rIns="0" bIns="0" rtlCol="0">
            <a:spAutoFit/>
          </a:bodyPr>
          <a:lstStyle/>
          <a:p>
            <a:pPr marL="12700">
              <a:lnSpc>
                <a:spcPct val="100000"/>
              </a:lnSpc>
              <a:spcBef>
                <a:spcPts val="100"/>
              </a:spcBef>
            </a:pPr>
            <a:r>
              <a:rPr lang="en-US" altLang="zh-TW" sz="2200" dirty="0">
                <a:solidFill>
                  <a:srgbClr val="C00000"/>
                </a:solidFill>
                <a:latin typeface="Times New Roman" panose="02020603050405020304" pitchFamily="18" charset="0"/>
                <a:ea typeface="新細明體" pitchFamily="18" charset="-120"/>
                <a:cs typeface="Times New Roman" panose="02020603050405020304" pitchFamily="18" charset="0"/>
              </a:rPr>
              <a:t>Begin and End </a:t>
            </a:r>
          </a:p>
          <a:p>
            <a:pPr marL="12700">
              <a:lnSpc>
                <a:spcPct val="100000"/>
              </a:lnSpc>
              <a:spcBef>
                <a:spcPts val="100"/>
              </a:spcBef>
            </a:pPr>
            <a:endParaRPr lang="en-US" sz="2000" dirty="0">
              <a:latin typeface="Arial"/>
              <a:ea typeface="新細明體" pitchFamily="18" charset="-120"/>
              <a:cs typeface="Arial"/>
            </a:endParaRPr>
          </a:p>
          <a:p>
            <a:pPr marL="22225">
              <a:spcBef>
                <a:spcPts val="1470"/>
              </a:spcBef>
              <a:buClr>
                <a:srgbClr val="990033"/>
              </a:buClr>
              <a:buSzPct val="94444"/>
              <a:tabLst>
                <a:tab pos="367665" algn="l"/>
                <a:tab pos="368300" algn="l"/>
              </a:tabLst>
            </a:pPr>
            <a:r>
              <a:rPr lang="en-US" sz="2000" dirty="0">
                <a:latin typeface="Times New Roman" panose="02020603050405020304" pitchFamily="18" charset="0"/>
                <a:cs typeface="Times New Roman" panose="02020603050405020304" pitchFamily="18" charset="0"/>
              </a:rPr>
              <a:t>Begin statement will indicate start of the transaction  and end transaction will indicate end of transaction </a:t>
            </a:r>
          </a:p>
          <a:p>
            <a:pPr marL="22225">
              <a:spcBef>
                <a:spcPts val="1470"/>
              </a:spcBef>
              <a:buClr>
                <a:srgbClr val="990033"/>
              </a:buClr>
              <a:buSzPct val="94444"/>
              <a:tabLst>
                <a:tab pos="367665" algn="l"/>
                <a:tab pos="368300" algn="l"/>
              </a:tabLst>
            </a:pPr>
            <a:r>
              <a:rPr lang="en-US" sz="2000" dirty="0">
                <a:latin typeface="Times New Roman" panose="02020603050405020304" pitchFamily="18" charset="0"/>
                <a:cs typeface="Times New Roman" panose="02020603050405020304" pitchFamily="18" charset="0"/>
              </a:rPr>
              <a:t>Syntax : </a:t>
            </a:r>
          </a:p>
          <a:p>
            <a:pPr marL="367665" indent="-345440">
              <a:spcBef>
                <a:spcPts val="1470"/>
              </a:spcBef>
              <a:buClr>
                <a:srgbClr val="990033"/>
              </a:buClr>
              <a:buSzPct val="94444"/>
              <a:tabLst>
                <a:tab pos="367665" algn="l"/>
                <a:tab pos="368300" algn="l"/>
              </a:tabLst>
            </a:pPr>
            <a:r>
              <a:rPr lang="en-US" sz="2000" dirty="0">
                <a:latin typeface="Times New Roman" panose="02020603050405020304" pitchFamily="18" charset="0"/>
                <a:cs typeface="Times New Roman" panose="02020603050405020304" pitchFamily="18" charset="0"/>
              </a:rPr>
              <a:t>			   begin </a:t>
            </a:r>
          </a:p>
          <a:p>
            <a:pPr marL="367665" indent="-345440">
              <a:spcBef>
                <a:spcPts val="1470"/>
              </a:spcBef>
              <a:buClr>
                <a:srgbClr val="990033"/>
              </a:buClr>
              <a:buSzPct val="94444"/>
              <a:tabLst>
                <a:tab pos="367665" algn="l"/>
                <a:tab pos="368300" algn="l"/>
              </a:tabLst>
            </a:pPr>
            <a:r>
              <a:rPr lang="en-US" sz="2000" dirty="0">
                <a:latin typeface="Times New Roman" panose="02020603050405020304" pitchFamily="18" charset="0"/>
                <a:cs typeface="Times New Roman" panose="02020603050405020304" pitchFamily="18" charset="0"/>
              </a:rPr>
              <a:t>               statements</a:t>
            </a:r>
          </a:p>
          <a:p>
            <a:pPr marL="367665" indent="-345440">
              <a:spcBef>
                <a:spcPts val="1470"/>
              </a:spcBef>
              <a:buClr>
                <a:srgbClr val="990033"/>
              </a:buClr>
              <a:buSzPct val="94444"/>
              <a:tabLst>
                <a:tab pos="367665" algn="l"/>
                <a:tab pos="368300" algn="l"/>
              </a:tabLst>
            </a:pPr>
            <a:r>
              <a:rPr lang="en-US" sz="2000" dirty="0">
                <a:latin typeface="Times New Roman" panose="02020603050405020304" pitchFamily="18" charset="0"/>
                <a:cs typeface="Times New Roman" panose="02020603050405020304" pitchFamily="18" charset="0"/>
              </a:rPr>
              <a:t>			   end transaction;</a:t>
            </a:r>
          </a:p>
          <a:p>
            <a:pPr marL="12700">
              <a:lnSpc>
                <a:spcPct val="100000"/>
              </a:lnSpc>
              <a:spcBef>
                <a:spcPts val="100"/>
              </a:spcBef>
            </a:pPr>
            <a:endParaRPr lang="en-US" sz="2000" dirty="0"/>
          </a:p>
        </p:txBody>
      </p:sp>
      <p:pic>
        <p:nvPicPr>
          <p:cNvPr id="3" name="object 3"/>
          <p:cNvPicPr/>
          <p:nvPr/>
        </p:nvPicPr>
        <p:blipFill>
          <a:blip r:embed="rId2" cstate="print"/>
          <a:stretch>
            <a:fillRect/>
          </a:stretch>
        </p:blipFill>
        <p:spPr>
          <a:xfrm>
            <a:off x="7961376" y="112775"/>
            <a:ext cx="914400" cy="1368552"/>
          </a:xfrm>
          <a:prstGeom prst="rect">
            <a:avLst/>
          </a:prstGeom>
        </p:spPr>
      </p:pic>
      <p:sp>
        <p:nvSpPr>
          <p:cNvPr id="4" name="object 4"/>
          <p:cNvSpPr txBox="1">
            <a:spLocks noGrp="1"/>
          </p:cNvSpPr>
          <p:nvPr>
            <p:ph type="title"/>
          </p:nvPr>
        </p:nvSpPr>
        <p:spPr>
          <a:xfrm>
            <a:off x="385368" y="269494"/>
            <a:ext cx="4090035"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2D75B5"/>
                </a:solidFill>
              </a:rPr>
              <a:t>Database</a:t>
            </a:r>
            <a:r>
              <a:rPr sz="2400" dirty="0">
                <a:solidFill>
                  <a:srgbClr val="2D75B5"/>
                </a:solidFill>
              </a:rPr>
              <a:t> </a:t>
            </a:r>
            <a:r>
              <a:rPr sz="2400" spc="-10" dirty="0">
                <a:solidFill>
                  <a:srgbClr val="2D75B5"/>
                </a:solidFill>
              </a:rPr>
              <a:t>Management</a:t>
            </a:r>
            <a:r>
              <a:rPr sz="2400" spc="40" dirty="0">
                <a:solidFill>
                  <a:srgbClr val="2D75B5"/>
                </a:solidFill>
              </a:rPr>
              <a:t> </a:t>
            </a:r>
            <a:r>
              <a:rPr sz="2400" spc="-5" dirty="0">
                <a:solidFill>
                  <a:srgbClr val="2D75B5"/>
                </a:solidFill>
              </a:rPr>
              <a:t>Systems</a:t>
            </a:r>
            <a:endParaRPr sz="24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04800" y="669925"/>
            <a:ext cx="7010400" cy="2172390"/>
          </a:xfrm>
          <a:prstGeom prst="rect">
            <a:avLst/>
          </a:prstGeom>
        </p:spPr>
        <p:txBody>
          <a:bodyPr vert="horz" wrap="square" lIns="0" tIns="12700" rIns="0" bIns="0" rtlCol="0">
            <a:spAutoFit/>
          </a:bodyPr>
          <a:lstStyle/>
          <a:p>
            <a:pPr marL="12700">
              <a:lnSpc>
                <a:spcPct val="100000"/>
              </a:lnSpc>
              <a:spcBef>
                <a:spcPts val="100"/>
              </a:spcBef>
            </a:pPr>
            <a:r>
              <a:rPr lang="en-US" altLang="zh-TW" sz="2200" dirty="0">
                <a:solidFill>
                  <a:srgbClr val="C00000"/>
                </a:solidFill>
                <a:latin typeface="Times New Roman" panose="02020603050405020304" pitchFamily="18" charset="0"/>
                <a:ea typeface="新細明體" pitchFamily="18" charset="-120"/>
                <a:cs typeface="Times New Roman" panose="02020603050405020304" pitchFamily="18" charset="0"/>
              </a:rPr>
              <a:t>SQL COMMIT</a:t>
            </a:r>
          </a:p>
          <a:p>
            <a:pPr marL="12700">
              <a:lnSpc>
                <a:spcPct val="100000"/>
              </a:lnSpc>
              <a:spcBef>
                <a:spcPts val="100"/>
              </a:spcBef>
            </a:pPr>
            <a:endParaRPr lang="en-US" sz="2000" dirty="0">
              <a:latin typeface="Arial"/>
              <a:ea typeface="新細明體" pitchFamily="18" charset="-120"/>
              <a:cs typeface="Arial"/>
            </a:endParaRPr>
          </a:p>
          <a:p>
            <a:pPr marL="22225">
              <a:lnSpc>
                <a:spcPct val="100000"/>
              </a:lnSpc>
              <a:spcBef>
                <a:spcPts val="1470"/>
              </a:spcBef>
              <a:buClr>
                <a:srgbClr val="990033"/>
              </a:buClr>
              <a:buSzPct val="94444"/>
              <a:tabLst>
                <a:tab pos="367665" algn="l"/>
                <a:tab pos="368300" algn="l"/>
              </a:tabLst>
            </a:pPr>
            <a:r>
              <a:rPr lang="en-US" sz="2000" dirty="0">
                <a:latin typeface="Times New Roman" panose="02020603050405020304" pitchFamily="18" charset="0"/>
                <a:cs typeface="Times New Roman" panose="02020603050405020304" pitchFamily="18" charset="0"/>
              </a:rPr>
              <a:t>SQL COMMIT command save new changes store into database.</a:t>
            </a:r>
          </a:p>
          <a:p>
            <a:pPr marL="367665" indent="-345440">
              <a:lnSpc>
                <a:spcPct val="100000"/>
              </a:lnSpc>
              <a:spcBef>
                <a:spcPts val="1470"/>
              </a:spcBef>
              <a:buClr>
                <a:srgbClr val="990033"/>
              </a:buClr>
              <a:buSzPct val="94444"/>
              <a:buFont typeface="Arial" pitchFamily="34" charset="0"/>
              <a:buChar char="■"/>
              <a:tabLst>
                <a:tab pos="367665" algn="l"/>
                <a:tab pos="368300" algn="l"/>
              </a:tabLst>
            </a:pPr>
            <a:r>
              <a:rPr lang="en-US" sz="2000" dirty="0">
                <a:latin typeface="Times New Roman" panose="02020603050405020304" pitchFamily="18" charset="0"/>
                <a:cs typeface="Times New Roman" panose="02020603050405020304" pitchFamily="18" charset="0"/>
              </a:rPr>
              <a:t>Syntax : </a:t>
            </a:r>
          </a:p>
          <a:p>
            <a:pPr marL="367665" indent="-345440">
              <a:lnSpc>
                <a:spcPct val="100000"/>
              </a:lnSpc>
              <a:spcBef>
                <a:spcPts val="1470"/>
              </a:spcBef>
              <a:buClr>
                <a:srgbClr val="990033"/>
              </a:buClr>
              <a:buSzPct val="94444"/>
              <a:tabLst>
                <a:tab pos="367665" algn="l"/>
                <a:tab pos="368300" algn="l"/>
              </a:tabLst>
            </a:pPr>
            <a:r>
              <a:rPr lang="en-US" sz="2000" dirty="0">
                <a:latin typeface="Times New Roman" panose="02020603050405020304" pitchFamily="18" charset="0"/>
                <a:cs typeface="Times New Roman" panose="02020603050405020304" pitchFamily="18" charset="0"/>
              </a:rPr>
              <a:t>			Commit ;</a:t>
            </a:r>
          </a:p>
        </p:txBody>
      </p:sp>
      <p:pic>
        <p:nvPicPr>
          <p:cNvPr id="3" name="object 3"/>
          <p:cNvPicPr/>
          <p:nvPr/>
        </p:nvPicPr>
        <p:blipFill>
          <a:blip r:embed="rId2" cstate="print"/>
          <a:stretch>
            <a:fillRect/>
          </a:stretch>
        </p:blipFill>
        <p:spPr>
          <a:xfrm>
            <a:off x="7961376" y="112775"/>
            <a:ext cx="914400" cy="1368552"/>
          </a:xfrm>
          <a:prstGeom prst="rect">
            <a:avLst/>
          </a:prstGeom>
        </p:spPr>
      </p:pic>
      <p:sp>
        <p:nvSpPr>
          <p:cNvPr id="4" name="object 4"/>
          <p:cNvSpPr txBox="1">
            <a:spLocks noGrp="1"/>
          </p:cNvSpPr>
          <p:nvPr>
            <p:ph type="title"/>
          </p:nvPr>
        </p:nvSpPr>
        <p:spPr>
          <a:xfrm>
            <a:off x="385368" y="269494"/>
            <a:ext cx="4090035"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2D75B5"/>
                </a:solidFill>
              </a:rPr>
              <a:t>Database</a:t>
            </a:r>
            <a:r>
              <a:rPr sz="2400" dirty="0">
                <a:solidFill>
                  <a:srgbClr val="2D75B5"/>
                </a:solidFill>
              </a:rPr>
              <a:t> </a:t>
            </a:r>
            <a:r>
              <a:rPr sz="2400" spc="-10" dirty="0">
                <a:solidFill>
                  <a:srgbClr val="2D75B5"/>
                </a:solidFill>
              </a:rPr>
              <a:t>Management</a:t>
            </a:r>
            <a:r>
              <a:rPr sz="2400" spc="40" dirty="0">
                <a:solidFill>
                  <a:srgbClr val="2D75B5"/>
                </a:solidFill>
              </a:rPr>
              <a:t> </a:t>
            </a:r>
            <a:r>
              <a:rPr sz="2400" spc="-5" dirty="0">
                <a:solidFill>
                  <a:srgbClr val="2D75B5"/>
                </a:solidFill>
              </a:rPr>
              <a:t>Systems</a:t>
            </a:r>
            <a:endParaRPr sz="24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7961376" y="112775"/>
            <a:ext cx="914400" cy="1368552"/>
          </a:xfrm>
          <a:prstGeom prst="rect">
            <a:avLst/>
          </a:prstGeom>
        </p:spPr>
      </p:pic>
      <p:sp>
        <p:nvSpPr>
          <p:cNvPr id="3" name="object 3"/>
          <p:cNvSpPr txBox="1"/>
          <p:nvPr/>
        </p:nvSpPr>
        <p:spPr>
          <a:xfrm>
            <a:off x="374700" y="738632"/>
            <a:ext cx="7820659" cy="2967479"/>
          </a:xfrm>
          <a:prstGeom prst="rect">
            <a:avLst/>
          </a:prstGeom>
        </p:spPr>
        <p:txBody>
          <a:bodyPr vert="horz" wrap="square" lIns="0" tIns="12700" rIns="0" bIns="0" rtlCol="0">
            <a:spAutoFit/>
          </a:bodyPr>
          <a:lstStyle/>
          <a:p>
            <a:pPr marL="12700" algn="just">
              <a:lnSpc>
                <a:spcPct val="100000"/>
              </a:lnSpc>
              <a:spcBef>
                <a:spcPts val="100"/>
              </a:spcBef>
            </a:pPr>
            <a:r>
              <a:rPr lang="en-US" sz="2200" b="1" dirty="0">
                <a:solidFill>
                  <a:srgbClr val="9F5800"/>
                </a:solidFill>
                <a:latin typeface="Times New Roman" panose="02020603050405020304" pitchFamily="18" charset="0"/>
                <a:cs typeface="Times New Roman" panose="02020603050405020304" pitchFamily="18" charset="0"/>
              </a:rPr>
              <a:t>SAVEPOINT </a:t>
            </a:r>
            <a:endParaRPr lang="en-US" dirty="0">
              <a:solidFill>
                <a:srgbClr val="333399"/>
              </a:solidFill>
              <a:latin typeface="Tahoma"/>
              <a:cs typeface="Tahoma"/>
            </a:endParaRPr>
          </a:p>
          <a:p>
            <a:pPr marL="367665" indent="-345440" algn="just">
              <a:lnSpc>
                <a:spcPct val="100000"/>
              </a:lnSpc>
              <a:spcBef>
                <a:spcPts val="1470"/>
              </a:spcBef>
              <a:buClr>
                <a:srgbClr val="990033"/>
              </a:buClr>
              <a:buSzPct val="94444"/>
              <a:buChar char="■"/>
              <a:tabLst>
                <a:tab pos="367665" algn="l"/>
                <a:tab pos="368300" algn="l"/>
              </a:tabLst>
            </a:pPr>
            <a:endParaRPr lang="en-US" sz="2000" dirty="0">
              <a:latin typeface="Times New Roman" panose="02020603050405020304" pitchFamily="18" charset="0"/>
              <a:cs typeface="Times New Roman" panose="02020603050405020304" pitchFamily="18" charset="0"/>
            </a:endParaRPr>
          </a:p>
          <a:p>
            <a:pPr marL="367665" indent="-345440" algn="just">
              <a:lnSpc>
                <a:spcPct val="100000"/>
              </a:lnSpc>
              <a:spcBef>
                <a:spcPts val="1470"/>
              </a:spcBef>
              <a:buClr>
                <a:srgbClr val="990033"/>
              </a:buClr>
              <a:buSzPct val="94444"/>
              <a:buChar char="■"/>
              <a:tabLst>
                <a:tab pos="367665" algn="l"/>
                <a:tab pos="368300" algn="l"/>
              </a:tabLst>
            </a:pPr>
            <a:r>
              <a:rPr lang="en-US" sz="2000" dirty="0">
                <a:latin typeface="Times New Roman" panose="02020603050405020304" pitchFamily="18" charset="0"/>
                <a:cs typeface="Times New Roman" panose="02020603050405020304" pitchFamily="18" charset="0"/>
              </a:rPr>
              <a:t>SQL SAVEPOINT command create new save point. SAVEPOINT command save the current point with the unique name in the processing of a transaction.</a:t>
            </a:r>
          </a:p>
          <a:p>
            <a:pPr marL="367665" indent="-345440" algn="just">
              <a:lnSpc>
                <a:spcPct val="100000"/>
              </a:lnSpc>
              <a:spcBef>
                <a:spcPts val="1470"/>
              </a:spcBef>
              <a:buClr>
                <a:srgbClr val="990033"/>
              </a:buClr>
              <a:buSzPct val="94444"/>
              <a:buChar char="■"/>
              <a:tabLst>
                <a:tab pos="367665" algn="l"/>
                <a:tab pos="368300" algn="l"/>
              </a:tabLst>
            </a:pPr>
            <a:r>
              <a:rPr lang="en-US" sz="2000" dirty="0">
                <a:latin typeface="Times New Roman" panose="02020603050405020304" pitchFamily="18" charset="0"/>
                <a:cs typeface="Times New Roman" panose="02020603050405020304" pitchFamily="18" charset="0"/>
              </a:rPr>
              <a:t>Syntax:</a:t>
            </a:r>
          </a:p>
          <a:p>
            <a:pPr marL="367665" indent="-345440" algn="just">
              <a:lnSpc>
                <a:spcPct val="100000"/>
              </a:lnSpc>
              <a:spcBef>
                <a:spcPts val="1470"/>
              </a:spcBef>
              <a:buClr>
                <a:srgbClr val="990033"/>
              </a:buClr>
              <a:buSzPct val="94444"/>
              <a:tabLst>
                <a:tab pos="367665" algn="l"/>
                <a:tab pos="368300" algn="l"/>
              </a:tabLst>
            </a:pPr>
            <a:r>
              <a:rPr lang="en-US" sz="2000" dirty="0">
                <a:latin typeface="Times New Roman" panose="02020603050405020304" pitchFamily="18" charset="0"/>
                <a:cs typeface="Times New Roman" panose="02020603050405020304" pitchFamily="18" charset="0"/>
              </a:rPr>
              <a:t>			SAVEPOINT </a:t>
            </a:r>
            <a:r>
              <a:rPr lang="en-US" sz="2000" dirty="0" err="1">
                <a:latin typeface="Times New Roman" panose="02020603050405020304" pitchFamily="18" charset="0"/>
                <a:cs typeface="Times New Roman" panose="02020603050405020304" pitchFamily="18" charset="0"/>
              </a:rPr>
              <a:t>savepoint_name</a:t>
            </a:r>
            <a:r>
              <a:rPr lang="en-US" sz="2000" dirty="0">
                <a:latin typeface="Times New Roman" panose="02020603050405020304" pitchFamily="18" charset="0"/>
                <a:cs typeface="Times New Roman" panose="02020603050405020304" pitchFamily="18" charset="0"/>
              </a:rPr>
              <a:t>;</a:t>
            </a:r>
          </a:p>
        </p:txBody>
      </p:sp>
      <p:sp>
        <p:nvSpPr>
          <p:cNvPr id="4" name="object 4"/>
          <p:cNvSpPr txBox="1">
            <a:spLocks noGrp="1"/>
          </p:cNvSpPr>
          <p:nvPr>
            <p:ph type="title"/>
          </p:nvPr>
        </p:nvSpPr>
        <p:spPr>
          <a:xfrm>
            <a:off x="385368" y="269494"/>
            <a:ext cx="4090035"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2D75B5"/>
                </a:solidFill>
              </a:rPr>
              <a:t>Database</a:t>
            </a:r>
            <a:r>
              <a:rPr sz="2400" dirty="0">
                <a:solidFill>
                  <a:srgbClr val="2D75B5"/>
                </a:solidFill>
              </a:rPr>
              <a:t> </a:t>
            </a:r>
            <a:r>
              <a:rPr sz="2400" spc="-10" dirty="0">
                <a:solidFill>
                  <a:srgbClr val="2D75B5"/>
                </a:solidFill>
              </a:rPr>
              <a:t>Management</a:t>
            </a:r>
            <a:r>
              <a:rPr sz="2400" spc="40" dirty="0">
                <a:solidFill>
                  <a:srgbClr val="2D75B5"/>
                </a:solidFill>
              </a:rPr>
              <a:t> </a:t>
            </a:r>
            <a:r>
              <a:rPr sz="2400" spc="-5" dirty="0">
                <a:solidFill>
                  <a:srgbClr val="2D75B5"/>
                </a:solidFill>
              </a:rPr>
              <a:t>Systems</a:t>
            </a:r>
            <a:endParaRPr sz="24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7961376" y="112775"/>
            <a:ext cx="914400" cy="1368552"/>
          </a:xfrm>
          <a:prstGeom prst="rect">
            <a:avLst/>
          </a:prstGeom>
        </p:spPr>
      </p:pic>
      <p:sp>
        <p:nvSpPr>
          <p:cNvPr id="3" name="object 3"/>
          <p:cNvSpPr txBox="1"/>
          <p:nvPr/>
        </p:nvSpPr>
        <p:spPr>
          <a:xfrm>
            <a:off x="374700" y="738632"/>
            <a:ext cx="7820659" cy="851515"/>
          </a:xfrm>
          <a:prstGeom prst="rect">
            <a:avLst/>
          </a:prstGeom>
        </p:spPr>
        <p:txBody>
          <a:bodyPr vert="horz" wrap="square" lIns="0" tIns="12700" rIns="0" bIns="0" rtlCol="0">
            <a:spAutoFit/>
          </a:bodyPr>
          <a:lstStyle/>
          <a:p>
            <a:pPr marL="12700">
              <a:lnSpc>
                <a:spcPct val="100000"/>
              </a:lnSpc>
              <a:spcBef>
                <a:spcPts val="100"/>
              </a:spcBef>
            </a:pPr>
            <a:r>
              <a:rPr lang="en-US" sz="2200" b="1" dirty="0">
                <a:solidFill>
                  <a:srgbClr val="9F5800"/>
                </a:solidFill>
                <a:latin typeface="Arial"/>
                <a:cs typeface="Arial"/>
              </a:rPr>
              <a:t>SQL ROLLBACK</a:t>
            </a:r>
          </a:p>
          <a:p>
            <a:pPr marL="367665" indent="-345440">
              <a:lnSpc>
                <a:spcPct val="100000"/>
              </a:lnSpc>
              <a:spcBef>
                <a:spcPts val="1470"/>
              </a:spcBef>
              <a:buClr>
                <a:srgbClr val="990033"/>
              </a:buClr>
              <a:buSzPct val="94444"/>
              <a:buChar char="■"/>
              <a:tabLst>
                <a:tab pos="367665" algn="l"/>
                <a:tab pos="368300" algn="l"/>
              </a:tabLst>
            </a:pPr>
            <a:endParaRPr lang="en-US" dirty="0">
              <a:solidFill>
                <a:srgbClr val="333399"/>
              </a:solidFill>
              <a:latin typeface="Tahoma"/>
              <a:cs typeface="Tahoma"/>
            </a:endParaRPr>
          </a:p>
        </p:txBody>
      </p:sp>
      <p:sp>
        <p:nvSpPr>
          <p:cNvPr id="4" name="object 4"/>
          <p:cNvSpPr txBox="1">
            <a:spLocks noGrp="1"/>
          </p:cNvSpPr>
          <p:nvPr>
            <p:ph type="title"/>
          </p:nvPr>
        </p:nvSpPr>
        <p:spPr>
          <a:xfrm>
            <a:off x="385368" y="269494"/>
            <a:ext cx="4090035"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2D75B5"/>
                </a:solidFill>
              </a:rPr>
              <a:t>Database</a:t>
            </a:r>
            <a:r>
              <a:rPr sz="2400" dirty="0">
                <a:solidFill>
                  <a:srgbClr val="2D75B5"/>
                </a:solidFill>
              </a:rPr>
              <a:t> </a:t>
            </a:r>
            <a:r>
              <a:rPr sz="2400" spc="-10" dirty="0">
                <a:solidFill>
                  <a:srgbClr val="2D75B5"/>
                </a:solidFill>
              </a:rPr>
              <a:t>Management</a:t>
            </a:r>
            <a:r>
              <a:rPr sz="2400" spc="40" dirty="0">
                <a:solidFill>
                  <a:srgbClr val="2D75B5"/>
                </a:solidFill>
              </a:rPr>
              <a:t> </a:t>
            </a:r>
            <a:r>
              <a:rPr sz="2400" spc="-5" dirty="0">
                <a:solidFill>
                  <a:srgbClr val="2D75B5"/>
                </a:solidFill>
              </a:rPr>
              <a:t>Systems</a:t>
            </a:r>
            <a:endParaRPr sz="2400"/>
          </a:p>
        </p:txBody>
      </p:sp>
      <p:sp>
        <p:nvSpPr>
          <p:cNvPr id="7" name="Rectangle 6"/>
          <p:cNvSpPr/>
          <p:nvPr/>
        </p:nvSpPr>
        <p:spPr>
          <a:xfrm>
            <a:off x="0" y="1812926"/>
            <a:ext cx="8382000" cy="1985159"/>
          </a:xfrm>
          <a:prstGeom prst="rect">
            <a:avLst/>
          </a:prstGeom>
        </p:spPr>
        <p:txBody>
          <a:bodyPr wrap="square">
            <a:spAutoFit/>
          </a:bodyPr>
          <a:lstStyle/>
          <a:p>
            <a:pPr marL="367665" indent="-345440">
              <a:spcBef>
                <a:spcPts val="1470"/>
              </a:spcBef>
              <a:buClr>
                <a:srgbClr val="990033"/>
              </a:buClr>
              <a:buSzPct val="94444"/>
              <a:buFont typeface="Arial" pitchFamily="34" charset="0"/>
              <a:buChar char="■"/>
              <a:tabLst>
                <a:tab pos="367665" algn="l"/>
                <a:tab pos="368300" algn="l"/>
              </a:tabLst>
            </a:pPr>
            <a:r>
              <a:rPr lang="en-US" sz="2000" dirty="0">
                <a:latin typeface="Times New Roman" panose="02020603050405020304" pitchFamily="18" charset="0"/>
                <a:cs typeface="Times New Roman" panose="02020603050405020304" pitchFamily="18" charset="0"/>
              </a:rPr>
              <a:t>SQL ROLLBACK command execute at the end of current transaction and undo/undone any changes made since the begin transaction.</a:t>
            </a:r>
            <a:endParaRPr lang="en-US" altLang="zh-TW" sz="2000" dirty="0">
              <a:latin typeface="Times New Roman" panose="02020603050405020304" pitchFamily="18" charset="0"/>
              <a:cs typeface="Times New Roman" panose="02020603050405020304" pitchFamily="18" charset="0"/>
            </a:endParaRPr>
          </a:p>
          <a:p>
            <a:pPr marL="367665" indent="-345440">
              <a:spcBef>
                <a:spcPts val="1470"/>
              </a:spcBef>
              <a:buClr>
                <a:srgbClr val="990033"/>
              </a:buClr>
              <a:buSzPct val="94444"/>
              <a:buFont typeface="Arial" pitchFamily="34" charset="0"/>
              <a:buChar char="■"/>
              <a:tabLst>
                <a:tab pos="367665" algn="l"/>
                <a:tab pos="368300" algn="l"/>
              </a:tabLst>
            </a:pPr>
            <a:r>
              <a:rPr lang="en-US" altLang="zh-TW" sz="2000" dirty="0">
                <a:latin typeface="Times New Roman" panose="02020603050405020304" pitchFamily="18" charset="0"/>
                <a:cs typeface="Times New Roman" panose="02020603050405020304" pitchFamily="18" charset="0"/>
              </a:rPr>
              <a:t>Syntax :</a:t>
            </a:r>
          </a:p>
          <a:p>
            <a:pPr marL="367665" indent="-345440">
              <a:spcBef>
                <a:spcPts val="1470"/>
              </a:spcBef>
              <a:buClr>
                <a:srgbClr val="990033"/>
              </a:buClr>
              <a:buSzPct val="94444"/>
              <a:tabLst>
                <a:tab pos="367665" algn="l"/>
                <a:tab pos="368300" algn="l"/>
              </a:tabLst>
            </a:pPr>
            <a:r>
              <a:rPr lang="en-US" altLang="zh-TW"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ROLLBACK [To SAVEPOINT_NAME];</a:t>
            </a:r>
            <a:endParaRPr lang="en-US" altLang="zh-TW" sz="2000" dirty="0">
              <a:latin typeface="Times New Roman" panose="02020603050405020304" pitchFamily="18" charset="0"/>
              <a:cs typeface="Times New Roman" panose="02020603050405020304" pitchFamily="18" charset="0"/>
            </a:endParaRPr>
          </a:p>
          <a:p>
            <a:pPr>
              <a:lnSpc>
                <a:spcPct val="90000"/>
              </a:lnSpc>
            </a:pPr>
            <a:endParaRPr lang="en-US" altLang="zh-TW" sz="2000" dirty="0">
              <a:latin typeface="Times New Roman" panose="02020603050405020304" pitchFamily="18" charset="0"/>
              <a:ea typeface="新細明體" pitchFamily="18" charset="-120"/>
              <a:cs typeface="Times New Roman" panose="02020603050405020304" pitchFamily="18" charset="0"/>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162300" y="2278379"/>
            <a:ext cx="4581525" cy="0"/>
          </a:xfrm>
          <a:custGeom>
            <a:avLst/>
            <a:gdLst/>
            <a:ahLst/>
            <a:cxnLst/>
            <a:rect l="l" t="t" r="r" b="b"/>
            <a:pathLst>
              <a:path w="4581525">
                <a:moveTo>
                  <a:pt x="0" y="0"/>
                </a:moveTo>
                <a:lnTo>
                  <a:pt x="4581271" y="0"/>
                </a:lnTo>
              </a:path>
            </a:pathLst>
          </a:custGeom>
          <a:ln w="39624">
            <a:solidFill>
              <a:srgbClr val="C55A11"/>
            </a:solidFill>
          </a:ln>
        </p:spPr>
        <p:txBody>
          <a:bodyPr wrap="square" lIns="0" tIns="0" rIns="0" bIns="0" rtlCol="0"/>
          <a:lstStyle/>
          <a:p>
            <a:endParaRPr/>
          </a:p>
        </p:txBody>
      </p:sp>
      <p:sp>
        <p:nvSpPr>
          <p:cNvPr id="3" name="object 3"/>
          <p:cNvSpPr txBox="1">
            <a:spLocks noGrp="1"/>
          </p:cNvSpPr>
          <p:nvPr>
            <p:ph type="body" idx="1"/>
          </p:nvPr>
        </p:nvSpPr>
        <p:spPr>
          <a:xfrm>
            <a:off x="693800" y="2451474"/>
            <a:ext cx="7756398" cy="406522"/>
          </a:xfrm>
          <a:prstGeom prst="rect">
            <a:avLst/>
          </a:prstGeom>
        </p:spPr>
        <p:txBody>
          <a:bodyPr vert="horz" wrap="square" lIns="0" tIns="97790" rIns="0" bIns="0" rtlCol="0">
            <a:spAutoFit/>
          </a:bodyPr>
          <a:lstStyle/>
          <a:p>
            <a:pPr marL="2560320">
              <a:lnSpc>
                <a:spcPct val="100000"/>
              </a:lnSpc>
              <a:spcBef>
                <a:spcPts val="615"/>
              </a:spcBef>
            </a:pPr>
            <a:r>
              <a:rPr sz="2000" b="0" spc="-10" dirty="0">
                <a:latin typeface="Times New Roman" panose="02020603050405020304" pitchFamily="18" charset="0"/>
                <a:cs typeface="Times New Roman" panose="02020603050405020304" pitchFamily="18" charset="0"/>
              </a:rPr>
              <a:t>Department</a:t>
            </a:r>
            <a:r>
              <a:rPr sz="2000" b="0" spc="50" dirty="0">
                <a:latin typeface="Times New Roman" panose="02020603050405020304" pitchFamily="18" charset="0"/>
                <a:cs typeface="Times New Roman" panose="02020603050405020304" pitchFamily="18" charset="0"/>
              </a:rPr>
              <a:t> </a:t>
            </a:r>
            <a:r>
              <a:rPr sz="2000" b="0" spc="-5" dirty="0">
                <a:latin typeface="Times New Roman" panose="02020603050405020304" pitchFamily="18" charset="0"/>
                <a:cs typeface="Times New Roman" panose="02020603050405020304" pitchFamily="18" charset="0"/>
              </a:rPr>
              <a:t>of</a:t>
            </a:r>
            <a:r>
              <a:rPr sz="2000" b="0" spc="-15" dirty="0">
                <a:latin typeface="Times New Roman" panose="02020603050405020304" pitchFamily="18" charset="0"/>
                <a:cs typeface="Times New Roman" panose="02020603050405020304" pitchFamily="18" charset="0"/>
              </a:rPr>
              <a:t> </a:t>
            </a:r>
            <a:r>
              <a:rPr sz="2000" b="0" spc="-5" dirty="0">
                <a:latin typeface="Times New Roman" panose="02020603050405020304" pitchFamily="18" charset="0"/>
                <a:cs typeface="Times New Roman" panose="02020603050405020304" pitchFamily="18" charset="0"/>
              </a:rPr>
              <a:t>Computer</a:t>
            </a:r>
            <a:r>
              <a:rPr sz="2000" b="0" spc="25" dirty="0">
                <a:latin typeface="Times New Roman" panose="02020603050405020304" pitchFamily="18" charset="0"/>
                <a:cs typeface="Times New Roman" panose="02020603050405020304" pitchFamily="18" charset="0"/>
              </a:rPr>
              <a:t> </a:t>
            </a:r>
            <a:r>
              <a:rPr sz="2000" b="0" spc="-10" dirty="0">
                <a:latin typeface="Times New Roman" panose="02020603050405020304" pitchFamily="18" charset="0"/>
                <a:cs typeface="Times New Roman" panose="02020603050405020304" pitchFamily="18" charset="0"/>
              </a:rPr>
              <a:t>Science</a:t>
            </a:r>
            <a:r>
              <a:rPr sz="2000" b="0" spc="40" dirty="0">
                <a:latin typeface="Times New Roman" panose="02020603050405020304" pitchFamily="18" charset="0"/>
                <a:cs typeface="Times New Roman" panose="02020603050405020304" pitchFamily="18" charset="0"/>
              </a:rPr>
              <a:t> </a:t>
            </a:r>
            <a:r>
              <a:rPr sz="2000" b="0" spc="-5" dirty="0">
                <a:latin typeface="Times New Roman" panose="02020603050405020304" pitchFamily="18" charset="0"/>
                <a:cs typeface="Times New Roman" panose="02020603050405020304" pitchFamily="18" charset="0"/>
              </a:rPr>
              <a:t>and</a:t>
            </a:r>
            <a:r>
              <a:rPr sz="2000" b="0" spc="10" dirty="0">
                <a:latin typeface="Times New Roman" panose="02020603050405020304" pitchFamily="18" charset="0"/>
                <a:cs typeface="Times New Roman" panose="02020603050405020304" pitchFamily="18" charset="0"/>
              </a:rPr>
              <a:t> </a:t>
            </a:r>
            <a:r>
              <a:rPr sz="2000" b="0" spc="-5" dirty="0">
                <a:latin typeface="Times New Roman" panose="02020603050405020304" pitchFamily="18" charset="0"/>
                <a:cs typeface="Times New Roman" panose="02020603050405020304" pitchFamily="18" charset="0"/>
              </a:rPr>
              <a:t>Engineering</a:t>
            </a:r>
            <a:endParaRPr sz="2000" dirty="0">
              <a:latin typeface="Times New Roman" panose="02020603050405020304" pitchFamily="18" charset="0"/>
              <a:cs typeface="Times New Roman" panose="02020603050405020304" pitchFamily="18" charset="0"/>
            </a:endParaRPr>
          </a:p>
        </p:txBody>
      </p:sp>
      <p:sp>
        <p:nvSpPr>
          <p:cNvPr id="4" name="object 4"/>
          <p:cNvSpPr/>
          <p:nvPr/>
        </p:nvSpPr>
        <p:spPr>
          <a:xfrm>
            <a:off x="7869936" y="198119"/>
            <a:ext cx="1066800" cy="1076325"/>
          </a:xfrm>
          <a:custGeom>
            <a:avLst/>
            <a:gdLst/>
            <a:ahLst/>
            <a:cxnLst/>
            <a:rect l="l" t="t" r="r" b="b"/>
            <a:pathLst>
              <a:path w="1066800" h="1076325">
                <a:moveTo>
                  <a:pt x="1066800" y="0"/>
                </a:moveTo>
                <a:lnTo>
                  <a:pt x="0" y="0"/>
                </a:lnTo>
                <a:lnTo>
                  <a:pt x="0" y="45720"/>
                </a:lnTo>
                <a:lnTo>
                  <a:pt x="1021080" y="45720"/>
                </a:lnTo>
                <a:lnTo>
                  <a:pt x="1021080" y="1075944"/>
                </a:lnTo>
                <a:lnTo>
                  <a:pt x="1066800" y="1075944"/>
                </a:lnTo>
                <a:lnTo>
                  <a:pt x="1066800" y="45720"/>
                </a:lnTo>
                <a:lnTo>
                  <a:pt x="1066800" y="9144"/>
                </a:lnTo>
                <a:lnTo>
                  <a:pt x="1066800" y="0"/>
                </a:lnTo>
                <a:close/>
              </a:path>
            </a:pathLst>
          </a:custGeom>
          <a:solidFill>
            <a:srgbClr val="C55A11"/>
          </a:solidFill>
        </p:spPr>
        <p:txBody>
          <a:bodyPr wrap="square" lIns="0" tIns="0" rIns="0" bIns="0" rtlCol="0"/>
          <a:lstStyle/>
          <a:p>
            <a:endParaRPr/>
          </a:p>
        </p:txBody>
      </p:sp>
      <p:sp>
        <p:nvSpPr>
          <p:cNvPr id="5" name="object 5"/>
          <p:cNvSpPr txBox="1">
            <a:spLocks noGrp="1"/>
          </p:cNvSpPr>
          <p:nvPr>
            <p:ph type="title"/>
          </p:nvPr>
        </p:nvSpPr>
        <p:spPr>
          <a:xfrm>
            <a:off x="3241929" y="1449400"/>
            <a:ext cx="2192020" cy="545465"/>
          </a:xfrm>
          <a:prstGeom prst="rect">
            <a:avLst/>
          </a:prstGeom>
        </p:spPr>
        <p:txBody>
          <a:bodyPr vert="horz" wrap="square" lIns="0" tIns="13970" rIns="0" bIns="0" rtlCol="0">
            <a:spAutoFit/>
          </a:bodyPr>
          <a:lstStyle/>
          <a:p>
            <a:pPr marL="12700">
              <a:lnSpc>
                <a:spcPct val="100000"/>
              </a:lnSpc>
              <a:spcBef>
                <a:spcPts val="110"/>
              </a:spcBef>
            </a:pPr>
            <a:r>
              <a:rPr sz="3400" dirty="0"/>
              <a:t>THANK</a:t>
            </a:r>
            <a:r>
              <a:rPr sz="3400" spc="-114" dirty="0"/>
              <a:t> </a:t>
            </a:r>
            <a:r>
              <a:rPr sz="3400" spc="5" dirty="0"/>
              <a:t>YOU</a:t>
            </a:r>
            <a:endParaRPr sz="3400"/>
          </a:p>
        </p:txBody>
      </p:sp>
      <p:pic>
        <p:nvPicPr>
          <p:cNvPr id="6" name="object 6"/>
          <p:cNvPicPr/>
          <p:nvPr/>
        </p:nvPicPr>
        <p:blipFill>
          <a:blip r:embed="rId2" cstate="print"/>
          <a:stretch>
            <a:fillRect/>
          </a:stretch>
        </p:blipFill>
        <p:spPr>
          <a:xfrm>
            <a:off x="1014983" y="1069847"/>
            <a:ext cx="1862327" cy="2791967"/>
          </a:xfrm>
          <a:prstGeom prst="rect">
            <a:avLst/>
          </a:prstGeom>
        </p:spPr>
      </p:pic>
      <p:sp>
        <p:nvSpPr>
          <p:cNvPr id="7" name="object 7"/>
          <p:cNvSpPr/>
          <p:nvPr/>
        </p:nvSpPr>
        <p:spPr>
          <a:xfrm>
            <a:off x="219456" y="4120895"/>
            <a:ext cx="1076325" cy="792480"/>
          </a:xfrm>
          <a:custGeom>
            <a:avLst/>
            <a:gdLst/>
            <a:ahLst/>
            <a:cxnLst/>
            <a:rect l="l" t="t" r="r" b="b"/>
            <a:pathLst>
              <a:path w="1076325" h="792479">
                <a:moveTo>
                  <a:pt x="1075944" y="758952"/>
                </a:moveTo>
                <a:lnTo>
                  <a:pt x="45720" y="758952"/>
                </a:lnTo>
                <a:lnTo>
                  <a:pt x="45720" y="0"/>
                </a:lnTo>
                <a:lnTo>
                  <a:pt x="0" y="0"/>
                </a:lnTo>
                <a:lnTo>
                  <a:pt x="0" y="758952"/>
                </a:lnTo>
                <a:lnTo>
                  <a:pt x="0" y="783336"/>
                </a:lnTo>
                <a:lnTo>
                  <a:pt x="0" y="792480"/>
                </a:lnTo>
                <a:lnTo>
                  <a:pt x="1075944" y="792480"/>
                </a:lnTo>
                <a:lnTo>
                  <a:pt x="1075944" y="758952"/>
                </a:lnTo>
                <a:close/>
              </a:path>
            </a:pathLst>
          </a:custGeom>
          <a:solidFill>
            <a:srgbClr val="C55A11"/>
          </a:solidFill>
        </p:spPr>
        <p:txBody>
          <a:bodyPr wrap="square" lIns="0" tIns="0" rIns="0" bIns="0" rtlCol="0"/>
          <a:lstStyle/>
          <a:p>
            <a:endParaRPr/>
          </a:p>
        </p:txBody>
      </p:sp>
      <p:sp>
        <p:nvSpPr>
          <p:cNvPr id="8" name="TextBox 7">
            <a:extLst>
              <a:ext uri="{FF2B5EF4-FFF2-40B4-BE49-F238E27FC236}">
                <a16:creationId xmlns:a16="http://schemas.microsoft.com/office/drawing/2014/main" id="{1AFCA82C-ED8D-3860-7D0B-136530B7E9F7}"/>
              </a:ext>
            </a:extLst>
          </p:cNvPr>
          <p:cNvSpPr txBox="1"/>
          <p:nvPr/>
        </p:nvSpPr>
        <p:spPr>
          <a:xfrm>
            <a:off x="3433002" y="1901352"/>
            <a:ext cx="4572000" cy="754053"/>
          </a:xfrm>
          <a:prstGeom prst="rect">
            <a:avLst/>
          </a:prstGeom>
          <a:noFill/>
        </p:spPr>
        <p:txBody>
          <a:bodyPr wrap="square">
            <a:spAutoFit/>
          </a:bodyPr>
          <a:lstStyle/>
          <a:p>
            <a:pPr>
              <a:lnSpc>
                <a:spcPct val="100000"/>
              </a:lnSpc>
            </a:pPr>
            <a:r>
              <a:rPr lang="en-US" sz="1800" dirty="0">
                <a:latin typeface="Times New Roman" panose="02020603050405020304" pitchFamily="18" charset="0"/>
                <a:cs typeface="Times New Roman" panose="02020603050405020304" pitchFamily="18" charset="0"/>
              </a:rPr>
              <a:t>Prof.  Bhargavi M &amp; Prof. </a:t>
            </a:r>
            <a:r>
              <a:rPr lang="en-US" sz="1800" dirty="0" err="1">
                <a:latin typeface="Times New Roman" panose="02020603050405020304" pitchFamily="18" charset="0"/>
                <a:cs typeface="Times New Roman" panose="02020603050405020304" pitchFamily="18" charset="0"/>
              </a:rPr>
              <a:t>Vidhyashree</a:t>
            </a:r>
            <a:r>
              <a:rPr lang="en-US" sz="1800" dirty="0">
                <a:latin typeface="Times New Roman" panose="02020603050405020304" pitchFamily="18" charset="0"/>
                <a:cs typeface="Times New Roman" panose="02020603050405020304" pitchFamily="18" charset="0"/>
              </a:rPr>
              <a:t> DM</a:t>
            </a:r>
          </a:p>
          <a:p>
            <a:pPr marL="12700">
              <a:lnSpc>
                <a:spcPct val="100000"/>
              </a:lnSpc>
              <a:spcBef>
                <a:spcPts val="550"/>
              </a:spcBef>
            </a:pPr>
            <a:endParaRPr lang="en-US" sz="2000" spc="5" dirty="0">
              <a:latin typeface="Calibri"/>
              <a:cs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pic>
        <p:nvPicPr>
          <p:cNvPr id="76" name="Google Shape;76;p5"/>
          <p:cNvPicPr preferRelativeResize="0"/>
          <p:nvPr/>
        </p:nvPicPr>
        <p:blipFill rotWithShape="1">
          <a:blip r:embed="rId3">
            <a:alphaModFix/>
          </a:blip>
          <a:srcRect/>
          <a:stretch/>
        </p:blipFill>
        <p:spPr>
          <a:xfrm>
            <a:off x="8001000" y="15367"/>
            <a:ext cx="914400" cy="1368552"/>
          </a:xfrm>
          <a:prstGeom prst="rect">
            <a:avLst/>
          </a:prstGeom>
          <a:noFill/>
          <a:ln>
            <a:noFill/>
          </a:ln>
        </p:spPr>
      </p:pic>
      <p:sp>
        <p:nvSpPr>
          <p:cNvPr id="77" name="Google Shape;77;p5"/>
          <p:cNvSpPr txBox="1"/>
          <p:nvPr/>
        </p:nvSpPr>
        <p:spPr>
          <a:xfrm>
            <a:off x="374700" y="738632"/>
            <a:ext cx="7820700" cy="31029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400" b="1">
                <a:solidFill>
                  <a:srgbClr val="9F5800"/>
                </a:solidFill>
                <a:latin typeface="Times New Roman"/>
                <a:ea typeface="Times New Roman"/>
                <a:cs typeface="Times New Roman"/>
                <a:sym typeface="Times New Roman"/>
              </a:rPr>
              <a:t>Discretionary Access Control</a:t>
            </a:r>
            <a:endParaRPr sz="1800">
              <a:solidFill>
                <a:srgbClr val="333399"/>
              </a:solidFill>
              <a:latin typeface="Tahoma"/>
              <a:ea typeface="Tahoma"/>
              <a:cs typeface="Tahoma"/>
              <a:sym typeface="Tahoma"/>
            </a:endParaRPr>
          </a:p>
          <a:p>
            <a:pPr marL="367665" marR="0" lvl="0" indent="-345440" algn="just" rtl="0">
              <a:lnSpc>
                <a:spcPct val="100000"/>
              </a:lnSpc>
              <a:spcBef>
                <a:spcPts val="1470"/>
              </a:spcBef>
              <a:spcAft>
                <a:spcPts val="0"/>
              </a:spcAft>
              <a:buClr>
                <a:srgbClr val="990033"/>
              </a:buClr>
              <a:buSzPts val="1889"/>
              <a:buFont typeface="Times New Roman"/>
              <a:buChar char="■"/>
            </a:pPr>
            <a:r>
              <a:rPr lang="en-US" sz="2000">
                <a:solidFill>
                  <a:schemeClr val="dk1"/>
                </a:solidFill>
                <a:latin typeface="Times New Roman"/>
                <a:ea typeface="Times New Roman"/>
                <a:cs typeface="Times New Roman"/>
                <a:sym typeface="Times New Roman"/>
              </a:rPr>
              <a:t>Based on the concept of access rights or privileges for objects (tables and views), and mechanisms for giving users privileges (and revoking privileges).</a:t>
            </a:r>
            <a:endParaRPr/>
          </a:p>
          <a:p>
            <a:pPr marL="367665" marR="0" lvl="0" indent="-345440" algn="just" rtl="0">
              <a:lnSpc>
                <a:spcPct val="100000"/>
              </a:lnSpc>
              <a:spcBef>
                <a:spcPts val="1470"/>
              </a:spcBef>
              <a:spcAft>
                <a:spcPts val="0"/>
              </a:spcAft>
              <a:buClr>
                <a:srgbClr val="990033"/>
              </a:buClr>
              <a:buSzPts val="1889"/>
              <a:buFont typeface="Times New Roman"/>
              <a:buChar char="■"/>
            </a:pPr>
            <a:r>
              <a:rPr lang="en-US" sz="2000">
                <a:solidFill>
                  <a:schemeClr val="dk1"/>
                </a:solidFill>
                <a:latin typeface="Times New Roman"/>
                <a:ea typeface="Times New Roman"/>
                <a:cs typeface="Times New Roman"/>
                <a:sym typeface="Times New Roman"/>
              </a:rPr>
              <a:t>Creator of a table or a view automatically gets all privileges on it.</a:t>
            </a:r>
            <a:endParaRPr/>
          </a:p>
          <a:p>
            <a:pPr marL="367665" marR="0" lvl="0" indent="-345440" algn="just" rtl="0">
              <a:lnSpc>
                <a:spcPct val="100000"/>
              </a:lnSpc>
              <a:spcBef>
                <a:spcPts val="1470"/>
              </a:spcBef>
              <a:spcAft>
                <a:spcPts val="0"/>
              </a:spcAft>
              <a:buClr>
                <a:srgbClr val="990033"/>
              </a:buClr>
              <a:buSzPts val="1889"/>
              <a:buFont typeface="Times New Roman"/>
              <a:buChar char="■"/>
            </a:pPr>
            <a:r>
              <a:rPr lang="en-US" sz="2000">
                <a:solidFill>
                  <a:schemeClr val="dk1"/>
                </a:solidFill>
                <a:latin typeface="Times New Roman"/>
                <a:ea typeface="Times New Roman"/>
                <a:cs typeface="Times New Roman"/>
                <a:sym typeface="Times New Roman"/>
              </a:rPr>
              <a:t>DBMS keeps track of who subsequently gains and loses privileges, and ensures that only requests from users who have the necessary privileges (at the time the request is issued) are allowed.</a:t>
            </a:r>
            <a:endParaRPr/>
          </a:p>
        </p:txBody>
      </p:sp>
      <p:sp>
        <p:nvSpPr>
          <p:cNvPr id="78" name="Google Shape;78;p5"/>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400">
                <a:solidFill>
                  <a:srgbClr val="2D75B5"/>
                </a:solidFill>
              </a:rPr>
              <a:t>Database Management Systems</a:t>
            </a:r>
            <a:endParaRPr sz="24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2"/>
          <p:cNvSpPr/>
          <p:nvPr/>
        </p:nvSpPr>
        <p:spPr>
          <a:xfrm>
            <a:off x="3162300" y="2278379"/>
            <a:ext cx="4581525" cy="0"/>
          </a:xfrm>
          <a:custGeom>
            <a:avLst/>
            <a:gdLst/>
            <a:ahLst/>
            <a:cxnLst/>
            <a:rect l="l" t="t" r="r" b="b"/>
            <a:pathLst>
              <a:path w="4581525" h="120000" extrusionOk="0">
                <a:moveTo>
                  <a:pt x="0" y="0"/>
                </a:moveTo>
                <a:lnTo>
                  <a:pt x="4581271" y="0"/>
                </a:lnTo>
              </a:path>
            </a:pathLst>
          </a:custGeom>
          <a:noFill/>
          <a:ln w="39600" cap="flat" cmpd="sng">
            <a:solidFill>
              <a:srgbClr val="C55A1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2" name="Google Shape;302;p32"/>
          <p:cNvSpPr txBox="1">
            <a:spLocks noGrp="1"/>
          </p:cNvSpPr>
          <p:nvPr>
            <p:ph type="body" idx="1"/>
          </p:nvPr>
        </p:nvSpPr>
        <p:spPr>
          <a:xfrm>
            <a:off x="693800" y="2451474"/>
            <a:ext cx="7756398" cy="483451"/>
          </a:xfrm>
          <a:prstGeom prst="rect">
            <a:avLst/>
          </a:prstGeom>
          <a:noFill/>
          <a:ln>
            <a:noFill/>
          </a:ln>
        </p:spPr>
        <p:txBody>
          <a:bodyPr spcFirstLastPara="1" wrap="square" lIns="0" tIns="97775" rIns="0" bIns="0" anchor="t" anchorCtr="0">
            <a:spAutoFit/>
          </a:bodyPr>
          <a:lstStyle/>
          <a:p>
            <a:pPr marL="2560320" lvl="0" indent="0" algn="l" rtl="0">
              <a:lnSpc>
                <a:spcPct val="100000"/>
              </a:lnSpc>
              <a:spcBef>
                <a:spcPts val="615"/>
              </a:spcBef>
              <a:spcAft>
                <a:spcPts val="0"/>
              </a:spcAft>
              <a:buSzPts val="1400"/>
              <a:buNone/>
            </a:pPr>
            <a:r>
              <a:rPr lang="en-US" sz="2000" b="0">
                <a:latin typeface="Calibri"/>
                <a:ea typeface="Calibri"/>
                <a:cs typeface="Calibri"/>
                <a:sym typeface="Calibri"/>
              </a:rPr>
              <a:t>Department of Computer Science and Engineering</a:t>
            </a:r>
            <a:endParaRPr sz="2000">
              <a:latin typeface="Calibri"/>
              <a:ea typeface="Calibri"/>
              <a:cs typeface="Calibri"/>
              <a:sym typeface="Calibri"/>
            </a:endParaRPr>
          </a:p>
        </p:txBody>
      </p:sp>
      <p:sp>
        <p:nvSpPr>
          <p:cNvPr id="303" name="Google Shape;303;p32"/>
          <p:cNvSpPr/>
          <p:nvPr/>
        </p:nvSpPr>
        <p:spPr>
          <a:xfrm>
            <a:off x="7869936" y="198119"/>
            <a:ext cx="1066800" cy="1076325"/>
          </a:xfrm>
          <a:custGeom>
            <a:avLst/>
            <a:gdLst/>
            <a:ahLst/>
            <a:cxnLst/>
            <a:rect l="l" t="t" r="r" b="b"/>
            <a:pathLst>
              <a:path w="1066800" h="1076325" extrusionOk="0">
                <a:moveTo>
                  <a:pt x="1066800" y="0"/>
                </a:moveTo>
                <a:lnTo>
                  <a:pt x="0" y="0"/>
                </a:lnTo>
                <a:lnTo>
                  <a:pt x="0" y="45720"/>
                </a:lnTo>
                <a:lnTo>
                  <a:pt x="1021080" y="45720"/>
                </a:lnTo>
                <a:lnTo>
                  <a:pt x="1021080" y="1075944"/>
                </a:lnTo>
                <a:lnTo>
                  <a:pt x="1066800" y="1075944"/>
                </a:lnTo>
                <a:lnTo>
                  <a:pt x="1066800" y="45720"/>
                </a:lnTo>
                <a:lnTo>
                  <a:pt x="1066800" y="9144"/>
                </a:lnTo>
                <a:lnTo>
                  <a:pt x="1066800" y="0"/>
                </a:lnTo>
                <a:close/>
              </a:path>
            </a:pathLst>
          </a:custGeom>
          <a:solidFill>
            <a:srgbClr val="C55A11"/>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4" name="Google Shape;304;p32"/>
          <p:cNvSpPr txBox="1">
            <a:spLocks noGrp="1"/>
          </p:cNvSpPr>
          <p:nvPr>
            <p:ph type="title"/>
          </p:nvPr>
        </p:nvSpPr>
        <p:spPr>
          <a:xfrm>
            <a:off x="3241929" y="1449400"/>
            <a:ext cx="2192020" cy="545465"/>
          </a:xfrm>
          <a:prstGeom prst="rect">
            <a:avLst/>
          </a:prstGeom>
          <a:noFill/>
          <a:ln>
            <a:noFill/>
          </a:ln>
        </p:spPr>
        <p:txBody>
          <a:bodyPr spcFirstLastPara="1" wrap="square" lIns="0" tIns="13950" rIns="0" bIns="0" anchor="t" anchorCtr="0">
            <a:spAutoFit/>
          </a:bodyPr>
          <a:lstStyle/>
          <a:p>
            <a:pPr marL="12700" lvl="0" indent="0" algn="l" rtl="0">
              <a:lnSpc>
                <a:spcPct val="100000"/>
              </a:lnSpc>
              <a:spcBef>
                <a:spcPts val="0"/>
              </a:spcBef>
              <a:spcAft>
                <a:spcPts val="0"/>
              </a:spcAft>
              <a:buSzPts val="1400"/>
              <a:buNone/>
            </a:pPr>
            <a:r>
              <a:rPr lang="en-US" sz="3400"/>
              <a:t>THANK YOU</a:t>
            </a:r>
            <a:endParaRPr sz="3400"/>
          </a:p>
        </p:txBody>
      </p:sp>
      <p:pic>
        <p:nvPicPr>
          <p:cNvPr id="305" name="Google Shape;305;p32"/>
          <p:cNvPicPr preferRelativeResize="0"/>
          <p:nvPr/>
        </p:nvPicPr>
        <p:blipFill rotWithShape="1">
          <a:blip r:embed="rId3">
            <a:alphaModFix/>
          </a:blip>
          <a:srcRect/>
          <a:stretch/>
        </p:blipFill>
        <p:spPr>
          <a:xfrm>
            <a:off x="1014983" y="1069847"/>
            <a:ext cx="1862327" cy="2791967"/>
          </a:xfrm>
          <a:prstGeom prst="rect">
            <a:avLst/>
          </a:prstGeom>
          <a:noFill/>
          <a:ln>
            <a:noFill/>
          </a:ln>
        </p:spPr>
      </p:pic>
      <p:sp>
        <p:nvSpPr>
          <p:cNvPr id="306" name="Google Shape;306;p32"/>
          <p:cNvSpPr/>
          <p:nvPr/>
        </p:nvSpPr>
        <p:spPr>
          <a:xfrm>
            <a:off x="219456" y="4120895"/>
            <a:ext cx="1076325" cy="792480"/>
          </a:xfrm>
          <a:custGeom>
            <a:avLst/>
            <a:gdLst/>
            <a:ahLst/>
            <a:cxnLst/>
            <a:rect l="l" t="t" r="r" b="b"/>
            <a:pathLst>
              <a:path w="1076325" h="792479" extrusionOk="0">
                <a:moveTo>
                  <a:pt x="1075944" y="758952"/>
                </a:moveTo>
                <a:lnTo>
                  <a:pt x="45720" y="758952"/>
                </a:lnTo>
                <a:lnTo>
                  <a:pt x="45720" y="0"/>
                </a:lnTo>
                <a:lnTo>
                  <a:pt x="0" y="0"/>
                </a:lnTo>
                <a:lnTo>
                  <a:pt x="0" y="758952"/>
                </a:lnTo>
                <a:lnTo>
                  <a:pt x="0" y="783336"/>
                </a:lnTo>
                <a:lnTo>
                  <a:pt x="0" y="792480"/>
                </a:lnTo>
                <a:lnTo>
                  <a:pt x="1075944" y="792480"/>
                </a:lnTo>
                <a:lnTo>
                  <a:pt x="1075944" y="758952"/>
                </a:lnTo>
                <a:close/>
              </a:path>
            </a:pathLst>
          </a:custGeom>
          <a:solidFill>
            <a:srgbClr val="C55A11"/>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7" name="Google Shape;307;p32"/>
          <p:cNvSpPr txBox="1"/>
          <p:nvPr/>
        </p:nvSpPr>
        <p:spPr>
          <a:xfrm>
            <a:off x="3230023" y="1937194"/>
            <a:ext cx="4572000" cy="75405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a:solidFill>
                  <a:srgbClr val="000000"/>
                </a:solidFill>
                <a:latin typeface="Times New Roman"/>
                <a:ea typeface="Times New Roman"/>
                <a:cs typeface="Times New Roman"/>
                <a:sym typeface="Times New Roman"/>
              </a:rPr>
              <a:t>Prof.  Bhargavi M &amp; Prof. Vidhyashree DM</a:t>
            </a:r>
            <a:endParaRPr/>
          </a:p>
          <a:p>
            <a:pPr marL="12700" marR="0" lvl="0" indent="0" algn="l" rtl="0">
              <a:lnSpc>
                <a:spcPct val="100000"/>
              </a:lnSpc>
              <a:spcBef>
                <a:spcPts val="550"/>
              </a:spcBef>
              <a:spcAft>
                <a:spcPts val="0"/>
              </a:spcAft>
              <a:buNone/>
            </a:pPr>
            <a:endParaRPr sz="2000" b="0" i="0" u="none" strike="noStrike" cap="none">
              <a:solidFill>
                <a:srgbClr val="000000"/>
              </a:solidFill>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pic>
        <p:nvPicPr>
          <p:cNvPr id="44" name="Google Shape;44;p1"/>
          <p:cNvPicPr preferRelativeResize="0"/>
          <p:nvPr/>
        </p:nvPicPr>
        <p:blipFill rotWithShape="1">
          <a:blip r:embed="rId3">
            <a:alphaModFix/>
          </a:blip>
          <a:srcRect/>
          <a:stretch/>
        </p:blipFill>
        <p:spPr>
          <a:xfrm>
            <a:off x="679704" y="1121663"/>
            <a:ext cx="1886712" cy="2828544"/>
          </a:xfrm>
          <a:prstGeom prst="rect">
            <a:avLst/>
          </a:prstGeom>
          <a:noFill/>
          <a:ln>
            <a:noFill/>
          </a:ln>
        </p:spPr>
      </p:pic>
      <p:sp>
        <p:nvSpPr>
          <p:cNvPr id="45" name="Google Shape;45;p1"/>
          <p:cNvSpPr txBox="1">
            <a:spLocks noGrp="1"/>
          </p:cNvSpPr>
          <p:nvPr>
            <p:ph type="title"/>
          </p:nvPr>
        </p:nvSpPr>
        <p:spPr>
          <a:xfrm>
            <a:off x="625728" y="1204925"/>
            <a:ext cx="7892542" cy="530860"/>
          </a:xfrm>
          <a:prstGeom prst="rect">
            <a:avLst/>
          </a:prstGeom>
          <a:noFill/>
          <a:ln>
            <a:noFill/>
          </a:ln>
        </p:spPr>
        <p:txBody>
          <a:bodyPr spcFirstLastPara="1" wrap="square" lIns="0" tIns="14600" rIns="0" bIns="0" anchor="t" anchorCtr="0">
            <a:spAutoFit/>
          </a:bodyPr>
          <a:lstStyle/>
          <a:p>
            <a:pPr marL="2289810" lvl="0" indent="0" algn="l" rtl="0">
              <a:lnSpc>
                <a:spcPct val="100000"/>
              </a:lnSpc>
              <a:spcBef>
                <a:spcPts val="0"/>
              </a:spcBef>
              <a:spcAft>
                <a:spcPts val="0"/>
              </a:spcAft>
              <a:buNone/>
            </a:pPr>
            <a:r>
              <a:rPr lang="en-US"/>
              <a:t>Database Management Systems</a:t>
            </a:r>
            <a:endParaRPr/>
          </a:p>
        </p:txBody>
      </p:sp>
      <p:sp>
        <p:nvSpPr>
          <p:cNvPr id="46" name="Google Shape;46;p1"/>
          <p:cNvSpPr/>
          <p:nvPr/>
        </p:nvSpPr>
        <p:spPr>
          <a:xfrm>
            <a:off x="2955035" y="3122675"/>
            <a:ext cx="5947410" cy="0"/>
          </a:xfrm>
          <a:custGeom>
            <a:avLst/>
            <a:gdLst/>
            <a:ahLst/>
            <a:cxnLst/>
            <a:rect l="l" t="t" r="r" b="b"/>
            <a:pathLst>
              <a:path w="5947409" h="120000" extrusionOk="0">
                <a:moveTo>
                  <a:pt x="0" y="0"/>
                </a:moveTo>
                <a:lnTo>
                  <a:pt x="5946902" y="0"/>
                </a:lnTo>
              </a:path>
            </a:pathLst>
          </a:custGeom>
          <a:noFill/>
          <a:ln w="39600" cap="flat" cmpd="sng">
            <a:solidFill>
              <a:srgbClr val="C55A11"/>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 name="Google Shape;47;p1"/>
          <p:cNvSpPr txBox="1"/>
          <p:nvPr/>
        </p:nvSpPr>
        <p:spPr>
          <a:xfrm>
            <a:off x="2945638" y="1929460"/>
            <a:ext cx="5731510" cy="733342"/>
          </a:xfrm>
          <a:prstGeom prst="rect">
            <a:avLst/>
          </a:prstGeom>
          <a:noFill/>
          <a:ln>
            <a:noFill/>
          </a:ln>
        </p:spPr>
        <p:txBody>
          <a:bodyPr spcFirstLastPara="1" wrap="square" lIns="0" tIns="8250" rIns="0" bIns="0" anchor="t" anchorCtr="0">
            <a:spAutoFit/>
          </a:bodyPr>
          <a:lstStyle/>
          <a:p>
            <a:pPr marL="12700" marR="5080" lvl="0" indent="0" algn="l" rtl="0">
              <a:lnSpc>
                <a:spcPct val="100699"/>
              </a:lnSpc>
              <a:spcBef>
                <a:spcPts val="0"/>
              </a:spcBef>
              <a:spcAft>
                <a:spcPts val="0"/>
              </a:spcAft>
              <a:buNone/>
            </a:pPr>
            <a:r>
              <a:rPr lang="en-US" sz="2400" b="1">
                <a:solidFill>
                  <a:srgbClr val="2D75B5"/>
                </a:solidFill>
                <a:latin typeface="Times New Roman"/>
                <a:ea typeface="Times New Roman"/>
                <a:cs typeface="Times New Roman"/>
                <a:sym typeface="Times New Roman"/>
              </a:rPr>
              <a:t>Introduction to protocols for  Concurrency Control in Databases</a:t>
            </a:r>
            <a:endParaRPr sz="2400">
              <a:solidFill>
                <a:schemeClr val="dk1"/>
              </a:solidFill>
              <a:latin typeface="Times New Roman"/>
              <a:ea typeface="Times New Roman"/>
              <a:cs typeface="Times New Roman"/>
              <a:sym typeface="Times New Roman"/>
            </a:endParaRPr>
          </a:p>
        </p:txBody>
      </p:sp>
      <p:sp>
        <p:nvSpPr>
          <p:cNvPr id="48" name="Google Shape;48;p1"/>
          <p:cNvSpPr/>
          <p:nvPr/>
        </p:nvSpPr>
        <p:spPr>
          <a:xfrm>
            <a:off x="161544" y="3965447"/>
            <a:ext cx="1066800" cy="1079500"/>
          </a:xfrm>
          <a:custGeom>
            <a:avLst/>
            <a:gdLst/>
            <a:ahLst/>
            <a:cxnLst/>
            <a:rect l="l" t="t" r="r" b="b"/>
            <a:pathLst>
              <a:path w="1066800" h="1079500" extrusionOk="0">
                <a:moveTo>
                  <a:pt x="1066800" y="1033272"/>
                </a:moveTo>
                <a:lnTo>
                  <a:pt x="45720" y="1033272"/>
                </a:lnTo>
                <a:lnTo>
                  <a:pt x="45720" y="0"/>
                </a:lnTo>
                <a:lnTo>
                  <a:pt x="0" y="0"/>
                </a:lnTo>
                <a:lnTo>
                  <a:pt x="0" y="1033272"/>
                </a:lnTo>
                <a:lnTo>
                  <a:pt x="0" y="1066800"/>
                </a:lnTo>
                <a:lnTo>
                  <a:pt x="0" y="1078992"/>
                </a:lnTo>
                <a:lnTo>
                  <a:pt x="1066800" y="1078992"/>
                </a:lnTo>
                <a:lnTo>
                  <a:pt x="1066800" y="1033272"/>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 name="Google Shape;49;p1"/>
          <p:cNvSpPr/>
          <p:nvPr/>
        </p:nvSpPr>
        <p:spPr>
          <a:xfrm>
            <a:off x="7885176" y="188975"/>
            <a:ext cx="1066800" cy="1079500"/>
          </a:xfrm>
          <a:custGeom>
            <a:avLst/>
            <a:gdLst/>
            <a:ahLst/>
            <a:cxnLst/>
            <a:rect l="l" t="t" r="r" b="b"/>
            <a:pathLst>
              <a:path w="1066800" h="1079500" extrusionOk="0">
                <a:moveTo>
                  <a:pt x="1066800" y="0"/>
                </a:moveTo>
                <a:lnTo>
                  <a:pt x="0" y="0"/>
                </a:lnTo>
                <a:lnTo>
                  <a:pt x="0" y="45720"/>
                </a:lnTo>
                <a:lnTo>
                  <a:pt x="1021080" y="45720"/>
                </a:lnTo>
                <a:lnTo>
                  <a:pt x="1021080" y="1078992"/>
                </a:lnTo>
                <a:lnTo>
                  <a:pt x="1066800" y="1078992"/>
                </a:lnTo>
                <a:lnTo>
                  <a:pt x="1066800" y="45720"/>
                </a:lnTo>
                <a:lnTo>
                  <a:pt x="1066800" y="12192"/>
                </a:lnTo>
                <a:lnTo>
                  <a:pt x="1066800"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 name="Google Shape;50;p1"/>
          <p:cNvSpPr txBox="1"/>
          <p:nvPr/>
        </p:nvSpPr>
        <p:spPr>
          <a:xfrm>
            <a:off x="3525393" y="2751735"/>
            <a:ext cx="4572000" cy="75405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a:solidFill>
                  <a:schemeClr val="dk1"/>
                </a:solidFill>
                <a:latin typeface="Times New Roman"/>
                <a:ea typeface="Times New Roman"/>
                <a:cs typeface="Times New Roman"/>
                <a:sym typeface="Times New Roman"/>
              </a:rPr>
              <a:t>Prof.  Bhargavi M &amp; Prof. Vidhyashree DM</a:t>
            </a:r>
            <a:endParaRPr/>
          </a:p>
          <a:p>
            <a:pPr marL="12700" marR="0" lvl="0" indent="0" algn="l" rtl="0">
              <a:lnSpc>
                <a:spcPct val="100000"/>
              </a:lnSpc>
              <a:spcBef>
                <a:spcPts val="550"/>
              </a:spcBef>
              <a:spcAft>
                <a:spcPts val="0"/>
              </a:spcAft>
              <a:buNone/>
            </a:pPr>
            <a:endParaRPr sz="2000">
              <a:solidFill>
                <a:schemeClr val="dk1"/>
              </a:solidFill>
              <a:latin typeface="Calibri"/>
              <a:ea typeface="Calibri"/>
              <a:cs typeface="Calibri"/>
              <a:sym typeface="Calibri"/>
            </a:endParaRPr>
          </a:p>
        </p:txBody>
      </p:sp>
      <p:sp>
        <p:nvSpPr>
          <p:cNvPr id="51" name="Google Shape;51;p1"/>
          <p:cNvSpPr txBox="1">
            <a:spLocks noGrp="1"/>
          </p:cNvSpPr>
          <p:nvPr>
            <p:ph type="body" idx="1"/>
          </p:nvPr>
        </p:nvSpPr>
        <p:spPr>
          <a:xfrm>
            <a:off x="679704" y="3176027"/>
            <a:ext cx="7756398" cy="406522"/>
          </a:xfrm>
          <a:prstGeom prst="rect">
            <a:avLst/>
          </a:prstGeom>
          <a:noFill/>
          <a:ln>
            <a:noFill/>
          </a:ln>
        </p:spPr>
        <p:txBody>
          <a:bodyPr spcFirstLastPara="1" wrap="square" lIns="0" tIns="97775" rIns="0" bIns="0" anchor="t" anchorCtr="0">
            <a:spAutoFit/>
          </a:bodyPr>
          <a:lstStyle/>
          <a:p>
            <a:pPr marL="2560320" lvl="0" indent="0" algn="l" rtl="0">
              <a:lnSpc>
                <a:spcPct val="100000"/>
              </a:lnSpc>
              <a:spcBef>
                <a:spcPts val="0"/>
              </a:spcBef>
              <a:spcAft>
                <a:spcPts val="0"/>
              </a:spcAft>
              <a:buNone/>
            </a:pPr>
            <a:r>
              <a:rPr lang="en-US" sz="2000" b="0">
                <a:latin typeface="Times New Roman"/>
                <a:ea typeface="Times New Roman"/>
                <a:cs typeface="Times New Roman"/>
                <a:sym typeface="Times New Roman"/>
              </a:rPr>
              <a:t>Department of Computer Science and Engineering</a:t>
            </a:r>
            <a:endParaRPr sz="2000">
              <a:latin typeface="Times New Roman"/>
              <a:ea typeface="Times New Roman"/>
              <a:cs typeface="Times New Roman"/>
              <a:sym typeface="Times New Roman"/>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2"/>
          <p:cNvSpPr txBox="1">
            <a:spLocks noGrp="1"/>
          </p:cNvSpPr>
          <p:nvPr>
            <p:ph type="title"/>
          </p:nvPr>
        </p:nvSpPr>
        <p:spPr>
          <a:xfrm>
            <a:off x="167130" y="99146"/>
            <a:ext cx="5776469" cy="617477"/>
          </a:xfrm>
          <a:prstGeom prst="rect">
            <a:avLst/>
          </a:prstGeom>
          <a:noFill/>
          <a:ln>
            <a:noFill/>
          </a:ln>
        </p:spPr>
        <p:txBody>
          <a:bodyPr spcFirstLastPara="1" wrap="square" lIns="0" tIns="12700" rIns="0" bIns="0" anchor="t" anchorCtr="0">
            <a:spAutoFit/>
          </a:bodyPr>
          <a:lstStyle/>
          <a:p>
            <a:pPr marL="37465" marR="5080" lvl="0" indent="-25400" algn="l" rtl="0">
              <a:lnSpc>
                <a:spcPct val="107300"/>
              </a:lnSpc>
              <a:spcBef>
                <a:spcPts val="0"/>
              </a:spcBef>
              <a:spcAft>
                <a:spcPts val="0"/>
              </a:spcAft>
              <a:buNone/>
            </a:pPr>
            <a:r>
              <a:rPr lang="en-US" sz="1900">
                <a:solidFill>
                  <a:srgbClr val="2D75B5"/>
                </a:solidFill>
              </a:rPr>
              <a:t>Database Management Systems  </a:t>
            </a:r>
            <a:br>
              <a:rPr lang="en-US" sz="1900">
                <a:solidFill>
                  <a:srgbClr val="2D75B5"/>
                </a:solidFill>
              </a:rPr>
            </a:br>
            <a:r>
              <a:rPr lang="en-US" sz="1900">
                <a:latin typeface="Times New Roman"/>
                <a:ea typeface="Times New Roman"/>
                <a:cs typeface="Times New Roman"/>
                <a:sym typeface="Times New Roman"/>
              </a:rPr>
              <a:t>Database Concurrency Control</a:t>
            </a:r>
            <a:endParaRPr sz="1900">
              <a:latin typeface="Times New Roman"/>
              <a:ea typeface="Times New Roman"/>
              <a:cs typeface="Times New Roman"/>
              <a:sym typeface="Times New Roman"/>
            </a:endParaRPr>
          </a:p>
        </p:txBody>
      </p:sp>
      <p:sp>
        <p:nvSpPr>
          <p:cNvPr id="57" name="Google Shape;57;p2"/>
          <p:cNvSpPr/>
          <p:nvPr/>
        </p:nvSpPr>
        <p:spPr>
          <a:xfrm>
            <a:off x="0" y="890015"/>
            <a:ext cx="6668770"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 name="Google Shape;58;p2"/>
          <p:cNvSpPr txBox="1"/>
          <p:nvPr/>
        </p:nvSpPr>
        <p:spPr>
          <a:xfrm>
            <a:off x="328675" y="1208354"/>
            <a:ext cx="7596125" cy="3397725"/>
          </a:xfrm>
          <a:prstGeom prst="rect">
            <a:avLst/>
          </a:prstGeom>
          <a:noFill/>
          <a:ln>
            <a:noFill/>
          </a:ln>
        </p:spPr>
        <p:txBody>
          <a:bodyPr spcFirstLastPara="1" wrap="square" lIns="0" tIns="12050" rIns="0" bIns="0" anchor="t" anchorCtr="0">
            <a:spAutoFit/>
          </a:bodyPr>
          <a:lstStyle/>
          <a:p>
            <a:pPr marL="356870" marR="0" lvl="0" indent="-344805" algn="just" rtl="0">
              <a:lnSpc>
                <a:spcPct val="100000"/>
              </a:lnSpc>
              <a:spcBef>
                <a:spcPts val="0"/>
              </a:spcBef>
              <a:spcAft>
                <a:spcPts val="0"/>
              </a:spcAft>
              <a:buClr>
                <a:srgbClr val="2D75B5"/>
              </a:buClr>
              <a:buSzPts val="2000"/>
              <a:buFont typeface="Noto Sans Symbols"/>
              <a:buChar char="▪"/>
            </a:pPr>
            <a:r>
              <a:rPr lang="en-US" sz="2000">
                <a:solidFill>
                  <a:schemeClr val="dk1"/>
                </a:solidFill>
                <a:latin typeface="Times New Roman"/>
                <a:ea typeface="Times New Roman"/>
                <a:cs typeface="Times New Roman"/>
                <a:sym typeface="Times New Roman"/>
              </a:rPr>
              <a:t>Purpose of Concurrency Control</a:t>
            </a:r>
            <a:endParaRPr sz="2000">
              <a:solidFill>
                <a:schemeClr val="dk1"/>
              </a:solidFill>
              <a:latin typeface="Times New Roman"/>
              <a:ea typeface="Times New Roman"/>
              <a:cs typeface="Times New Roman"/>
              <a:sym typeface="Times New Roman"/>
            </a:endParaRPr>
          </a:p>
          <a:p>
            <a:pPr marL="363220" marR="23495" lvl="0" indent="-342265" algn="just" rtl="0">
              <a:lnSpc>
                <a:spcPct val="100000"/>
              </a:lnSpc>
              <a:spcBef>
                <a:spcPts val="1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To enforce Isolation (through mutual exclusion) among  conflicting transactions.</a:t>
            </a:r>
            <a:endParaRPr sz="2000">
              <a:solidFill>
                <a:schemeClr val="dk1"/>
              </a:solidFill>
              <a:latin typeface="Times New Roman"/>
              <a:ea typeface="Times New Roman"/>
              <a:cs typeface="Times New Roman"/>
              <a:sym typeface="Times New Roman"/>
            </a:endParaRPr>
          </a:p>
          <a:p>
            <a:pPr marL="363220" marR="78105" lvl="0" indent="-342265" algn="just" rtl="0">
              <a:lnSpc>
                <a:spcPct val="100000"/>
              </a:lnSpc>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To preserve database consistency through consistency  preserving execution of transactions.</a:t>
            </a:r>
            <a:endParaRPr sz="2000">
              <a:solidFill>
                <a:schemeClr val="dk1"/>
              </a:solidFill>
              <a:latin typeface="Times New Roman"/>
              <a:ea typeface="Times New Roman"/>
              <a:cs typeface="Times New Roman"/>
              <a:sym typeface="Times New Roman"/>
            </a:endParaRPr>
          </a:p>
          <a:p>
            <a:pPr marL="363220" marR="0" lvl="0" indent="-342265" algn="just" rtl="0">
              <a:lnSpc>
                <a:spcPct val="100000"/>
              </a:lnSpc>
              <a:spcBef>
                <a:spcPts val="5"/>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To resolve read-write and write-write conflicts.</a:t>
            </a:r>
            <a:endParaRPr sz="2000">
              <a:solidFill>
                <a:schemeClr val="dk1"/>
              </a:solidFill>
              <a:latin typeface="Times New Roman"/>
              <a:ea typeface="Times New Roman"/>
              <a:cs typeface="Times New Roman"/>
              <a:sym typeface="Times New Roman"/>
            </a:endParaRPr>
          </a:p>
          <a:p>
            <a:pPr marL="0" marR="0" lvl="0" indent="0" algn="just" rtl="0">
              <a:lnSpc>
                <a:spcPct val="100000"/>
              </a:lnSpc>
              <a:spcBef>
                <a:spcPts val="25"/>
              </a:spcBef>
              <a:spcAft>
                <a:spcPts val="0"/>
              </a:spcAft>
              <a:buNone/>
            </a:pPr>
            <a:endParaRPr sz="2000">
              <a:solidFill>
                <a:schemeClr val="dk1"/>
              </a:solidFill>
              <a:latin typeface="Times New Roman"/>
              <a:ea typeface="Times New Roman"/>
              <a:cs typeface="Times New Roman"/>
              <a:sym typeface="Times New Roman"/>
            </a:endParaRPr>
          </a:p>
          <a:p>
            <a:pPr marL="116204" marR="0" lvl="0" indent="0" algn="just" rtl="0">
              <a:lnSpc>
                <a:spcPct val="100000"/>
              </a:lnSpc>
              <a:spcBef>
                <a:spcPts val="0"/>
              </a:spcBef>
              <a:spcAft>
                <a:spcPts val="0"/>
              </a:spcAft>
              <a:buNone/>
            </a:pPr>
            <a:r>
              <a:rPr lang="en-US" sz="2000" b="1">
                <a:solidFill>
                  <a:schemeClr val="dk1"/>
                </a:solidFill>
                <a:latin typeface="Times New Roman"/>
                <a:ea typeface="Times New Roman"/>
                <a:cs typeface="Times New Roman"/>
                <a:sym typeface="Times New Roman"/>
              </a:rPr>
              <a:t>Example:</a:t>
            </a:r>
            <a:endParaRPr sz="2000">
              <a:solidFill>
                <a:schemeClr val="dk1"/>
              </a:solidFill>
              <a:latin typeface="Times New Roman"/>
              <a:ea typeface="Times New Roman"/>
              <a:cs typeface="Times New Roman"/>
              <a:sym typeface="Times New Roman"/>
            </a:endParaRPr>
          </a:p>
          <a:p>
            <a:pPr marL="271780" marR="5080" lvl="0" indent="0" algn="just"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In concurrent execution environment if T1 conflicts with  T2 over a data item A, then the existing concurrency  control decides if T1 or T2 should get the A and if the  other transaction is rolled-back or waits.</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3"/>
          <p:cNvSpPr txBox="1">
            <a:spLocks noGrp="1"/>
          </p:cNvSpPr>
          <p:nvPr>
            <p:ph type="title"/>
          </p:nvPr>
        </p:nvSpPr>
        <p:spPr>
          <a:xfrm>
            <a:off x="167131" y="99146"/>
            <a:ext cx="3244850" cy="647065"/>
          </a:xfrm>
          <a:prstGeom prst="rect">
            <a:avLst/>
          </a:prstGeom>
          <a:noFill/>
          <a:ln>
            <a:noFill/>
          </a:ln>
        </p:spPr>
        <p:txBody>
          <a:bodyPr spcFirstLastPara="1" wrap="square" lIns="0" tIns="12700" rIns="0" bIns="0" anchor="t" anchorCtr="0">
            <a:spAutoFit/>
          </a:bodyPr>
          <a:lstStyle/>
          <a:p>
            <a:pPr marL="37465" marR="5080" lvl="0" indent="-25400" algn="l" rtl="0">
              <a:lnSpc>
                <a:spcPct val="107300"/>
              </a:lnSpc>
              <a:spcBef>
                <a:spcPts val="0"/>
              </a:spcBef>
              <a:spcAft>
                <a:spcPts val="0"/>
              </a:spcAft>
              <a:buNone/>
            </a:pPr>
            <a:r>
              <a:rPr lang="en-US" sz="1900">
                <a:solidFill>
                  <a:srgbClr val="2D75B5"/>
                </a:solidFill>
              </a:rPr>
              <a:t>Database Management Systems  </a:t>
            </a:r>
            <a:r>
              <a:rPr lang="en-US" sz="1900"/>
              <a:t>Two-Phase Locking Techniques</a:t>
            </a:r>
            <a:endParaRPr sz="1900"/>
          </a:p>
        </p:txBody>
      </p:sp>
      <p:sp>
        <p:nvSpPr>
          <p:cNvPr id="64" name="Google Shape;64;p3"/>
          <p:cNvSpPr/>
          <p:nvPr/>
        </p:nvSpPr>
        <p:spPr>
          <a:xfrm>
            <a:off x="0" y="890015"/>
            <a:ext cx="6668770"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 name="Google Shape;65;p3"/>
          <p:cNvSpPr txBox="1"/>
          <p:nvPr/>
        </p:nvSpPr>
        <p:spPr>
          <a:xfrm>
            <a:off x="221994" y="995298"/>
            <a:ext cx="8236205" cy="3089948"/>
          </a:xfrm>
          <a:prstGeom prst="rect">
            <a:avLst/>
          </a:prstGeom>
          <a:noFill/>
          <a:ln>
            <a:noFill/>
          </a:ln>
        </p:spPr>
        <p:txBody>
          <a:bodyPr spcFirstLastPara="1" wrap="square" lIns="0" tIns="12050" rIns="0" bIns="0" anchor="t" anchorCtr="0">
            <a:spAutoFit/>
          </a:bodyPr>
          <a:lstStyle/>
          <a:p>
            <a:pPr marL="469900" marR="0" lvl="0" indent="-351790" algn="l" rtl="0">
              <a:lnSpc>
                <a:spcPct val="100000"/>
              </a:lnSpc>
              <a:spcBef>
                <a:spcPts val="0"/>
              </a:spcBef>
              <a:spcAft>
                <a:spcPts val="0"/>
              </a:spcAft>
              <a:buClr>
                <a:srgbClr val="2D75B5"/>
              </a:buClr>
              <a:buSzPts val="2000"/>
              <a:buFont typeface="Times New Roman"/>
              <a:buAutoNum type="arabicPeriod"/>
            </a:pPr>
            <a:r>
              <a:rPr lang="en-US" sz="2000" b="1">
                <a:solidFill>
                  <a:schemeClr val="dk1"/>
                </a:solidFill>
                <a:latin typeface="Times New Roman"/>
                <a:ea typeface="Times New Roman"/>
                <a:cs typeface="Times New Roman"/>
                <a:sym typeface="Times New Roman"/>
              </a:rPr>
              <a:t>Locking </a:t>
            </a:r>
            <a:r>
              <a:rPr lang="en-US" sz="2000">
                <a:solidFill>
                  <a:schemeClr val="dk1"/>
                </a:solidFill>
                <a:latin typeface="Times New Roman"/>
                <a:ea typeface="Times New Roman"/>
                <a:cs typeface="Times New Roman"/>
                <a:sym typeface="Times New Roman"/>
              </a:rPr>
              <a:t>is an operation which secures</a:t>
            </a:r>
            <a:endParaRPr sz="2000">
              <a:solidFill>
                <a:schemeClr val="dk1"/>
              </a:solidFill>
              <a:latin typeface="Times New Roman"/>
              <a:ea typeface="Times New Roman"/>
              <a:cs typeface="Times New Roman"/>
              <a:sym typeface="Times New Roman"/>
            </a:endParaRPr>
          </a:p>
          <a:p>
            <a:pPr marL="927100" marR="0" lvl="1" indent="-342265" algn="l" rtl="0">
              <a:lnSpc>
                <a:spcPct val="100000"/>
              </a:lnSpc>
              <a:spcBef>
                <a:spcPts val="5"/>
              </a:spcBef>
              <a:spcAft>
                <a:spcPts val="0"/>
              </a:spcAft>
              <a:buClr>
                <a:schemeClr val="dk1"/>
              </a:buClr>
              <a:buSzPts val="2000"/>
              <a:buFont typeface="Times New Roman"/>
              <a:buAutoNum type="alphaLcParenBoth"/>
            </a:pPr>
            <a:r>
              <a:rPr lang="en-US" sz="2000" b="0" i="0" u="none" strike="noStrike" cap="none">
                <a:solidFill>
                  <a:schemeClr val="dk1"/>
                </a:solidFill>
                <a:latin typeface="Times New Roman"/>
                <a:ea typeface="Times New Roman"/>
                <a:cs typeface="Times New Roman"/>
                <a:sym typeface="Times New Roman"/>
              </a:rPr>
              <a:t>permission to Read</a:t>
            </a:r>
            <a:endParaRPr sz="2000" b="0" i="0" u="none" strike="noStrike" cap="none">
              <a:solidFill>
                <a:schemeClr val="dk1"/>
              </a:solidFill>
              <a:latin typeface="Times New Roman"/>
              <a:ea typeface="Times New Roman"/>
              <a:cs typeface="Times New Roman"/>
              <a:sym typeface="Times New Roman"/>
            </a:endParaRPr>
          </a:p>
          <a:p>
            <a:pPr marL="927100" marR="0" lvl="1" indent="-342265" algn="l" rtl="0">
              <a:lnSpc>
                <a:spcPct val="100000"/>
              </a:lnSpc>
              <a:spcBef>
                <a:spcPts val="0"/>
              </a:spcBef>
              <a:spcAft>
                <a:spcPts val="0"/>
              </a:spcAft>
              <a:buClr>
                <a:schemeClr val="dk1"/>
              </a:buClr>
              <a:buSzPts val="2000"/>
              <a:buFont typeface="Times New Roman"/>
              <a:buAutoNum type="alphaLcParenBoth"/>
            </a:pPr>
            <a:r>
              <a:rPr lang="en-US" sz="2000" b="0" i="0" u="none" strike="noStrike" cap="none">
                <a:solidFill>
                  <a:schemeClr val="dk1"/>
                </a:solidFill>
                <a:latin typeface="Times New Roman"/>
                <a:ea typeface="Times New Roman"/>
                <a:cs typeface="Times New Roman"/>
                <a:sym typeface="Times New Roman"/>
              </a:rPr>
              <a:t>permission to Write a data item for a transaction.</a:t>
            </a:r>
            <a:endParaRPr sz="2000" b="0" i="0" u="none" strike="noStrike" cap="none">
              <a:solidFill>
                <a:schemeClr val="dk1"/>
              </a:solidFill>
              <a:latin typeface="Times New Roman"/>
              <a:ea typeface="Times New Roman"/>
              <a:cs typeface="Times New Roman"/>
              <a:sym typeface="Times New Roman"/>
            </a:endParaRPr>
          </a:p>
          <a:p>
            <a:pPr marL="485140" marR="0" lvl="0" indent="0" algn="l" rtl="0">
              <a:lnSpc>
                <a:spcPct val="100000"/>
              </a:lnSpc>
              <a:spcBef>
                <a:spcPts val="5"/>
              </a:spcBef>
              <a:spcAft>
                <a:spcPts val="0"/>
              </a:spcAft>
              <a:buNone/>
            </a:pPr>
            <a:r>
              <a:rPr lang="en-US" sz="2000" b="1">
                <a:solidFill>
                  <a:schemeClr val="dk1"/>
                </a:solidFill>
                <a:latin typeface="Times New Roman"/>
                <a:ea typeface="Times New Roman"/>
                <a:cs typeface="Times New Roman"/>
                <a:sym typeface="Times New Roman"/>
              </a:rPr>
              <a:t>Example:</a:t>
            </a:r>
            <a:endParaRPr sz="2000">
              <a:solidFill>
                <a:schemeClr val="dk1"/>
              </a:solidFill>
              <a:latin typeface="Times New Roman"/>
              <a:ea typeface="Times New Roman"/>
              <a:cs typeface="Times New Roman"/>
              <a:sym typeface="Times New Roman"/>
            </a:endParaRPr>
          </a:p>
          <a:p>
            <a:pPr marL="485140"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Lock (X). Data item X is locked in behalf of the requesting Transaction.</a:t>
            </a:r>
            <a:endParaRPr sz="2000">
              <a:solidFill>
                <a:schemeClr val="dk1"/>
              </a:solidFill>
              <a:latin typeface="Times New Roman"/>
              <a:ea typeface="Times New Roman"/>
              <a:cs typeface="Times New Roman"/>
              <a:sym typeface="Times New Roman"/>
            </a:endParaRPr>
          </a:p>
          <a:p>
            <a:pPr marL="0" marR="0" lvl="0" indent="0" algn="l" rtl="0">
              <a:lnSpc>
                <a:spcPct val="100000"/>
              </a:lnSpc>
              <a:spcBef>
                <a:spcPts val="25"/>
              </a:spcBef>
              <a:spcAft>
                <a:spcPts val="0"/>
              </a:spcAft>
              <a:buNone/>
            </a:pPr>
            <a:endParaRPr sz="2000">
              <a:solidFill>
                <a:schemeClr val="dk1"/>
              </a:solidFill>
              <a:latin typeface="Times New Roman"/>
              <a:ea typeface="Times New Roman"/>
              <a:cs typeface="Times New Roman"/>
              <a:sym typeface="Times New Roman"/>
            </a:endParaRPr>
          </a:p>
          <a:p>
            <a:pPr marL="448309" marR="0" lvl="0" indent="-436245" algn="l" rtl="0">
              <a:lnSpc>
                <a:spcPct val="100000"/>
              </a:lnSpc>
              <a:spcBef>
                <a:spcPts val="0"/>
              </a:spcBef>
              <a:spcAft>
                <a:spcPts val="0"/>
              </a:spcAft>
              <a:buClr>
                <a:schemeClr val="dk1"/>
              </a:buClr>
              <a:buSzPts val="2000"/>
              <a:buFont typeface="Calibri"/>
              <a:buAutoNum type="arabicPeriod" startAt="2"/>
            </a:pPr>
            <a:r>
              <a:rPr lang="en-US" sz="2000" b="1">
                <a:solidFill>
                  <a:schemeClr val="dk1"/>
                </a:solidFill>
                <a:latin typeface="Times New Roman"/>
                <a:ea typeface="Times New Roman"/>
                <a:cs typeface="Times New Roman"/>
                <a:sym typeface="Times New Roman"/>
              </a:rPr>
              <a:t>Unlocking </a:t>
            </a:r>
            <a:r>
              <a:rPr lang="en-US" sz="2000">
                <a:solidFill>
                  <a:schemeClr val="dk1"/>
                </a:solidFill>
                <a:latin typeface="Times New Roman"/>
                <a:ea typeface="Times New Roman"/>
                <a:cs typeface="Times New Roman"/>
                <a:sym typeface="Times New Roman"/>
              </a:rPr>
              <a:t>is an operation which removes these permissions from the</a:t>
            </a:r>
            <a:endParaRPr sz="2000">
              <a:solidFill>
                <a:schemeClr val="dk1"/>
              </a:solidFill>
              <a:latin typeface="Times New Roman"/>
              <a:ea typeface="Times New Roman"/>
              <a:cs typeface="Times New Roman"/>
              <a:sym typeface="Times New Roman"/>
            </a:endParaRPr>
          </a:p>
          <a:p>
            <a:pPr marL="12700"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data item.</a:t>
            </a:r>
            <a:endParaRPr sz="2000">
              <a:solidFill>
                <a:schemeClr val="dk1"/>
              </a:solidFill>
              <a:latin typeface="Times New Roman"/>
              <a:ea typeface="Times New Roman"/>
              <a:cs typeface="Times New Roman"/>
              <a:sym typeface="Times New Roman"/>
            </a:endParaRPr>
          </a:p>
          <a:p>
            <a:pPr marL="485140" marR="0" lvl="0" indent="0" algn="l" rtl="0">
              <a:lnSpc>
                <a:spcPct val="100000"/>
              </a:lnSpc>
              <a:spcBef>
                <a:spcPts val="0"/>
              </a:spcBef>
              <a:spcAft>
                <a:spcPts val="0"/>
              </a:spcAft>
              <a:buNone/>
            </a:pPr>
            <a:r>
              <a:rPr lang="en-US" sz="2000" b="1">
                <a:solidFill>
                  <a:schemeClr val="dk1"/>
                </a:solidFill>
                <a:latin typeface="Times New Roman"/>
                <a:ea typeface="Times New Roman"/>
                <a:cs typeface="Times New Roman"/>
                <a:sym typeface="Times New Roman"/>
              </a:rPr>
              <a:t>Example:</a:t>
            </a:r>
            <a:endParaRPr sz="2000">
              <a:solidFill>
                <a:schemeClr val="dk1"/>
              </a:solidFill>
              <a:latin typeface="Times New Roman"/>
              <a:ea typeface="Times New Roman"/>
              <a:cs typeface="Times New Roman"/>
              <a:sym typeface="Times New Roman"/>
            </a:endParaRPr>
          </a:p>
          <a:p>
            <a:pPr marL="485140" marR="0" lvl="0" indent="0" algn="l" rtl="0">
              <a:lnSpc>
                <a:spcPct val="100000"/>
              </a:lnSpc>
              <a:spcBef>
                <a:spcPts val="5"/>
              </a:spcBef>
              <a:spcAft>
                <a:spcPts val="0"/>
              </a:spcAft>
              <a:buNone/>
            </a:pPr>
            <a:r>
              <a:rPr lang="en-US" sz="2000">
                <a:solidFill>
                  <a:schemeClr val="dk1"/>
                </a:solidFill>
                <a:latin typeface="Times New Roman"/>
                <a:ea typeface="Times New Roman"/>
                <a:cs typeface="Times New Roman"/>
                <a:sym typeface="Times New Roman"/>
              </a:rPr>
              <a:t>Unlock (X): Data item X is made available to all other transactions.</a:t>
            </a:r>
            <a:endParaRPr sz="2000">
              <a:solidFill>
                <a:schemeClr val="dk1"/>
              </a:solidFill>
              <a:latin typeface="Times New Roman"/>
              <a:ea typeface="Times New Roman"/>
              <a:cs typeface="Times New Roman"/>
              <a:sym typeface="Times New Roman"/>
            </a:endParaRPr>
          </a:p>
        </p:txBody>
      </p:sp>
      <p:sp>
        <p:nvSpPr>
          <p:cNvPr id="66" name="Google Shape;66;p3"/>
          <p:cNvSpPr txBox="1"/>
          <p:nvPr/>
        </p:nvSpPr>
        <p:spPr>
          <a:xfrm>
            <a:off x="2438400" y="4479925"/>
            <a:ext cx="4063365" cy="463550"/>
          </a:xfrm>
          <a:prstGeom prst="rect">
            <a:avLst/>
          </a:prstGeom>
          <a:noFill/>
          <a:ln w="18275" cap="flat" cmpd="sng">
            <a:solidFill>
              <a:srgbClr val="006FC0"/>
            </a:solidFill>
            <a:prstDash val="solid"/>
            <a:round/>
            <a:headEnd type="none" w="sm" len="sm"/>
            <a:tailEnd type="none" w="sm" len="sm"/>
          </a:ln>
        </p:spPr>
        <p:txBody>
          <a:bodyPr spcFirstLastPara="1" wrap="square" lIns="0" tIns="52700" rIns="0" bIns="0" anchor="t" anchorCtr="0">
            <a:spAutoFit/>
          </a:bodyPr>
          <a:lstStyle/>
          <a:p>
            <a:pPr marL="186055" marR="0" lvl="0" indent="0" algn="l" rtl="0">
              <a:lnSpc>
                <a:spcPct val="100000"/>
              </a:lnSpc>
              <a:spcBef>
                <a:spcPts val="0"/>
              </a:spcBef>
              <a:spcAft>
                <a:spcPts val="0"/>
              </a:spcAft>
              <a:buNone/>
            </a:pPr>
            <a:r>
              <a:rPr lang="en-US" sz="1800" b="1">
                <a:solidFill>
                  <a:srgbClr val="C55A11"/>
                </a:solidFill>
                <a:latin typeface="Calibri"/>
                <a:ea typeface="Calibri"/>
                <a:cs typeface="Calibri"/>
                <a:sym typeface="Calibri"/>
              </a:rPr>
              <a:t>Lock and Unlock are Atomic operations.</a:t>
            </a:r>
            <a:endParaRPr sz="1800">
              <a:solidFill>
                <a:schemeClr val="dk1"/>
              </a:solidFill>
              <a:latin typeface="Calibri"/>
              <a:ea typeface="Calibri"/>
              <a:cs typeface="Calibri"/>
              <a:sym typeface="Calibri"/>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4"/>
          <p:cNvSpPr/>
          <p:nvPr/>
        </p:nvSpPr>
        <p:spPr>
          <a:xfrm>
            <a:off x="0" y="890015"/>
            <a:ext cx="6668770"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 name="Google Shape;72;p4"/>
          <p:cNvSpPr txBox="1"/>
          <p:nvPr/>
        </p:nvSpPr>
        <p:spPr>
          <a:xfrm>
            <a:off x="152400" y="212725"/>
            <a:ext cx="8465185" cy="4614725"/>
          </a:xfrm>
          <a:prstGeom prst="rect">
            <a:avLst/>
          </a:prstGeom>
          <a:noFill/>
          <a:ln>
            <a:noFill/>
          </a:ln>
        </p:spPr>
        <p:txBody>
          <a:bodyPr spcFirstLastPara="1" wrap="square" lIns="0" tIns="79375" rIns="0" bIns="0" anchor="t" anchorCtr="0">
            <a:spAutoFit/>
          </a:bodyPr>
          <a:lstStyle/>
          <a:p>
            <a:pPr marL="0" marR="5717540" lvl="0" indent="0" algn="ctr" rtl="0">
              <a:lnSpc>
                <a:spcPct val="100000"/>
              </a:lnSpc>
              <a:spcBef>
                <a:spcPts val="0"/>
              </a:spcBef>
              <a:spcAft>
                <a:spcPts val="0"/>
              </a:spcAft>
              <a:buNone/>
            </a:pPr>
            <a:r>
              <a:rPr lang="en-US" sz="1600" b="1">
                <a:solidFill>
                  <a:srgbClr val="2D75B5"/>
                </a:solidFill>
                <a:latin typeface="Calibri"/>
                <a:ea typeface="Calibri"/>
                <a:cs typeface="Calibri"/>
                <a:sym typeface="Calibri"/>
              </a:rPr>
              <a:t>Database Management Systems</a:t>
            </a:r>
            <a:endParaRPr sz="1600">
              <a:solidFill>
                <a:schemeClr val="dk1"/>
              </a:solidFill>
              <a:latin typeface="Calibri"/>
              <a:ea typeface="Calibri"/>
              <a:cs typeface="Calibri"/>
              <a:sym typeface="Calibri"/>
            </a:endParaRPr>
          </a:p>
          <a:p>
            <a:pPr marL="0" marR="0" lvl="0" indent="0" algn="l" rtl="0">
              <a:lnSpc>
                <a:spcPct val="100000"/>
              </a:lnSpc>
              <a:spcBef>
                <a:spcPts val="0"/>
              </a:spcBef>
              <a:spcAft>
                <a:spcPts val="0"/>
              </a:spcAft>
              <a:buNone/>
            </a:pPr>
            <a:r>
              <a:rPr lang="en-US" sz="2200">
                <a:solidFill>
                  <a:srgbClr val="C00000"/>
                </a:solidFill>
                <a:latin typeface="Times New Roman"/>
                <a:ea typeface="Times New Roman"/>
                <a:cs typeface="Times New Roman"/>
                <a:sym typeface="Times New Roman"/>
              </a:rPr>
              <a:t>Two- Phase Locking system </a:t>
            </a:r>
            <a:endParaRPr sz="2200">
              <a:solidFill>
                <a:srgbClr val="C00000"/>
              </a:solidFill>
              <a:latin typeface="Times New Roman"/>
              <a:ea typeface="Times New Roman"/>
              <a:cs typeface="Times New Roman"/>
              <a:sym typeface="Times New Roman"/>
            </a:endParaRPr>
          </a:p>
          <a:p>
            <a:pPr marL="259080" marR="0" lvl="0" indent="0" algn="l" rtl="0">
              <a:lnSpc>
                <a:spcPct val="100000"/>
              </a:lnSpc>
              <a:spcBef>
                <a:spcPts val="1050"/>
              </a:spcBef>
              <a:spcAft>
                <a:spcPts val="0"/>
              </a:spcAft>
              <a:buNone/>
            </a:pPr>
            <a:r>
              <a:rPr lang="en-US" sz="2000" b="1">
                <a:solidFill>
                  <a:srgbClr val="FF0000"/>
                </a:solidFill>
                <a:latin typeface="Times New Roman"/>
                <a:ea typeface="Times New Roman"/>
                <a:cs typeface="Times New Roman"/>
                <a:sym typeface="Times New Roman"/>
              </a:rPr>
              <a:t>Binary Locking</a:t>
            </a:r>
            <a:endParaRPr sz="2000">
              <a:solidFill>
                <a:srgbClr val="FF0000"/>
              </a:solidFill>
              <a:latin typeface="Times New Roman"/>
              <a:ea typeface="Times New Roman"/>
              <a:cs typeface="Times New Roman"/>
              <a:sym typeface="Times New Roman"/>
            </a:endParaRPr>
          </a:p>
          <a:p>
            <a:pPr marL="591820" marR="0" lvl="0" indent="-332739" algn="just" rtl="0">
              <a:lnSpc>
                <a:spcPct val="100000"/>
              </a:lnSpc>
              <a:spcBef>
                <a:spcPts val="5"/>
              </a:spcBef>
              <a:spcAft>
                <a:spcPts val="0"/>
              </a:spcAft>
              <a:buClr>
                <a:srgbClr val="2D75B5"/>
              </a:buClr>
              <a:buSzPts val="2375"/>
              <a:buFont typeface="Tahoma"/>
              <a:buChar char="•"/>
            </a:pPr>
            <a:r>
              <a:rPr lang="en-US" sz="2000">
                <a:solidFill>
                  <a:schemeClr val="dk1"/>
                </a:solidFill>
                <a:latin typeface="Times New Roman"/>
                <a:ea typeface="Times New Roman"/>
                <a:cs typeface="Times New Roman"/>
                <a:sym typeface="Times New Roman"/>
              </a:rPr>
              <a:t>A binary lock can have two states or values: locked and unlocked</a:t>
            </a:r>
            <a:endParaRPr sz="2000">
              <a:solidFill>
                <a:schemeClr val="dk1"/>
              </a:solidFill>
              <a:latin typeface="Times New Roman"/>
              <a:ea typeface="Times New Roman"/>
              <a:cs typeface="Times New Roman"/>
              <a:sym typeface="Times New Roman"/>
            </a:endParaRPr>
          </a:p>
          <a:p>
            <a:pPr marL="0" marR="5768340" lvl="0" indent="0" algn="just"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(or 1 and 0, for simplicity)</a:t>
            </a:r>
            <a:endParaRPr sz="2000">
              <a:solidFill>
                <a:schemeClr val="dk1"/>
              </a:solidFill>
              <a:latin typeface="Times New Roman"/>
              <a:ea typeface="Times New Roman"/>
              <a:cs typeface="Times New Roman"/>
              <a:sym typeface="Times New Roman"/>
            </a:endParaRPr>
          </a:p>
          <a:p>
            <a:pPr marL="591820" marR="0" lvl="0" indent="-332739" algn="just" rtl="0">
              <a:lnSpc>
                <a:spcPct val="100000"/>
              </a:lnSpc>
              <a:spcBef>
                <a:spcPts val="5"/>
              </a:spcBef>
              <a:spcAft>
                <a:spcPts val="0"/>
              </a:spcAft>
              <a:buClr>
                <a:srgbClr val="2D75B5"/>
              </a:buClr>
              <a:buSzPts val="2375"/>
              <a:buFont typeface="Tahoma"/>
              <a:buChar char="•"/>
            </a:pPr>
            <a:r>
              <a:rPr lang="en-US" sz="2000">
                <a:solidFill>
                  <a:schemeClr val="dk1"/>
                </a:solidFill>
                <a:latin typeface="Times New Roman"/>
                <a:ea typeface="Times New Roman"/>
                <a:cs typeface="Times New Roman"/>
                <a:sym typeface="Times New Roman"/>
              </a:rPr>
              <a:t>A distinct lock is associated with each database item X.</a:t>
            </a:r>
            <a:endParaRPr sz="2000">
              <a:solidFill>
                <a:schemeClr val="dk1"/>
              </a:solidFill>
              <a:latin typeface="Times New Roman"/>
              <a:ea typeface="Times New Roman"/>
              <a:cs typeface="Times New Roman"/>
              <a:sym typeface="Times New Roman"/>
            </a:endParaRPr>
          </a:p>
          <a:p>
            <a:pPr marL="546100" marR="0" lvl="0" indent="-287019" algn="just" rtl="0">
              <a:lnSpc>
                <a:spcPct val="100000"/>
              </a:lnSpc>
              <a:spcBef>
                <a:spcPts val="0"/>
              </a:spcBef>
              <a:spcAft>
                <a:spcPts val="0"/>
              </a:spcAft>
              <a:buClr>
                <a:srgbClr val="2D75B5"/>
              </a:buClr>
              <a:buSzPts val="2375"/>
              <a:buFont typeface="Tahoma"/>
              <a:buChar char="•"/>
            </a:pPr>
            <a:r>
              <a:rPr lang="en-US" sz="2000">
                <a:solidFill>
                  <a:schemeClr val="dk1"/>
                </a:solidFill>
                <a:latin typeface="Times New Roman"/>
                <a:ea typeface="Times New Roman"/>
                <a:cs typeface="Times New Roman"/>
                <a:sym typeface="Times New Roman"/>
              </a:rPr>
              <a:t>If the value of the lock on X is 1, item X cannot be accessed by a database operation that requests the item.</a:t>
            </a:r>
            <a:endParaRPr sz="2000">
              <a:solidFill>
                <a:schemeClr val="dk1"/>
              </a:solidFill>
              <a:latin typeface="Times New Roman"/>
              <a:ea typeface="Times New Roman"/>
              <a:cs typeface="Times New Roman"/>
              <a:sym typeface="Times New Roman"/>
            </a:endParaRPr>
          </a:p>
          <a:p>
            <a:pPr marL="546100" marR="0" lvl="0" indent="-287019" algn="just" rtl="0">
              <a:lnSpc>
                <a:spcPct val="100000"/>
              </a:lnSpc>
              <a:spcBef>
                <a:spcPts val="0"/>
              </a:spcBef>
              <a:spcAft>
                <a:spcPts val="0"/>
              </a:spcAft>
              <a:buClr>
                <a:srgbClr val="2D75B5"/>
              </a:buClr>
              <a:buSzPts val="2375"/>
              <a:buFont typeface="Tahoma"/>
              <a:buChar char="•"/>
            </a:pPr>
            <a:r>
              <a:rPr lang="en-US" sz="2000">
                <a:solidFill>
                  <a:schemeClr val="dk1"/>
                </a:solidFill>
                <a:latin typeface="Times New Roman"/>
                <a:ea typeface="Times New Roman"/>
                <a:cs typeface="Times New Roman"/>
                <a:sym typeface="Times New Roman"/>
              </a:rPr>
              <a:t>If the value of the lock on X is 0, the item can be accessed when requested, and the lock value is changed to 1</a:t>
            </a:r>
            <a:endParaRPr/>
          </a:p>
          <a:p>
            <a:pPr marL="610235" marR="0" lvl="0" indent="-351155" algn="just" rtl="0">
              <a:lnSpc>
                <a:spcPct val="100000"/>
              </a:lnSpc>
              <a:spcBef>
                <a:spcPts val="0"/>
              </a:spcBef>
              <a:spcAft>
                <a:spcPts val="0"/>
              </a:spcAft>
              <a:buClr>
                <a:schemeClr val="dk1"/>
              </a:buClr>
              <a:buSzPts val="2111"/>
              <a:buFont typeface="Times New Roman"/>
              <a:buChar char="-"/>
            </a:pPr>
            <a:r>
              <a:rPr lang="en-US" sz="2000">
                <a:solidFill>
                  <a:schemeClr val="dk1"/>
                </a:solidFill>
                <a:latin typeface="Times New Roman"/>
                <a:ea typeface="Times New Roman"/>
                <a:cs typeface="Times New Roman"/>
                <a:sym typeface="Times New Roman"/>
              </a:rPr>
              <a:t>Database requires that all transactions should be well-formed.</a:t>
            </a:r>
            <a:endParaRPr/>
          </a:p>
          <a:p>
            <a:pPr marL="153035" marR="0" lvl="0" indent="0" algn="just" rtl="0">
              <a:lnSpc>
                <a:spcPct val="91000"/>
              </a:lnSpc>
              <a:spcBef>
                <a:spcPts val="5"/>
              </a:spcBef>
              <a:spcAft>
                <a:spcPts val="0"/>
              </a:spcAft>
              <a:buNone/>
            </a:pPr>
            <a:r>
              <a:rPr lang="en-US" sz="2000" b="1">
                <a:solidFill>
                  <a:schemeClr val="dk1"/>
                </a:solidFill>
                <a:latin typeface="Times New Roman"/>
                <a:ea typeface="Times New Roman"/>
                <a:cs typeface="Times New Roman"/>
                <a:sym typeface="Times New Roman"/>
              </a:rPr>
              <a:t>A transaction is well-formed if:</a:t>
            </a:r>
            <a:endParaRPr sz="2000">
              <a:solidFill>
                <a:schemeClr val="dk1"/>
              </a:solidFill>
              <a:latin typeface="Times New Roman"/>
              <a:ea typeface="Times New Roman"/>
              <a:cs typeface="Times New Roman"/>
              <a:sym typeface="Times New Roman"/>
            </a:endParaRPr>
          </a:p>
          <a:p>
            <a:pPr marL="1068070" marR="0" lvl="1" indent="-342900" algn="just" rtl="0">
              <a:lnSpc>
                <a:spcPct val="101950"/>
              </a:lnSpc>
              <a:spcBef>
                <a:spcPts val="0"/>
              </a:spcBef>
              <a:spcAft>
                <a:spcPts val="0"/>
              </a:spcAft>
              <a:buClr>
                <a:schemeClr val="dk1"/>
              </a:buClr>
              <a:buSzPts val="2250"/>
              <a:buFont typeface="Arial"/>
              <a:buChar char="•"/>
            </a:pPr>
            <a:r>
              <a:rPr lang="en-US" sz="2000" b="0" i="0" u="none" strike="noStrike" cap="none">
                <a:solidFill>
                  <a:schemeClr val="dk1"/>
                </a:solidFill>
                <a:latin typeface="Times New Roman"/>
                <a:ea typeface="Times New Roman"/>
                <a:cs typeface="Times New Roman"/>
                <a:sym typeface="Times New Roman"/>
              </a:rPr>
              <a:t>   It must lock the data item before it reads or writes to it.</a:t>
            </a:r>
            <a:endParaRPr sz="2000" b="0" i="0" u="none" strike="noStrike" cap="none">
              <a:solidFill>
                <a:schemeClr val="dk1"/>
              </a:solidFill>
              <a:latin typeface="Times New Roman"/>
              <a:ea typeface="Times New Roman"/>
              <a:cs typeface="Times New Roman"/>
              <a:sym typeface="Times New Roman"/>
            </a:endParaRPr>
          </a:p>
          <a:p>
            <a:pPr marL="1232535" marR="0" lvl="1" indent="-342900" algn="just" rtl="0">
              <a:lnSpc>
                <a:spcPct val="95000"/>
              </a:lnSpc>
              <a:spcBef>
                <a:spcPts val="0"/>
              </a:spcBef>
              <a:spcAft>
                <a:spcPts val="0"/>
              </a:spcAft>
              <a:buClr>
                <a:schemeClr val="dk1"/>
              </a:buClr>
              <a:buSzPts val="2000"/>
              <a:buFont typeface="Arial"/>
              <a:buChar char="•"/>
            </a:pPr>
            <a:r>
              <a:rPr lang="en-US" sz="2000" b="0" i="0" u="none" strike="noStrike" cap="none">
                <a:solidFill>
                  <a:schemeClr val="dk1"/>
                </a:solidFill>
                <a:latin typeface="Times New Roman"/>
                <a:ea typeface="Times New Roman"/>
                <a:cs typeface="Times New Roman"/>
                <a:sym typeface="Times New Roman"/>
              </a:rPr>
              <a:t>It must not lock an already locked data items and it must not</a:t>
            </a:r>
            <a:endParaRPr sz="2000" b="0" i="0" u="none" strike="noStrike" cap="none">
              <a:solidFill>
                <a:schemeClr val="dk1"/>
              </a:solidFill>
              <a:latin typeface="Times New Roman"/>
              <a:ea typeface="Times New Roman"/>
              <a:cs typeface="Times New Roman"/>
              <a:sym typeface="Times New Roman"/>
            </a:endParaRPr>
          </a:p>
          <a:p>
            <a:pPr marL="982344" marR="0" lvl="0" indent="0" algn="just"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try to unlock a free data item.</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5"/>
          <p:cNvSpPr txBox="1">
            <a:spLocks noGrp="1"/>
          </p:cNvSpPr>
          <p:nvPr>
            <p:ph type="title"/>
          </p:nvPr>
        </p:nvSpPr>
        <p:spPr>
          <a:xfrm>
            <a:off x="167131" y="99146"/>
            <a:ext cx="5444490" cy="647065"/>
          </a:xfrm>
          <a:prstGeom prst="rect">
            <a:avLst/>
          </a:prstGeom>
          <a:noFill/>
          <a:ln>
            <a:noFill/>
          </a:ln>
        </p:spPr>
        <p:txBody>
          <a:bodyPr spcFirstLastPara="1" wrap="square" lIns="0" tIns="33650" rIns="0" bIns="0" anchor="t" anchorCtr="0">
            <a:spAutoFit/>
          </a:bodyPr>
          <a:lstStyle/>
          <a:p>
            <a:pPr marL="12700" lvl="0" indent="0" algn="l" rtl="0">
              <a:lnSpc>
                <a:spcPct val="100000"/>
              </a:lnSpc>
              <a:spcBef>
                <a:spcPts val="0"/>
              </a:spcBef>
              <a:spcAft>
                <a:spcPts val="0"/>
              </a:spcAft>
              <a:buNone/>
            </a:pPr>
            <a:r>
              <a:rPr lang="en-US" sz="1900">
                <a:solidFill>
                  <a:srgbClr val="2D75B5"/>
                </a:solidFill>
              </a:rPr>
              <a:t>Database Management Systems</a:t>
            </a:r>
            <a:endParaRPr sz="1900"/>
          </a:p>
          <a:p>
            <a:pPr marL="37465" lvl="0" indent="0" algn="l" rtl="0">
              <a:lnSpc>
                <a:spcPct val="100000"/>
              </a:lnSpc>
              <a:spcBef>
                <a:spcPts val="165"/>
              </a:spcBef>
              <a:spcAft>
                <a:spcPts val="0"/>
              </a:spcAft>
              <a:buNone/>
            </a:pPr>
            <a:r>
              <a:rPr lang="en-US" sz="1900"/>
              <a:t>Two-Phase Locking Techniques: Essential components</a:t>
            </a:r>
            <a:endParaRPr sz="1900"/>
          </a:p>
        </p:txBody>
      </p:sp>
      <p:sp>
        <p:nvSpPr>
          <p:cNvPr id="78" name="Google Shape;78;p5"/>
          <p:cNvSpPr/>
          <p:nvPr/>
        </p:nvSpPr>
        <p:spPr>
          <a:xfrm>
            <a:off x="0" y="890015"/>
            <a:ext cx="6668770"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 name="Google Shape;79;p5"/>
          <p:cNvSpPr txBox="1"/>
          <p:nvPr/>
        </p:nvSpPr>
        <p:spPr>
          <a:xfrm>
            <a:off x="370433" y="1104341"/>
            <a:ext cx="6255385" cy="2474395"/>
          </a:xfrm>
          <a:prstGeom prst="rect">
            <a:avLst/>
          </a:prstGeom>
          <a:noFill/>
          <a:ln>
            <a:noFill/>
          </a:ln>
        </p:spPr>
        <p:txBody>
          <a:bodyPr spcFirstLastPara="1" wrap="square" lIns="0" tIns="12050" rIns="0" bIns="0" anchor="t" anchorCtr="0">
            <a:spAutoFit/>
          </a:bodyPr>
          <a:lstStyle/>
          <a:p>
            <a:pPr marL="15240" marR="0" lvl="0" indent="0" algn="l" rtl="0">
              <a:lnSpc>
                <a:spcPct val="100000"/>
              </a:lnSpc>
              <a:spcBef>
                <a:spcPts val="0"/>
              </a:spcBef>
              <a:spcAft>
                <a:spcPts val="0"/>
              </a:spcAft>
              <a:buNone/>
            </a:pPr>
            <a:r>
              <a:rPr lang="en-US" sz="1900">
                <a:solidFill>
                  <a:srgbClr val="006FC0"/>
                </a:solidFill>
                <a:latin typeface="Calibri"/>
                <a:ea typeface="Calibri"/>
                <a:cs typeface="Calibri"/>
                <a:sym typeface="Calibri"/>
              </a:rPr>
              <a:t>-	</a:t>
            </a:r>
            <a:r>
              <a:rPr lang="en-US" sz="2000" b="1">
                <a:solidFill>
                  <a:schemeClr val="dk1"/>
                </a:solidFill>
                <a:latin typeface="Times New Roman"/>
                <a:ea typeface="Times New Roman"/>
                <a:cs typeface="Times New Roman"/>
                <a:sym typeface="Times New Roman"/>
              </a:rPr>
              <a:t>Lock Manager</a:t>
            </a:r>
            <a:endParaRPr sz="2000">
              <a:solidFill>
                <a:schemeClr val="dk1"/>
              </a:solidFill>
              <a:latin typeface="Times New Roman"/>
              <a:ea typeface="Times New Roman"/>
              <a:cs typeface="Times New Roman"/>
              <a:sym typeface="Times New Roman"/>
            </a:endParaRPr>
          </a:p>
          <a:p>
            <a:pPr marL="381000" marR="0" lvl="0" indent="0" algn="l" rtl="0">
              <a:lnSpc>
                <a:spcPct val="100000"/>
              </a:lnSpc>
              <a:spcBef>
                <a:spcPts val="10"/>
              </a:spcBef>
              <a:spcAft>
                <a:spcPts val="0"/>
              </a:spcAft>
              <a:buNone/>
            </a:pPr>
            <a:r>
              <a:rPr lang="en-US" sz="2000">
                <a:solidFill>
                  <a:schemeClr val="dk1"/>
                </a:solidFill>
                <a:latin typeface="Times New Roman"/>
                <a:ea typeface="Times New Roman"/>
                <a:cs typeface="Times New Roman"/>
                <a:sym typeface="Times New Roman"/>
              </a:rPr>
              <a:t>Managing locks on data items.</a:t>
            </a:r>
            <a:endParaRPr sz="2000">
              <a:solidFill>
                <a:schemeClr val="dk1"/>
              </a:solidFill>
              <a:latin typeface="Times New Roman"/>
              <a:ea typeface="Times New Roman"/>
              <a:cs typeface="Times New Roman"/>
              <a:sym typeface="Times New Roman"/>
            </a:endParaRPr>
          </a:p>
          <a:p>
            <a:pPr marL="823594" marR="0" lvl="0" indent="-811530" algn="l" rtl="0">
              <a:lnSpc>
                <a:spcPct val="100000"/>
              </a:lnSpc>
              <a:spcBef>
                <a:spcPts val="0"/>
              </a:spcBef>
              <a:spcAft>
                <a:spcPts val="0"/>
              </a:spcAft>
              <a:buClr>
                <a:schemeClr val="dk1"/>
              </a:buClr>
              <a:buSzPts val="2000"/>
              <a:buFont typeface="Times New Roman"/>
              <a:buChar char="-"/>
            </a:pPr>
            <a:r>
              <a:rPr lang="en-US" sz="2000" b="1">
                <a:solidFill>
                  <a:schemeClr val="dk1"/>
                </a:solidFill>
                <a:latin typeface="Times New Roman"/>
                <a:ea typeface="Times New Roman"/>
                <a:cs typeface="Times New Roman"/>
                <a:sym typeface="Times New Roman"/>
              </a:rPr>
              <a:t>Lock Table</a:t>
            </a:r>
            <a:endParaRPr sz="2000">
              <a:solidFill>
                <a:schemeClr val="dk1"/>
              </a:solidFill>
              <a:latin typeface="Times New Roman"/>
              <a:ea typeface="Times New Roman"/>
              <a:cs typeface="Times New Roman"/>
              <a:sym typeface="Times New Roman"/>
            </a:endParaRPr>
          </a:p>
          <a:p>
            <a:pPr marL="652780" marR="5080" lvl="1" indent="-287020" algn="l" rtl="0">
              <a:lnSpc>
                <a:spcPct val="100000"/>
              </a:lnSpc>
              <a:spcBef>
                <a:spcPts val="0"/>
              </a:spcBef>
              <a:spcAft>
                <a:spcPts val="0"/>
              </a:spcAft>
              <a:buClr>
                <a:srgbClr val="000000"/>
              </a:buClr>
              <a:buSzPts val="2000"/>
              <a:buFont typeface="Tahoma"/>
              <a:buChar char="•"/>
            </a:pPr>
            <a:r>
              <a:rPr lang="en-US" sz="2000" b="0" i="0" u="none" strike="noStrike" cap="none">
                <a:solidFill>
                  <a:schemeClr val="dk1"/>
                </a:solidFill>
                <a:latin typeface="Times New Roman"/>
                <a:ea typeface="Times New Roman"/>
                <a:cs typeface="Times New Roman"/>
                <a:sym typeface="Times New Roman"/>
              </a:rPr>
              <a:t>Lock manager uses it to store the identity of a transaction  locking a data item, the data item, lock mode and pointer to  the next data item locked.</a:t>
            </a:r>
            <a:endParaRPr sz="2000" b="0" i="0" u="none" strike="noStrike" cap="none">
              <a:solidFill>
                <a:schemeClr val="dk1"/>
              </a:solidFill>
              <a:latin typeface="Times New Roman"/>
              <a:ea typeface="Times New Roman"/>
              <a:cs typeface="Times New Roman"/>
              <a:sym typeface="Times New Roman"/>
            </a:endParaRPr>
          </a:p>
          <a:p>
            <a:pPr marL="652780" marR="0" lvl="1" indent="-287655" algn="l" rtl="0">
              <a:lnSpc>
                <a:spcPct val="100000"/>
              </a:lnSpc>
              <a:spcBef>
                <a:spcPts val="5"/>
              </a:spcBef>
              <a:spcAft>
                <a:spcPts val="0"/>
              </a:spcAft>
              <a:buClr>
                <a:srgbClr val="000000"/>
              </a:buClr>
              <a:buSzPts val="2000"/>
              <a:buFont typeface="Tahoma"/>
              <a:buChar char="•"/>
            </a:pPr>
            <a:r>
              <a:rPr lang="en-US" sz="2000" b="0" i="0" u="none" strike="noStrike" cap="none">
                <a:solidFill>
                  <a:schemeClr val="dk1"/>
                </a:solidFill>
                <a:latin typeface="Times New Roman"/>
                <a:ea typeface="Times New Roman"/>
                <a:cs typeface="Times New Roman"/>
                <a:sym typeface="Times New Roman"/>
              </a:rPr>
              <a:t>One simple way to implement a lock table is through linked list.</a:t>
            </a:r>
            <a:endParaRPr sz="20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6"/>
          <p:cNvSpPr txBox="1">
            <a:spLocks noGrp="1"/>
          </p:cNvSpPr>
          <p:nvPr>
            <p:ph type="title"/>
          </p:nvPr>
        </p:nvSpPr>
        <p:spPr>
          <a:xfrm>
            <a:off x="167131" y="99146"/>
            <a:ext cx="5444490" cy="647065"/>
          </a:xfrm>
          <a:prstGeom prst="rect">
            <a:avLst/>
          </a:prstGeom>
          <a:noFill/>
          <a:ln>
            <a:noFill/>
          </a:ln>
        </p:spPr>
        <p:txBody>
          <a:bodyPr spcFirstLastPara="1" wrap="square" lIns="0" tIns="33650" rIns="0" bIns="0" anchor="t" anchorCtr="0">
            <a:spAutoFit/>
          </a:bodyPr>
          <a:lstStyle/>
          <a:p>
            <a:pPr marL="12700" lvl="0" indent="0" algn="l" rtl="0">
              <a:lnSpc>
                <a:spcPct val="100000"/>
              </a:lnSpc>
              <a:spcBef>
                <a:spcPts val="0"/>
              </a:spcBef>
              <a:spcAft>
                <a:spcPts val="0"/>
              </a:spcAft>
              <a:buNone/>
            </a:pPr>
            <a:r>
              <a:rPr lang="en-US" sz="1900">
                <a:solidFill>
                  <a:srgbClr val="2D75B5"/>
                </a:solidFill>
              </a:rPr>
              <a:t>Database Management Systems</a:t>
            </a:r>
            <a:endParaRPr sz="1900"/>
          </a:p>
          <a:p>
            <a:pPr marL="37465" lvl="0" indent="0" algn="l" rtl="0">
              <a:lnSpc>
                <a:spcPct val="100000"/>
              </a:lnSpc>
              <a:spcBef>
                <a:spcPts val="165"/>
              </a:spcBef>
              <a:spcAft>
                <a:spcPts val="0"/>
              </a:spcAft>
              <a:buNone/>
            </a:pPr>
            <a:r>
              <a:rPr lang="en-US" sz="1900"/>
              <a:t>Two-Phase Locking Techniques: Essential components</a:t>
            </a:r>
            <a:endParaRPr sz="1900"/>
          </a:p>
        </p:txBody>
      </p:sp>
      <p:sp>
        <p:nvSpPr>
          <p:cNvPr id="85" name="Google Shape;85;p6"/>
          <p:cNvSpPr/>
          <p:nvPr/>
        </p:nvSpPr>
        <p:spPr>
          <a:xfrm>
            <a:off x="0" y="890015"/>
            <a:ext cx="6668770"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 name="Google Shape;86;p6"/>
          <p:cNvSpPr txBox="1"/>
          <p:nvPr/>
        </p:nvSpPr>
        <p:spPr>
          <a:xfrm>
            <a:off x="298805" y="1023569"/>
            <a:ext cx="5403215" cy="3384901"/>
          </a:xfrm>
          <a:prstGeom prst="rect">
            <a:avLst/>
          </a:prstGeom>
          <a:noFill/>
          <a:ln>
            <a:noFill/>
          </a:ln>
        </p:spPr>
        <p:txBody>
          <a:bodyPr spcFirstLastPara="1" wrap="square" lIns="0" tIns="12050" rIns="0" bIns="0" anchor="t" anchorCtr="0">
            <a:spAutoFit/>
          </a:bodyPr>
          <a:lstStyle/>
          <a:p>
            <a:pPr marL="12700" marR="0" lvl="0" indent="0" algn="l" rtl="0">
              <a:lnSpc>
                <a:spcPct val="119500"/>
              </a:lnSpc>
              <a:spcBef>
                <a:spcPts val="0"/>
              </a:spcBef>
              <a:spcAft>
                <a:spcPts val="0"/>
              </a:spcAft>
              <a:buNone/>
            </a:pPr>
            <a:r>
              <a:rPr lang="en-US" sz="2000">
                <a:solidFill>
                  <a:srgbClr val="FF0000"/>
                </a:solidFill>
                <a:latin typeface="Times New Roman"/>
                <a:ea typeface="Times New Roman"/>
                <a:cs typeface="Times New Roman"/>
                <a:sym typeface="Times New Roman"/>
              </a:rPr>
              <a:t>lock_item(X):</a:t>
            </a:r>
            <a:endParaRPr sz="2000">
              <a:solidFill>
                <a:srgbClr val="FF0000"/>
              </a:solidFill>
              <a:latin typeface="Times New Roman"/>
              <a:ea typeface="Times New Roman"/>
              <a:cs typeface="Times New Roman"/>
              <a:sym typeface="Times New Roman"/>
            </a:endParaRPr>
          </a:p>
          <a:p>
            <a:pPr marL="12700" marR="0" lvl="0" indent="0" algn="l" rtl="0">
              <a:lnSpc>
                <a:spcPct val="113500"/>
              </a:lnSpc>
              <a:spcBef>
                <a:spcPts val="0"/>
              </a:spcBef>
              <a:spcAft>
                <a:spcPts val="0"/>
              </a:spcAft>
              <a:buNone/>
            </a:pPr>
            <a:r>
              <a:rPr lang="en-US" sz="2000">
                <a:solidFill>
                  <a:schemeClr val="dk1"/>
                </a:solidFill>
                <a:latin typeface="Times New Roman"/>
                <a:ea typeface="Times New Roman"/>
                <a:cs typeface="Times New Roman"/>
                <a:sym typeface="Times New Roman"/>
              </a:rPr>
              <a:t>The following code performs the lock operation:</a:t>
            </a:r>
            <a:endParaRPr/>
          </a:p>
          <a:p>
            <a:pPr marL="0" marR="0" lvl="0" indent="0" algn="l" rtl="0">
              <a:lnSpc>
                <a:spcPct val="100000"/>
              </a:lnSpc>
              <a:spcBef>
                <a:spcPts val="25"/>
              </a:spcBef>
              <a:spcAft>
                <a:spcPts val="0"/>
              </a:spcAft>
              <a:buNone/>
            </a:pPr>
            <a:endParaRPr sz="2000">
              <a:solidFill>
                <a:schemeClr val="dk1"/>
              </a:solidFill>
              <a:latin typeface="Times New Roman"/>
              <a:ea typeface="Times New Roman"/>
              <a:cs typeface="Times New Roman"/>
              <a:sym typeface="Times New Roman"/>
            </a:endParaRPr>
          </a:p>
          <a:p>
            <a:pPr marL="573405" marR="1479550" lvl="0" indent="-210820" algn="l" rtl="0">
              <a:lnSpc>
                <a:spcPct val="100000"/>
              </a:lnSpc>
              <a:spcBef>
                <a:spcPts val="5"/>
              </a:spcBef>
              <a:spcAft>
                <a:spcPts val="0"/>
              </a:spcAft>
              <a:buNone/>
            </a:pPr>
            <a:r>
              <a:rPr lang="en-US" sz="2000">
                <a:solidFill>
                  <a:schemeClr val="dk1"/>
                </a:solidFill>
                <a:latin typeface="Times New Roman"/>
                <a:ea typeface="Times New Roman"/>
                <a:cs typeface="Times New Roman"/>
                <a:sym typeface="Times New Roman"/>
              </a:rPr>
              <a:t>B: if LOCK (X) = 0 (*item is unlocked*)  then LOCK (X) ← 1 (*lock the item*)  else</a:t>
            </a:r>
            <a:endParaRPr sz="2000">
              <a:solidFill>
                <a:schemeClr val="dk1"/>
              </a:solidFill>
              <a:latin typeface="Times New Roman"/>
              <a:ea typeface="Times New Roman"/>
              <a:cs typeface="Times New Roman"/>
              <a:sym typeface="Times New Roman"/>
            </a:endParaRPr>
          </a:p>
          <a:p>
            <a:pPr marL="796290"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begin</a:t>
            </a:r>
            <a:endParaRPr sz="2000">
              <a:solidFill>
                <a:schemeClr val="dk1"/>
              </a:solidFill>
              <a:latin typeface="Times New Roman"/>
              <a:ea typeface="Times New Roman"/>
              <a:cs typeface="Times New Roman"/>
              <a:sym typeface="Times New Roman"/>
            </a:endParaRPr>
          </a:p>
          <a:p>
            <a:pPr marL="820419" marR="0" lvl="0" indent="0" algn="l" rtl="0">
              <a:lnSpc>
                <a:spcPct val="100000"/>
              </a:lnSpc>
              <a:spcBef>
                <a:spcPts val="5"/>
              </a:spcBef>
              <a:spcAft>
                <a:spcPts val="0"/>
              </a:spcAft>
              <a:buNone/>
            </a:pPr>
            <a:r>
              <a:rPr lang="en-US" sz="2000">
                <a:solidFill>
                  <a:schemeClr val="dk1"/>
                </a:solidFill>
                <a:latin typeface="Times New Roman"/>
                <a:ea typeface="Times New Roman"/>
                <a:cs typeface="Times New Roman"/>
                <a:sym typeface="Times New Roman"/>
              </a:rPr>
              <a:t>wait (until lock (X) = 0</a:t>
            </a:r>
            <a:endParaRPr/>
          </a:p>
          <a:p>
            <a:pPr marL="573405" marR="5080" lvl="0" indent="247014"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And the lock manager wakes up the transaction);  goto B</a:t>
            </a:r>
            <a:endParaRPr/>
          </a:p>
          <a:p>
            <a:pPr marL="573405"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end;</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7"/>
          <p:cNvSpPr txBox="1">
            <a:spLocks noGrp="1"/>
          </p:cNvSpPr>
          <p:nvPr>
            <p:ph type="title"/>
          </p:nvPr>
        </p:nvSpPr>
        <p:spPr>
          <a:xfrm>
            <a:off x="167131" y="99146"/>
            <a:ext cx="5444490" cy="647065"/>
          </a:xfrm>
          <a:prstGeom prst="rect">
            <a:avLst/>
          </a:prstGeom>
          <a:noFill/>
          <a:ln>
            <a:noFill/>
          </a:ln>
        </p:spPr>
        <p:txBody>
          <a:bodyPr spcFirstLastPara="1" wrap="square" lIns="0" tIns="33650" rIns="0" bIns="0" anchor="t" anchorCtr="0">
            <a:spAutoFit/>
          </a:bodyPr>
          <a:lstStyle/>
          <a:p>
            <a:pPr marL="12700" lvl="0" indent="0" algn="l" rtl="0">
              <a:lnSpc>
                <a:spcPct val="100000"/>
              </a:lnSpc>
              <a:spcBef>
                <a:spcPts val="0"/>
              </a:spcBef>
              <a:spcAft>
                <a:spcPts val="0"/>
              </a:spcAft>
              <a:buNone/>
            </a:pPr>
            <a:r>
              <a:rPr lang="en-US" sz="1900">
                <a:solidFill>
                  <a:srgbClr val="2D75B5"/>
                </a:solidFill>
              </a:rPr>
              <a:t>Database Management Systems</a:t>
            </a:r>
            <a:endParaRPr sz="1900"/>
          </a:p>
          <a:p>
            <a:pPr marL="37465" lvl="0" indent="0" algn="l" rtl="0">
              <a:lnSpc>
                <a:spcPct val="100000"/>
              </a:lnSpc>
              <a:spcBef>
                <a:spcPts val="165"/>
              </a:spcBef>
              <a:spcAft>
                <a:spcPts val="0"/>
              </a:spcAft>
              <a:buNone/>
            </a:pPr>
            <a:r>
              <a:rPr lang="en-US" sz="1900"/>
              <a:t>Two-Phase Locking Techniques: Essential components</a:t>
            </a:r>
            <a:endParaRPr sz="1900"/>
          </a:p>
        </p:txBody>
      </p:sp>
      <p:sp>
        <p:nvSpPr>
          <p:cNvPr id="92" name="Google Shape;92;p7"/>
          <p:cNvSpPr/>
          <p:nvPr/>
        </p:nvSpPr>
        <p:spPr>
          <a:xfrm>
            <a:off x="0" y="890015"/>
            <a:ext cx="6668770"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 name="Google Shape;93;p7"/>
          <p:cNvSpPr txBox="1"/>
          <p:nvPr/>
        </p:nvSpPr>
        <p:spPr>
          <a:xfrm>
            <a:off x="751738" y="1301623"/>
            <a:ext cx="5008245" cy="2448106"/>
          </a:xfrm>
          <a:prstGeom prst="rect">
            <a:avLst/>
          </a:prstGeom>
          <a:noFill/>
          <a:ln>
            <a:noFill/>
          </a:ln>
        </p:spPr>
        <p:txBody>
          <a:bodyPr spcFirstLastPara="1" wrap="square" lIns="0" tIns="11425" rIns="0" bIns="0" anchor="t" anchorCtr="0">
            <a:spAutoFit/>
          </a:bodyPr>
          <a:lstStyle/>
          <a:p>
            <a:pPr marL="12700" marR="0" lvl="0" indent="0" algn="l" rtl="0">
              <a:lnSpc>
                <a:spcPct val="119500"/>
              </a:lnSpc>
              <a:spcBef>
                <a:spcPts val="0"/>
              </a:spcBef>
              <a:spcAft>
                <a:spcPts val="0"/>
              </a:spcAft>
              <a:buNone/>
            </a:pPr>
            <a:r>
              <a:rPr lang="en-US" sz="2000">
                <a:solidFill>
                  <a:srgbClr val="FF0000"/>
                </a:solidFill>
                <a:latin typeface="Times New Roman"/>
                <a:ea typeface="Times New Roman"/>
                <a:cs typeface="Times New Roman"/>
                <a:sym typeface="Times New Roman"/>
              </a:rPr>
              <a:t>unlock_item(X):</a:t>
            </a:r>
            <a:endParaRPr sz="2000">
              <a:solidFill>
                <a:srgbClr val="FF0000"/>
              </a:solidFill>
              <a:latin typeface="Times New Roman"/>
              <a:ea typeface="Times New Roman"/>
              <a:cs typeface="Times New Roman"/>
              <a:sym typeface="Times New Roman"/>
            </a:endParaRPr>
          </a:p>
          <a:p>
            <a:pPr marL="12700" marR="0" lvl="0" indent="0" algn="l" rtl="0">
              <a:lnSpc>
                <a:spcPct val="113500"/>
              </a:lnSpc>
              <a:spcBef>
                <a:spcPts val="0"/>
              </a:spcBef>
              <a:spcAft>
                <a:spcPts val="0"/>
              </a:spcAft>
              <a:buNone/>
            </a:pPr>
            <a:r>
              <a:rPr lang="en-US" sz="2000">
                <a:solidFill>
                  <a:schemeClr val="dk1"/>
                </a:solidFill>
                <a:latin typeface="Times New Roman"/>
                <a:ea typeface="Times New Roman"/>
                <a:cs typeface="Times New Roman"/>
                <a:sym typeface="Times New Roman"/>
              </a:rPr>
              <a:t>The following code performs the unlock operation:</a:t>
            </a:r>
            <a:endParaRPr/>
          </a:p>
          <a:p>
            <a:pPr marL="0" marR="0" lvl="0" indent="0" algn="l" rtl="0">
              <a:lnSpc>
                <a:spcPct val="100000"/>
              </a:lnSpc>
              <a:spcBef>
                <a:spcPts val="30"/>
              </a:spcBef>
              <a:spcAft>
                <a:spcPts val="0"/>
              </a:spcAft>
              <a:buNone/>
            </a:pPr>
            <a:endParaRPr sz="2000">
              <a:solidFill>
                <a:schemeClr val="dk1"/>
              </a:solidFill>
              <a:latin typeface="Times New Roman"/>
              <a:ea typeface="Times New Roman"/>
              <a:cs typeface="Times New Roman"/>
              <a:sym typeface="Times New Roman"/>
            </a:endParaRPr>
          </a:p>
          <a:p>
            <a:pPr marL="12700" marR="188976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LOCK (X) ← 0 (*unlock the item*)  if any transactions are waiting</a:t>
            </a:r>
            <a:endParaRPr sz="2000">
              <a:solidFill>
                <a:schemeClr val="dk1"/>
              </a:solidFill>
              <a:latin typeface="Times New Roman"/>
              <a:ea typeface="Times New Roman"/>
              <a:cs typeface="Times New Roman"/>
              <a:sym typeface="Times New Roman"/>
            </a:endParaRPr>
          </a:p>
          <a:p>
            <a:pPr marL="12700" marR="0" lvl="0" indent="0" algn="l" rtl="0">
              <a:lnSpc>
                <a:spcPct val="100000"/>
              </a:lnSpc>
              <a:spcBef>
                <a:spcPts val="5"/>
              </a:spcBef>
              <a:spcAft>
                <a:spcPts val="0"/>
              </a:spcAft>
              <a:buNone/>
            </a:pPr>
            <a:r>
              <a:rPr lang="en-US" sz="2000">
                <a:solidFill>
                  <a:schemeClr val="dk1"/>
                </a:solidFill>
                <a:latin typeface="Times New Roman"/>
                <a:ea typeface="Times New Roman"/>
                <a:cs typeface="Times New Roman"/>
                <a:sym typeface="Times New Roman"/>
              </a:rPr>
              <a:t>then wake up one of the waiting transactions;</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8"/>
          <p:cNvSpPr txBox="1">
            <a:spLocks noGrp="1"/>
          </p:cNvSpPr>
          <p:nvPr>
            <p:ph type="title"/>
          </p:nvPr>
        </p:nvSpPr>
        <p:spPr>
          <a:xfrm>
            <a:off x="167131" y="99146"/>
            <a:ext cx="5444490" cy="647065"/>
          </a:xfrm>
          <a:prstGeom prst="rect">
            <a:avLst/>
          </a:prstGeom>
          <a:noFill/>
          <a:ln>
            <a:noFill/>
          </a:ln>
        </p:spPr>
        <p:txBody>
          <a:bodyPr spcFirstLastPara="1" wrap="square" lIns="0" tIns="33650" rIns="0" bIns="0" anchor="t" anchorCtr="0">
            <a:spAutoFit/>
          </a:bodyPr>
          <a:lstStyle/>
          <a:p>
            <a:pPr marL="12700" lvl="0" indent="0" algn="l" rtl="0">
              <a:lnSpc>
                <a:spcPct val="100000"/>
              </a:lnSpc>
              <a:spcBef>
                <a:spcPts val="0"/>
              </a:spcBef>
              <a:spcAft>
                <a:spcPts val="0"/>
              </a:spcAft>
              <a:buNone/>
            </a:pPr>
            <a:r>
              <a:rPr lang="en-US" sz="1900">
                <a:solidFill>
                  <a:srgbClr val="2D75B5"/>
                </a:solidFill>
              </a:rPr>
              <a:t>Database Management Systems</a:t>
            </a:r>
            <a:endParaRPr sz="1900"/>
          </a:p>
          <a:p>
            <a:pPr marL="37465" lvl="0" indent="0" algn="l" rtl="0">
              <a:lnSpc>
                <a:spcPct val="100000"/>
              </a:lnSpc>
              <a:spcBef>
                <a:spcPts val="165"/>
              </a:spcBef>
              <a:spcAft>
                <a:spcPts val="0"/>
              </a:spcAft>
              <a:buNone/>
            </a:pPr>
            <a:r>
              <a:rPr lang="en-US" sz="1900"/>
              <a:t>Two-Phase Locking Techniques: Essential components</a:t>
            </a:r>
            <a:endParaRPr sz="1900"/>
          </a:p>
        </p:txBody>
      </p:sp>
      <p:sp>
        <p:nvSpPr>
          <p:cNvPr id="99" name="Google Shape;99;p8"/>
          <p:cNvSpPr/>
          <p:nvPr/>
        </p:nvSpPr>
        <p:spPr>
          <a:xfrm>
            <a:off x="0" y="890015"/>
            <a:ext cx="6668770"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0" name="Google Shape;100;p8"/>
          <p:cNvSpPr txBox="1"/>
          <p:nvPr/>
        </p:nvSpPr>
        <p:spPr>
          <a:xfrm>
            <a:off x="295757" y="2303729"/>
            <a:ext cx="95885" cy="30035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800" b="1">
                <a:solidFill>
                  <a:srgbClr val="006FC0"/>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101" name="Google Shape;101;p8"/>
          <p:cNvSpPr txBox="1"/>
          <p:nvPr/>
        </p:nvSpPr>
        <p:spPr>
          <a:xfrm>
            <a:off x="295757" y="3127628"/>
            <a:ext cx="95885" cy="29972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800" b="1">
                <a:solidFill>
                  <a:srgbClr val="006FC0"/>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102" name="Google Shape;102;p8"/>
          <p:cNvSpPr txBox="1">
            <a:spLocks noGrp="1"/>
          </p:cNvSpPr>
          <p:nvPr>
            <p:ph type="body" idx="1"/>
          </p:nvPr>
        </p:nvSpPr>
        <p:spPr>
          <a:xfrm>
            <a:off x="298804" y="1175461"/>
            <a:ext cx="7702195" cy="3089948"/>
          </a:xfrm>
          <a:prstGeom prst="rect">
            <a:avLst/>
          </a:prstGeom>
          <a:noFill/>
          <a:ln>
            <a:noFill/>
          </a:ln>
        </p:spPr>
        <p:txBody>
          <a:bodyPr spcFirstLastPara="1" wrap="square" lIns="0" tIns="12050" rIns="0" bIns="0" anchor="t" anchorCtr="0">
            <a:spAutoFit/>
          </a:bodyPr>
          <a:lstStyle/>
          <a:p>
            <a:pPr marL="363220" lvl="0" indent="-350520" algn="l" rtl="0">
              <a:lnSpc>
                <a:spcPct val="100000"/>
              </a:lnSpc>
              <a:spcBef>
                <a:spcPts val="0"/>
              </a:spcBef>
              <a:spcAft>
                <a:spcPts val="0"/>
              </a:spcAft>
              <a:buClr>
                <a:schemeClr val="dk1"/>
              </a:buClr>
              <a:buSzPts val="2000"/>
              <a:buFont typeface="Calibri"/>
              <a:buChar char="-"/>
            </a:pPr>
            <a:r>
              <a:rPr lang="en-US" sz="2000">
                <a:solidFill>
                  <a:schemeClr val="dk1"/>
                </a:solidFill>
                <a:latin typeface="Times New Roman"/>
                <a:ea typeface="Times New Roman"/>
                <a:cs typeface="Times New Roman"/>
                <a:sym typeface="Times New Roman"/>
              </a:rPr>
              <a:t>Two locks modes:</a:t>
            </a:r>
            <a:endParaRPr/>
          </a:p>
          <a:p>
            <a:pPr marL="417830" lvl="0" indent="-405765" algn="l" rtl="0">
              <a:lnSpc>
                <a:spcPct val="100000"/>
              </a:lnSpc>
              <a:spcBef>
                <a:spcPts val="5"/>
              </a:spcBef>
              <a:spcAft>
                <a:spcPts val="0"/>
              </a:spcAft>
              <a:buClr>
                <a:schemeClr val="dk1"/>
              </a:buClr>
              <a:buSzPts val="2000"/>
              <a:buFont typeface="Calibri"/>
              <a:buChar char="-"/>
            </a:pPr>
            <a:r>
              <a:rPr lang="en-US" sz="2000">
                <a:solidFill>
                  <a:schemeClr val="dk1"/>
                </a:solidFill>
                <a:latin typeface="Times New Roman"/>
                <a:ea typeface="Times New Roman"/>
                <a:cs typeface="Times New Roman"/>
                <a:sym typeface="Times New Roman"/>
              </a:rPr>
              <a:t>Shared /Exclusive Locks (READ/WRITE LOCKS):</a:t>
            </a:r>
            <a:endParaRPr/>
          </a:p>
          <a:p>
            <a:pPr marL="820419" lvl="1" indent="-342265" algn="l" rtl="0">
              <a:lnSpc>
                <a:spcPct val="100000"/>
              </a:lnSpc>
              <a:spcBef>
                <a:spcPts val="5"/>
              </a:spcBef>
              <a:spcAft>
                <a:spcPts val="0"/>
              </a:spcAft>
              <a:buClr>
                <a:schemeClr val="dk1"/>
              </a:buClr>
              <a:buSzPts val="2000"/>
              <a:buFont typeface="Times New Roman"/>
              <a:buAutoNum type="alphaLcParenBoth"/>
            </a:pPr>
            <a:r>
              <a:rPr lang="en-US" sz="2000">
                <a:solidFill>
                  <a:schemeClr val="dk1"/>
                </a:solidFill>
                <a:latin typeface="Times New Roman"/>
                <a:ea typeface="Times New Roman"/>
                <a:cs typeface="Times New Roman"/>
                <a:sym typeface="Times New Roman"/>
              </a:rPr>
              <a:t>shared (read)</a:t>
            </a:r>
            <a:endParaRPr sz="2000">
              <a:solidFill>
                <a:schemeClr val="dk1"/>
              </a:solidFill>
              <a:latin typeface="Times New Roman"/>
              <a:ea typeface="Times New Roman"/>
              <a:cs typeface="Times New Roman"/>
              <a:sym typeface="Times New Roman"/>
            </a:endParaRPr>
          </a:p>
          <a:p>
            <a:pPr marL="820419" lvl="1" indent="-342265" algn="l" rtl="0">
              <a:lnSpc>
                <a:spcPct val="100000"/>
              </a:lnSpc>
              <a:spcBef>
                <a:spcPts val="0"/>
              </a:spcBef>
              <a:spcAft>
                <a:spcPts val="0"/>
              </a:spcAft>
              <a:buClr>
                <a:schemeClr val="dk1"/>
              </a:buClr>
              <a:buSzPts val="2000"/>
              <a:buFont typeface="Times New Roman"/>
              <a:buAutoNum type="alphaLcParenBoth"/>
            </a:pPr>
            <a:r>
              <a:rPr lang="en-US" sz="2000">
                <a:solidFill>
                  <a:schemeClr val="dk1"/>
                </a:solidFill>
                <a:latin typeface="Times New Roman"/>
                <a:ea typeface="Times New Roman"/>
                <a:cs typeface="Times New Roman"/>
                <a:sym typeface="Times New Roman"/>
              </a:rPr>
              <a:t>exclusive (write).</a:t>
            </a:r>
            <a:endParaRPr sz="2000">
              <a:solidFill>
                <a:schemeClr val="dk1"/>
              </a:solidFill>
              <a:latin typeface="Times New Roman"/>
              <a:ea typeface="Times New Roman"/>
              <a:cs typeface="Times New Roman"/>
              <a:sym typeface="Times New Roman"/>
            </a:endParaRPr>
          </a:p>
          <a:p>
            <a:pPr marL="820419"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Shared Mode: Read lock (X)</a:t>
            </a:r>
            <a:endParaRPr sz="2000">
              <a:solidFill>
                <a:schemeClr val="dk1"/>
              </a:solidFill>
              <a:latin typeface="Times New Roman"/>
              <a:ea typeface="Times New Roman"/>
              <a:cs typeface="Times New Roman"/>
              <a:sym typeface="Times New Roman"/>
            </a:endParaRPr>
          </a:p>
          <a:p>
            <a:pPr marL="363220" lvl="0" indent="0" algn="just" rtl="0">
              <a:lnSpc>
                <a:spcPct val="100000"/>
              </a:lnSpc>
              <a:spcBef>
                <a:spcPts val="5"/>
              </a:spcBef>
              <a:spcAft>
                <a:spcPts val="0"/>
              </a:spcAft>
              <a:buNone/>
            </a:pPr>
            <a:r>
              <a:rPr lang="en-US" sz="2000" b="0">
                <a:solidFill>
                  <a:schemeClr val="dk1"/>
                </a:solidFill>
                <a:latin typeface="Times New Roman"/>
                <a:ea typeface="Times New Roman"/>
                <a:cs typeface="Times New Roman"/>
                <a:sym typeface="Times New Roman"/>
              </a:rPr>
              <a:t>More than one transaction can apply share lock on X for reading its</a:t>
            </a:r>
            <a:endParaRPr sz="2000">
              <a:solidFill>
                <a:schemeClr val="dk1"/>
              </a:solidFill>
              <a:latin typeface="Times New Roman"/>
              <a:ea typeface="Times New Roman"/>
              <a:cs typeface="Times New Roman"/>
              <a:sym typeface="Times New Roman"/>
            </a:endParaRPr>
          </a:p>
          <a:p>
            <a:pPr marL="363220" lvl="0" indent="0" algn="l" rtl="0">
              <a:lnSpc>
                <a:spcPct val="100000"/>
              </a:lnSpc>
              <a:spcBef>
                <a:spcPts val="0"/>
              </a:spcBef>
              <a:spcAft>
                <a:spcPts val="0"/>
              </a:spcAft>
              <a:buNone/>
            </a:pPr>
            <a:r>
              <a:rPr lang="en-US" sz="2000" b="0">
                <a:solidFill>
                  <a:schemeClr val="dk1"/>
                </a:solidFill>
                <a:latin typeface="Times New Roman"/>
                <a:ea typeface="Times New Roman"/>
                <a:cs typeface="Times New Roman"/>
                <a:sym typeface="Times New Roman"/>
              </a:rPr>
              <a:t>value but no write lock can be applied on X by any other transaction.</a:t>
            </a:r>
            <a:endParaRPr sz="2000">
              <a:solidFill>
                <a:schemeClr val="dk1"/>
              </a:solidFill>
              <a:latin typeface="Times New Roman"/>
              <a:ea typeface="Times New Roman"/>
              <a:cs typeface="Times New Roman"/>
              <a:sym typeface="Times New Roman"/>
            </a:endParaRPr>
          </a:p>
          <a:p>
            <a:pPr marL="820419"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Exclusive Mode: Write lock (X)</a:t>
            </a:r>
            <a:endParaRPr sz="2000">
              <a:solidFill>
                <a:schemeClr val="dk1"/>
              </a:solidFill>
              <a:latin typeface="Times New Roman"/>
              <a:ea typeface="Times New Roman"/>
              <a:cs typeface="Times New Roman"/>
              <a:sym typeface="Times New Roman"/>
            </a:endParaRPr>
          </a:p>
          <a:p>
            <a:pPr marL="363220" lvl="0" indent="0" algn="l" rtl="0">
              <a:lnSpc>
                <a:spcPct val="100000"/>
              </a:lnSpc>
              <a:spcBef>
                <a:spcPts val="0"/>
              </a:spcBef>
              <a:spcAft>
                <a:spcPts val="0"/>
              </a:spcAft>
              <a:buNone/>
            </a:pPr>
            <a:r>
              <a:rPr lang="en-US" sz="2000" b="0">
                <a:solidFill>
                  <a:schemeClr val="dk1"/>
                </a:solidFill>
                <a:latin typeface="Times New Roman"/>
                <a:ea typeface="Times New Roman"/>
                <a:cs typeface="Times New Roman"/>
                <a:sym typeface="Times New Roman"/>
              </a:rPr>
              <a:t>Only one write lock on X can exist at any time and no shared</a:t>
            </a:r>
            <a:endParaRPr sz="2000">
              <a:solidFill>
                <a:schemeClr val="dk1"/>
              </a:solidFill>
              <a:latin typeface="Times New Roman"/>
              <a:ea typeface="Times New Roman"/>
              <a:cs typeface="Times New Roman"/>
              <a:sym typeface="Times New Roman"/>
            </a:endParaRPr>
          </a:p>
          <a:p>
            <a:pPr marL="363220" lvl="0" indent="0" algn="l" rtl="0">
              <a:lnSpc>
                <a:spcPct val="100000"/>
              </a:lnSpc>
              <a:spcBef>
                <a:spcPts val="0"/>
              </a:spcBef>
              <a:spcAft>
                <a:spcPts val="0"/>
              </a:spcAft>
              <a:buNone/>
            </a:pPr>
            <a:r>
              <a:rPr lang="en-US" sz="2000" b="0">
                <a:solidFill>
                  <a:schemeClr val="dk1"/>
                </a:solidFill>
                <a:latin typeface="Times New Roman"/>
                <a:ea typeface="Times New Roman"/>
                <a:cs typeface="Times New Roman"/>
                <a:sym typeface="Times New Roman"/>
              </a:rPr>
              <a:t>lock can be applied by any other transaction on X.</a:t>
            </a:r>
            <a:endParaRPr sz="2000">
              <a:solidFill>
                <a:schemeClr val="dk1"/>
              </a:solidFill>
              <a:latin typeface="Times New Roman"/>
              <a:ea typeface="Times New Roman"/>
              <a:cs typeface="Times New Roman"/>
              <a:sym typeface="Times New Roman"/>
            </a:endParaRPr>
          </a:p>
        </p:txBody>
      </p:sp>
      <p:sp>
        <p:nvSpPr>
          <p:cNvPr id="103" name="Google Shape;103;p8"/>
          <p:cNvSpPr txBox="1"/>
          <p:nvPr/>
        </p:nvSpPr>
        <p:spPr>
          <a:xfrm>
            <a:off x="533400" y="4269443"/>
            <a:ext cx="2514600" cy="320601"/>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 UNLOCK MODE.</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9"/>
          <p:cNvSpPr txBox="1">
            <a:spLocks noGrp="1"/>
          </p:cNvSpPr>
          <p:nvPr>
            <p:ph type="title"/>
          </p:nvPr>
        </p:nvSpPr>
        <p:spPr>
          <a:xfrm>
            <a:off x="167131" y="99146"/>
            <a:ext cx="5444490" cy="647065"/>
          </a:xfrm>
          <a:prstGeom prst="rect">
            <a:avLst/>
          </a:prstGeom>
          <a:noFill/>
          <a:ln>
            <a:noFill/>
          </a:ln>
        </p:spPr>
        <p:txBody>
          <a:bodyPr spcFirstLastPara="1" wrap="square" lIns="0" tIns="33650" rIns="0" bIns="0" anchor="t" anchorCtr="0">
            <a:spAutoFit/>
          </a:bodyPr>
          <a:lstStyle/>
          <a:p>
            <a:pPr marL="12700" lvl="0" indent="0" algn="l" rtl="0">
              <a:lnSpc>
                <a:spcPct val="100000"/>
              </a:lnSpc>
              <a:spcBef>
                <a:spcPts val="0"/>
              </a:spcBef>
              <a:spcAft>
                <a:spcPts val="0"/>
              </a:spcAft>
              <a:buNone/>
            </a:pPr>
            <a:r>
              <a:rPr lang="en-US" sz="1900">
                <a:solidFill>
                  <a:srgbClr val="2D75B5"/>
                </a:solidFill>
              </a:rPr>
              <a:t>Database Management Systems</a:t>
            </a:r>
            <a:endParaRPr sz="1900"/>
          </a:p>
          <a:p>
            <a:pPr marL="37465" lvl="0" indent="0" algn="l" rtl="0">
              <a:lnSpc>
                <a:spcPct val="100000"/>
              </a:lnSpc>
              <a:spcBef>
                <a:spcPts val="165"/>
              </a:spcBef>
              <a:spcAft>
                <a:spcPts val="0"/>
              </a:spcAft>
              <a:buNone/>
            </a:pPr>
            <a:r>
              <a:rPr lang="en-US" sz="1900"/>
              <a:t>Two-Phase Locking Techniques: Essential components</a:t>
            </a:r>
            <a:endParaRPr sz="1900"/>
          </a:p>
        </p:txBody>
      </p:sp>
      <p:sp>
        <p:nvSpPr>
          <p:cNvPr id="109" name="Google Shape;109;p9"/>
          <p:cNvSpPr/>
          <p:nvPr/>
        </p:nvSpPr>
        <p:spPr>
          <a:xfrm>
            <a:off x="0" y="890015"/>
            <a:ext cx="6668770"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0" name="Google Shape;110;p9"/>
          <p:cNvSpPr txBox="1"/>
          <p:nvPr/>
        </p:nvSpPr>
        <p:spPr>
          <a:xfrm>
            <a:off x="192124" y="904493"/>
            <a:ext cx="8494675" cy="4142801"/>
          </a:xfrm>
          <a:prstGeom prst="rect">
            <a:avLst/>
          </a:prstGeom>
          <a:noFill/>
          <a:ln>
            <a:noFill/>
          </a:ln>
        </p:spPr>
        <p:txBody>
          <a:bodyPr spcFirstLastPara="1" wrap="square" lIns="0" tIns="13325" rIns="0" bIns="0" anchor="t" anchorCtr="0">
            <a:spAutoFit/>
          </a:bodyPr>
          <a:lstStyle/>
          <a:p>
            <a:pPr marL="12700" marR="0" lvl="0" indent="0" algn="l" rtl="0">
              <a:lnSpc>
                <a:spcPct val="95700"/>
              </a:lnSpc>
              <a:spcBef>
                <a:spcPts val="0"/>
              </a:spcBef>
              <a:spcAft>
                <a:spcPts val="0"/>
              </a:spcAft>
              <a:buNone/>
            </a:pPr>
            <a:r>
              <a:rPr lang="en-US" sz="2000" b="1">
                <a:solidFill>
                  <a:srgbClr val="FF0000"/>
                </a:solidFill>
                <a:latin typeface="Times New Roman"/>
                <a:ea typeface="Times New Roman"/>
                <a:cs typeface="Times New Roman"/>
                <a:sym typeface="Times New Roman"/>
              </a:rPr>
              <a:t>Lock Table</a:t>
            </a:r>
            <a:endParaRPr sz="2000">
              <a:solidFill>
                <a:srgbClr val="FF0000"/>
              </a:solidFill>
              <a:latin typeface="Times New Roman"/>
              <a:ea typeface="Times New Roman"/>
              <a:cs typeface="Times New Roman"/>
              <a:sym typeface="Times New Roman"/>
            </a:endParaRPr>
          </a:p>
          <a:p>
            <a:pPr marL="756285" marR="0" lvl="0" indent="-287019" algn="l" rtl="0">
              <a:lnSpc>
                <a:spcPct val="107750"/>
              </a:lnSpc>
              <a:spcBef>
                <a:spcPts val="0"/>
              </a:spcBef>
              <a:spcAft>
                <a:spcPts val="0"/>
              </a:spcAft>
              <a:buClr>
                <a:srgbClr val="000000"/>
              </a:buClr>
              <a:buSzPts val="2000"/>
              <a:buFont typeface="Tahoma"/>
              <a:buChar char="•"/>
            </a:pPr>
            <a:r>
              <a:rPr lang="en-US" sz="2000">
                <a:solidFill>
                  <a:schemeClr val="dk1"/>
                </a:solidFill>
                <a:latin typeface="Times New Roman"/>
                <a:ea typeface="Times New Roman"/>
                <a:cs typeface="Times New Roman"/>
                <a:sym typeface="Times New Roman"/>
              </a:rPr>
              <a:t>keep track of the number of transactions that hold a shared (read) lock on</a:t>
            </a:r>
            <a:endParaRPr/>
          </a:p>
          <a:p>
            <a:pPr marL="756285" marR="0" lvl="0" indent="0" algn="l" rtl="0">
              <a:lnSpc>
                <a:spcPct val="95700"/>
              </a:lnSpc>
              <a:spcBef>
                <a:spcPts val="10"/>
              </a:spcBef>
              <a:spcAft>
                <a:spcPts val="0"/>
              </a:spcAft>
              <a:buNone/>
            </a:pPr>
            <a:r>
              <a:rPr lang="en-US" sz="2000">
                <a:solidFill>
                  <a:schemeClr val="dk1"/>
                </a:solidFill>
                <a:latin typeface="Times New Roman"/>
                <a:ea typeface="Times New Roman"/>
                <a:cs typeface="Times New Roman"/>
                <a:sym typeface="Times New Roman"/>
              </a:rPr>
              <a:t>an item in the lock table,</a:t>
            </a:r>
            <a:endParaRPr sz="2000">
              <a:solidFill>
                <a:schemeClr val="dk1"/>
              </a:solidFill>
              <a:latin typeface="Times New Roman"/>
              <a:ea typeface="Times New Roman"/>
              <a:cs typeface="Times New Roman"/>
              <a:sym typeface="Times New Roman"/>
            </a:endParaRPr>
          </a:p>
          <a:p>
            <a:pPr marL="756285" marR="0" lvl="0" indent="-287019" algn="l" rtl="0">
              <a:lnSpc>
                <a:spcPct val="107750"/>
              </a:lnSpc>
              <a:spcBef>
                <a:spcPts val="0"/>
              </a:spcBef>
              <a:spcAft>
                <a:spcPts val="0"/>
              </a:spcAft>
              <a:buClr>
                <a:srgbClr val="000000"/>
              </a:buClr>
              <a:buSzPts val="2000"/>
              <a:buFont typeface="Tahoma"/>
              <a:buChar char="•"/>
            </a:pPr>
            <a:r>
              <a:rPr lang="en-US" sz="2000">
                <a:solidFill>
                  <a:schemeClr val="dk1"/>
                </a:solidFill>
                <a:latin typeface="Times New Roman"/>
                <a:ea typeface="Times New Roman"/>
                <a:cs typeface="Times New Roman"/>
                <a:sym typeface="Times New Roman"/>
              </a:rPr>
              <a:t>as well as a list of transaction ids that hold a shared lock.</a:t>
            </a:r>
            <a:endParaRPr sz="2000">
              <a:solidFill>
                <a:schemeClr val="dk1"/>
              </a:solidFill>
              <a:latin typeface="Times New Roman"/>
              <a:ea typeface="Times New Roman"/>
              <a:cs typeface="Times New Roman"/>
              <a:sym typeface="Times New Roman"/>
            </a:endParaRPr>
          </a:p>
          <a:p>
            <a:pPr marL="469900"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Each record in the lock table will have four fields:</a:t>
            </a:r>
            <a:endParaRPr sz="2000">
              <a:solidFill>
                <a:schemeClr val="dk1"/>
              </a:solidFill>
              <a:latin typeface="Times New Roman"/>
              <a:ea typeface="Times New Roman"/>
              <a:cs typeface="Times New Roman"/>
              <a:sym typeface="Times New Roman"/>
            </a:endParaRPr>
          </a:p>
          <a:p>
            <a:pPr marL="469900" marR="0" lvl="0" indent="0" algn="l" rtl="0">
              <a:lnSpc>
                <a:spcPct val="100000"/>
              </a:lnSpc>
              <a:spcBef>
                <a:spcPts val="0"/>
              </a:spcBef>
              <a:spcAft>
                <a:spcPts val="0"/>
              </a:spcAft>
              <a:buNone/>
            </a:pPr>
            <a:r>
              <a:rPr lang="en-US" sz="2000">
                <a:solidFill>
                  <a:srgbClr val="C55A11"/>
                </a:solidFill>
                <a:latin typeface="Times New Roman"/>
                <a:ea typeface="Times New Roman"/>
                <a:cs typeface="Times New Roman"/>
                <a:sym typeface="Times New Roman"/>
              </a:rPr>
              <a:t>&lt;Data_item_name, LOCK, No_of_reads, Locking_transaction(s)&gt;.</a:t>
            </a:r>
            <a:endParaRPr sz="2000">
              <a:solidFill>
                <a:schemeClr val="dk1"/>
              </a:solidFill>
              <a:latin typeface="Times New Roman"/>
              <a:ea typeface="Times New Roman"/>
              <a:cs typeface="Times New Roman"/>
              <a:sym typeface="Times New Roman"/>
            </a:endParaRPr>
          </a:p>
          <a:p>
            <a:pPr marL="0" marR="0" lvl="0" indent="0" algn="l" rtl="0">
              <a:lnSpc>
                <a:spcPct val="100000"/>
              </a:lnSpc>
              <a:spcBef>
                <a:spcPts val="30"/>
              </a:spcBef>
              <a:spcAft>
                <a:spcPts val="0"/>
              </a:spcAft>
              <a:buNone/>
            </a:pPr>
            <a:endParaRPr sz="2000">
              <a:solidFill>
                <a:schemeClr val="dk1"/>
              </a:solidFill>
              <a:latin typeface="Times New Roman"/>
              <a:ea typeface="Times New Roman"/>
              <a:cs typeface="Times New Roman"/>
              <a:sym typeface="Times New Roman"/>
            </a:endParaRPr>
          </a:p>
          <a:p>
            <a:pPr marL="756285" marR="173355" lvl="0" indent="-287019" algn="l" rtl="0">
              <a:lnSpc>
                <a:spcPct val="100000"/>
              </a:lnSpc>
              <a:spcBef>
                <a:spcPts val="0"/>
              </a:spcBef>
              <a:spcAft>
                <a:spcPts val="0"/>
              </a:spcAft>
              <a:buClr>
                <a:srgbClr val="000000"/>
              </a:buClr>
              <a:buSzPts val="2000"/>
              <a:buFont typeface="Tahoma"/>
              <a:buChar char="•"/>
            </a:pPr>
            <a:r>
              <a:rPr lang="en-US" sz="2000">
                <a:solidFill>
                  <a:schemeClr val="dk1"/>
                </a:solidFill>
                <a:latin typeface="Times New Roman"/>
                <a:ea typeface="Times New Roman"/>
                <a:cs typeface="Times New Roman"/>
                <a:sym typeface="Times New Roman"/>
              </a:rPr>
              <a:t>The system needs to maintain lock records only for locked items in the lock  table. (The value (state) of LOCK is either read-locked or write-locked,  suitably coded.)</a:t>
            </a:r>
            <a:endParaRPr sz="2000">
              <a:solidFill>
                <a:schemeClr val="dk1"/>
              </a:solidFill>
              <a:latin typeface="Times New Roman"/>
              <a:ea typeface="Times New Roman"/>
              <a:cs typeface="Times New Roman"/>
              <a:sym typeface="Times New Roman"/>
            </a:endParaRPr>
          </a:p>
          <a:p>
            <a:pPr marL="756285" marR="445769" lvl="0" indent="-287019" algn="l" rtl="0">
              <a:lnSpc>
                <a:spcPct val="100000"/>
              </a:lnSpc>
              <a:spcBef>
                <a:spcPts val="5"/>
              </a:spcBef>
              <a:spcAft>
                <a:spcPts val="0"/>
              </a:spcAft>
              <a:buClr>
                <a:schemeClr val="dk1"/>
              </a:buClr>
              <a:buSzPts val="2000"/>
              <a:buFont typeface="Tahoma"/>
              <a:buChar char="•"/>
            </a:pPr>
            <a:r>
              <a:rPr lang="en-US" sz="2000">
                <a:solidFill>
                  <a:schemeClr val="dk1"/>
                </a:solidFill>
                <a:latin typeface="Times New Roman"/>
                <a:ea typeface="Times New Roman"/>
                <a:cs typeface="Times New Roman"/>
                <a:sym typeface="Times New Roman"/>
              </a:rPr>
              <a:t>	If LOCK(X) = write-locked, the value of locking_transaction(s) is a single  transaction that holds the exclusive (write) lock on X.</a:t>
            </a:r>
            <a:endParaRPr/>
          </a:p>
          <a:p>
            <a:pPr marL="756285" marR="0" lvl="0" indent="-287019" algn="l" rtl="0">
              <a:lnSpc>
                <a:spcPct val="100000"/>
              </a:lnSpc>
              <a:spcBef>
                <a:spcPts val="0"/>
              </a:spcBef>
              <a:spcAft>
                <a:spcPts val="0"/>
              </a:spcAft>
              <a:buClr>
                <a:srgbClr val="000000"/>
              </a:buClr>
              <a:buSzPts val="2000"/>
              <a:buFont typeface="Tahoma"/>
              <a:buChar char="•"/>
            </a:pPr>
            <a:r>
              <a:rPr lang="en-US" sz="2000">
                <a:solidFill>
                  <a:schemeClr val="dk1"/>
                </a:solidFill>
                <a:latin typeface="Times New Roman"/>
                <a:ea typeface="Times New Roman"/>
                <a:cs typeface="Times New Roman"/>
                <a:sym typeface="Times New Roman"/>
              </a:rPr>
              <a:t>If LOCK(X)=read-locked, the value of locking transaction(s) is a list of one</a:t>
            </a:r>
            <a:endParaRPr sz="2000">
              <a:solidFill>
                <a:schemeClr val="dk1"/>
              </a:solidFill>
              <a:latin typeface="Times New Roman"/>
              <a:ea typeface="Times New Roman"/>
              <a:cs typeface="Times New Roman"/>
              <a:sym typeface="Times New Roman"/>
            </a:endParaRPr>
          </a:p>
          <a:p>
            <a:pPr marL="746760"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or more transactions that hold the shared (read) lock on X.</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6"/>
          <p:cNvSpPr txBox="1">
            <a:spLocks noGrp="1"/>
          </p:cNvSpPr>
          <p:nvPr>
            <p:ph type="title"/>
          </p:nvPr>
        </p:nvSpPr>
        <p:spPr>
          <a:xfrm>
            <a:off x="354806" y="715057"/>
            <a:ext cx="8425179" cy="369332"/>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US" sz="2400">
                <a:latin typeface="Times New Roman"/>
                <a:ea typeface="Times New Roman"/>
                <a:cs typeface="Times New Roman"/>
                <a:sym typeface="Times New Roman"/>
              </a:rPr>
              <a:t>Mandatory security mechanisms</a:t>
            </a:r>
            <a:endParaRPr/>
          </a:p>
        </p:txBody>
      </p:sp>
      <p:sp>
        <p:nvSpPr>
          <p:cNvPr id="84" name="Google Shape;84;p6"/>
          <p:cNvSpPr txBox="1">
            <a:spLocks noGrp="1"/>
          </p:cNvSpPr>
          <p:nvPr>
            <p:ph type="body" idx="1"/>
          </p:nvPr>
        </p:nvSpPr>
        <p:spPr>
          <a:xfrm>
            <a:off x="354806" y="1508125"/>
            <a:ext cx="7756500" cy="1539300"/>
          </a:xfrm>
          <a:prstGeom prst="rect">
            <a:avLst/>
          </a:prstGeom>
          <a:noFill/>
          <a:ln>
            <a:noFill/>
          </a:ln>
        </p:spPr>
        <p:txBody>
          <a:bodyPr spcFirstLastPara="1" wrap="square" lIns="0" tIns="0" rIns="0" bIns="0" anchor="t" anchorCtr="0">
            <a:spAutoFit/>
          </a:bodyPr>
          <a:lstStyle/>
          <a:p>
            <a:pPr marL="0" lvl="0" indent="0" algn="just" rtl="0">
              <a:spcBef>
                <a:spcPts val="0"/>
              </a:spcBef>
              <a:spcAft>
                <a:spcPts val="0"/>
              </a:spcAft>
              <a:buNone/>
            </a:pPr>
            <a:r>
              <a:rPr lang="en-US" sz="2000" b="0">
                <a:latin typeface="Times New Roman"/>
                <a:ea typeface="Times New Roman"/>
                <a:cs typeface="Times New Roman"/>
                <a:sym typeface="Times New Roman"/>
              </a:rPr>
              <a:t>	These are used to enforce multilevel security by classifying the data and users into various security classes and then implementing the appropriate security policy of the organization.</a:t>
            </a:r>
            <a:endParaRPr/>
          </a:p>
          <a:p>
            <a:pPr marL="0" lvl="0" indent="0" algn="just" rtl="0">
              <a:spcBef>
                <a:spcPts val="0"/>
              </a:spcBef>
              <a:spcAft>
                <a:spcPts val="0"/>
              </a:spcAft>
              <a:buNone/>
            </a:pPr>
            <a:endParaRPr sz="2000" b="0">
              <a:latin typeface="Times New Roman"/>
              <a:ea typeface="Times New Roman"/>
              <a:cs typeface="Times New Roman"/>
              <a:sym typeface="Times New Roman"/>
            </a:endParaRPr>
          </a:p>
          <a:p>
            <a:pPr marL="0" lvl="0" indent="0" algn="l" rtl="0">
              <a:spcBef>
                <a:spcPts val="0"/>
              </a:spcBef>
              <a:spcAft>
                <a:spcPts val="0"/>
              </a:spcAft>
              <a:buNone/>
            </a:pPr>
            <a:endParaRPr sz="2000"/>
          </a:p>
        </p:txBody>
      </p:sp>
      <p:pic>
        <p:nvPicPr>
          <p:cNvPr id="85" name="Google Shape;85;p6"/>
          <p:cNvPicPr preferRelativeResize="0"/>
          <p:nvPr/>
        </p:nvPicPr>
        <p:blipFill rotWithShape="1">
          <a:blip r:embed="rId3">
            <a:alphaModFix/>
          </a:blip>
          <a:srcRect/>
          <a:stretch/>
        </p:blipFill>
        <p:spPr>
          <a:xfrm>
            <a:off x="7961376" y="93986"/>
            <a:ext cx="914400" cy="1368552"/>
          </a:xfrm>
          <a:prstGeom prst="rect">
            <a:avLst/>
          </a:prstGeom>
          <a:noFill/>
          <a:ln>
            <a:noFill/>
          </a:ln>
        </p:spPr>
      </p:pic>
      <p:sp>
        <p:nvSpPr>
          <p:cNvPr id="86" name="Google Shape;86;p6"/>
          <p:cNvSpPr txBox="1"/>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marR="0" lvl="0" indent="0" algn="l" rtl="0">
              <a:spcBef>
                <a:spcPts val="0"/>
              </a:spcBef>
              <a:spcAft>
                <a:spcPts val="0"/>
              </a:spcAft>
              <a:buNone/>
            </a:pPr>
            <a:r>
              <a:rPr lang="en-US" sz="2400" b="1" i="0">
                <a:solidFill>
                  <a:srgbClr val="2D75B5"/>
                </a:solidFill>
                <a:latin typeface="Calibri"/>
                <a:ea typeface="Calibri"/>
                <a:cs typeface="Calibri"/>
                <a:sym typeface="Calibri"/>
              </a:rPr>
              <a:t>Database Management Systems</a:t>
            </a:r>
            <a:endParaRPr sz="2400" b="1" i="0">
              <a:solidFill>
                <a:srgbClr val="C55A11"/>
              </a:solidFill>
              <a:latin typeface="Calibri"/>
              <a:ea typeface="Calibri"/>
              <a:cs typeface="Calibri"/>
              <a:sym typeface="Calibri"/>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0"/>
          <p:cNvSpPr txBox="1">
            <a:spLocks noGrp="1"/>
          </p:cNvSpPr>
          <p:nvPr>
            <p:ph type="title"/>
          </p:nvPr>
        </p:nvSpPr>
        <p:spPr>
          <a:xfrm>
            <a:off x="167131" y="99146"/>
            <a:ext cx="5444490" cy="647065"/>
          </a:xfrm>
          <a:prstGeom prst="rect">
            <a:avLst/>
          </a:prstGeom>
          <a:noFill/>
          <a:ln>
            <a:noFill/>
          </a:ln>
        </p:spPr>
        <p:txBody>
          <a:bodyPr spcFirstLastPara="1" wrap="square" lIns="0" tIns="33650" rIns="0" bIns="0" anchor="t" anchorCtr="0">
            <a:spAutoFit/>
          </a:bodyPr>
          <a:lstStyle/>
          <a:p>
            <a:pPr marL="12700" lvl="0" indent="0" algn="l" rtl="0">
              <a:lnSpc>
                <a:spcPct val="100000"/>
              </a:lnSpc>
              <a:spcBef>
                <a:spcPts val="0"/>
              </a:spcBef>
              <a:spcAft>
                <a:spcPts val="0"/>
              </a:spcAft>
              <a:buNone/>
            </a:pPr>
            <a:r>
              <a:rPr lang="en-US" sz="1900">
                <a:solidFill>
                  <a:srgbClr val="2D75B5"/>
                </a:solidFill>
              </a:rPr>
              <a:t>Database Management Systems</a:t>
            </a:r>
            <a:endParaRPr sz="1900"/>
          </a:p>
          <a:p>
            <a:pPr marL="37465" lvl="0" indent="0" algn="l" rtl="0">
              <a:lnSpc>
                <a:spcPct val="100000"/>
              </a:lnSpc>
              <a:spcBef>
                <a:spcPts val="165"/>
              </a:spcBef>
              <a:spcAft>
                <a:spcPts val="0"/>
              </a:spcAft>
              <a:buNone/>
            </a:pPr>
            <a:r>
              <a:rPr lang="en-US" sz="1900"/>
              <a:t>Two-Phase Locking Techniques: Essential components</a:t>
            </a:r>
            <a:endParaRPr sz="1900"/>
          </a:p>
        </p:txBody>
      </p:sp>
      <p:sp>
        <p:nvSpPr>
          <p:cNvPr id="116" name="Google Shape;116;p10"/>
          <p:cNvSpPr/>
          <p:nvPr/>
        </p:nvSpPr>
        <p:spPr>
          <a:xfrm>
            <a:off x="0" y="890015"/>
            <a:ext cx="6668770"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7" name="Google Shape;117;p10"/>
          <p:cNvSpPr txBox="1"/>
          <p:nvPr/>
        </p:nvSpPr>
        <p:spPr>
          <a:xfrm>
            <a:off x="609600" y="1279525"/>
            <a:ext cx="7122770" cy="2505814"/>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800">
                <a:solidFill>
                  <a:srgbClr val="FF0000"/>
                </a:solidFill>
                <a:latin typeface="Times New Roman"/>
                <a:ea typeface="Times New Roman"/>
                <a:cs typeface="Times New Roman"/>
                <a:sym typeface="Times New Roman"/>
              </a:rPr>
              <a:t>Lock Conversion</a:t>
            </a:r>
            <a:endParaRPr sz="1800">
              <a:solidFill>
                <a:srgbClr val="FF0000"/>
              </a:solidFill>
              <a:latin typeface="Times New Roman"/>
              <a:ea typeface="Times New Roman"/>
              <a:cs typeface="Times New Roman"/>
              <a:sym typeface="Times New Roman"/>
            </a:endParaRPr>
          </a:p>
          <a:p>
            <a:pPr marL="469265" marR="0" lvl="0" indent="-335915" algn="l" rtl="0">
              <a:lnSpc>
                <a:spcPct val="100000"/>
              </a:lnSpc>
              <a:spcBef>
                <a:spcPts val="0"/>
              </a:spcBef>
              <a:spcAft>
                <a:spcPts val="0"/>
              </a:spcAft>
              <a:buClr>
                <a:schemeClr val="dk1"/>
              </a:buClr>
              <a:buSzPts val="1800"/>
              <a:buFont typeface="Calibri"/>
              <a:buChar char="-"/>
            </a:pPr>
            <a:r>
              <a:rPr lang="en-US" sz="1800" b="1">
                <a:solidFill>
                  <a:schemeClr val="dk1"/>
                </a:solidFill>
                <a:latin typeface="Times New Roman"/>
                <a:ea typeface="Times New Roman"/>
                <a:cs typeface="Times New Roman"/>
                <a:sym typeface="Times New Roman"/>
              </a:rPr>
              <a:t>Lock upgrade</a:t>
            </a:r>
            <a:r>
              <a:rPr lang="en-US" sz="1800">
                <a:solidFill>
                  <a:schemeClr val="dk1"/>
                </a:solidFill>
                <a:latin typeface="Times New Roman"/>
                <a:ea typeface="Times New Roman"/>
                <a:cs typeface="Times New Roman"/>
                <a:sym typeface="Times New Roman"/>
              </a:rPr>
              <a:t>: existing read lock to write lock</a:t>
            </a:r>
            <a:endParaRPr sz="1800">
              <a:solidFill>
                <a:schemeClr val="dk1"/>
              </a:solidFill>
              <a:latin typeface="Times New Roman"/>
              <a:ea typeface="Times New Roman"/>
              <a:cs typeface="Times New Roman"/>
              <a:sym typeface="Times New Roman"/>
            </a:endParaRPr>
          </a:p>
          <a:p>
            <a:pPr marL="524510" marR="0" lvl="0" indent="0" algn="l" rtl="0">
              <a:lnSpc>
                <a:spcPct val="100000"/>
              </a:lnSpc>
              <a:spcBef>
                <a:spcPts val="5"/>
              </a:spcBef>
              <a:spcAft>
                <a:spcPts val="0"/>
              </a:spcAft>
              <a:buNone/>
            </a:pPr>
            <a:r>
              <a:rPr lang="en-US" sz="1800">
                <a:solidFill>
                  <a:schemeClr val="dk1"/>
                </a:solidFill>
                <a:latin typeface="Times New Roman"/>
                <a:ea typeface="Times New Roman"/>
                <a:cs typeface="Times New Roman"/>
                <a:sym typeface="Times New Roman"/>
              </a:rPr>
              <a:t>if Ti has a read-lock (X) and Tj has no read-lock (X) (i ≠ j)</a:t>
            </a:r>
            <a:endParaRPr sz="1800">
              <a:solidFill>
                <a:schemeClr val="dk1"/>
              </a:solidFill>
              <a:latin typeface="Times New Roman"/>
              <a:ea typeface="Times New Roman"/>
              <a:cs typeface="Times New Roman"/>
              <a:sym typeface="Times New Roman"/>
            </a:endParaRPr>
          </a:p>
          <a:p>
            <a:pPr marL="524510" marR="0" lvl="0" indent="0" algn="l" rtl="0">
              <a:lnSpc>
                <a:spcPct val="100000"/>
              </a:lnSpc>
              <a:spcBef>
                <a:spcPts val="0"/>
              </a:spcBef>
              <a:spcAft>
                <a:spcPts val="0"/>
              </a:spcAft>
              <a:buNone/>
            </a:pPr>
            <a:r>
              <a:rPr lang="en-US" sz="1800">
                <a:solidFill>
                  <a:schemeClr val="dk1"/>
                </a:solidFill>
                <a:latin typeface="Times New Roman"/>
                <a:ea typeface="Times New Roman"/>
                <a:cs typeface="Times New Roman"/>
                <a:sym typeface="Times New Roman"/>
              </a:rPr>
              <a:t>then convert read-lock (X) to write-lock (X)</a:t>
            </a:r>
            <a:endParaRPr/>
          </a:p>
          <a:p>
            <a:pPr marL="524510" marR="0" lvl="0" indent="0" algn="l" rtl="0">
              <a:lnSpc>
                <a:spcPct val="100000"/>
              </a:lnSpc>
              <a:spcBef>
                <a:spcPts val="0"/>
              </a:spcBef>
              <a:spcAft>
                <a:spcPts val="0"/>
              </a:spcAft>
              <a:buNone/>
            </a:pPr>
            <a:r>
              <a:rPr lang="en-US" sz="1800">
                <a:solidFill>
                  <a:schemeClr val="dk1"/>
                </a:solidFill>
                <a:latin typeface="Times New Roman"/>
                <a:ea typeface="Times New Roman"/>
                <a:cs typeface="Times New Roman"/>
                <a:sym typeface="Times New Roman"/>
              </a:rPr>
              <a:t>else force Ti to wait until Tj unlocks X</a:t>
            </a:r>
            <a:endParaRPr/>
          </a:p>
          <a:p>
            <a:pPr marL="469265" marR="0" lvl="0" indent="-335915" algn="l" rtl="0">
              <a:lnSpc>
                <a:spcPct val="100000"/>
              </a:lnSpc>
              <a:spcBef>
                <a:spcPts val="0"/>
              </a:spcBef>
              <a:spcAft>
                <a:spcPts val="0"/>
              </a:spcAft>
              <a:buClr>
                <a:schemeClr val="dk1"/>
              </a:buClr>
              <a:buSzPts val="1800"/>
              <a:buFont typeface="Calibri"/>
              <a:buChar char="-"/>
            </a:pPr>
            <a:r>
              <a:rPr lang="en-US" sz="1800" b="1">
                <a:solidFill>
                  <a:schemeClr val="dk1"/>
                </a:solidFill>
                <a:latin typeface="Times New Roman"/>
                <a:ea typeface="Times New Roman"/>
                <a:cs typeface="Times New Roman"/>
                <a:sym typeface="Times New Roman"/>
              </a:rPr>
              <a:t>Lock downgrade</a:t>
            </a:r>
            <a:r>
              <a:rPr lang="en-US" sz="1800">
                <a:solidFill>
                  <a:schemeClr val="dk1"/>
                </a:solidFill>
                <a:latin typeface="Times New Roman"/>
                <a:ea typeface="Times New Roman"/>
                <a:cs typeface="Times New Roman"/>
                <a:sym typeface="Times New Roman"/>
              </a:rPr>
              <a:t>: existing write lock to read lock</a:t>
            </a:r>
            <a:endParaRPr sz="1800">
              <a:solidFill>
                <a:schemeClr val="dk1"/>
              </a:solidFill>
              <a:latin typeface="Times New Roman"/>
              <a:ea typeface="Times New Roman"/>
              <a:cs typeface="Times New Roman"/>
              <a:sym typeface="Times New Roman"/>
            </a:endParaRPr>
          </a:p>
          <a:p>
            <a:pPr marL="469265" marR="0" lvl="0" indent="0" algn="l" rtl="0">
              <a:lnSpc>
                <a:spcPct val="100000"/>
              </a:lnSpc>
              <a:spcBef>
                <a:spcPts val="5"/>
              </a:spcBef>
              <a:spcAft>
                <a:spcPts val="0"/>
              </a:spcAft>
              <a:buNone/>
            </a:pPr>
            <a:r>
              <a:rPr lang="en-US" sz="1800">
                <a:solidFill>
                  <a:schemeClr val="dk1"/>
                </a:solidFill>
                <a:latin typeface="Times New Roman"/>
                <a:ea typeface="Times New Roman"/>
                <a:cs typeface="Times New Roman"/>
                <a:sym typeface="Times New Roman"/>
              </a:rPr>
              <a:t>Ti has a write-lock (X) (*no transaction can have any lock</a:t>
            </a:r>
            <a:endParaRPr sz="1800">
              <a:solidFill>
                <a:schemeClr val="dk1"/>
              </a:solidFill>
              <a:latin typeface="Times New Roman"/>
              <a:ea typeface="Times New Roman"/>
              <a:cs typeface="Times New Roman"/>
              <a:sym typeface="Times New Roman"/>
            </a:endParaRPr>
          </a:p>
          <a:p>
            <a:pPr marL="469265" marR="0" lvl="0" indent="0" algn="l" rtl="0">
              <a:lnSpc>
                <a:spcPct val="100000"/>
              </a:lnSpc>
              <a:spcBef>
                <a:spcPts val="0"/>
              </a:spcBef>
              <a:spcAft>
                <a:spcPts val="0"/>
              </a:spcAft>
              <a:buNone/>
            </a:pPr>
            <a:r>
              <a:rPr lang="en-US" sz="1800">
                <a:solidFill>
                  <a:schemeClr val="dk1"/>
                </a:solidFill>
                <a:latin typeface="Times New Roman"/>
                <a:ea typeface="Times New Roman"/>
                <a:cs typeface="Times New Roman"/>
                <a:sym typeface="Times New Roman"/>
              </a:rPr>
              <a:t>on X*)</a:t>
            </a:r>
            <a:endParaRPr sz="1800">
              <a:solidFill>
                <a:schemeClr val="dk1"/>
              </a:solidFill>
              <a:latin typeface="Times New Roman"/>
              <a:ea typeface="Times New Roman"/>
              <a:cs typeface="Times New Roman"/>
              <a:sym typeface="Times New Roman"/>
            </a:endParaRPr>
          </a:p>
          <a:p>
            <a:pPr marL="469265" marR="0" lvl="0" indent="0" algn="l" rtl="0">
              <a:lnSpc>
                <a:spcPct val="100000"/>
              </a:lnSpc>
              <a:spcBef>
                <a:spcPts val="0"/>
              </a:spcBef>
              <a:spcAft>
                <a:spcPts val="0"/>
              </a:spcAft>
              <a:buNone/>
            </a:pPr>
            <a:r>
              <a:rPr lang="en-US" sz="1800">
                <a:solidFill>
                  <a:schemeClr val="dk1"/>
                </a:solidFill>
                <a:latin typeface="Times New Roman"/>
                <a:ea typeface="Times New Roman"/>
                <a:cs typeface="Times New Roman"/>
                <a:sym typeface="Times New Roman"/>
              </a:rPr>
              <a:t>convert write-lock (X) to read-lock (X)</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1"/>
          <p:cNvSpPr txBox="1">
            <a:spLocks noGrp="1"/>
          </p:cNvSpPr>
          <p:nvPr>
            <p:ph type="title"/>
          </p:nvPr>
        </p:nvSpPr>
        <p:spPr>
          <a:xfrm>
            <a:off x="167131" y="99146"/>
            <a:ext cx="5969000" cy="647065"/>
          </a:xfrm>
          <a:prstGeom prst="rect">
            <a:avLst/>
          </a:prstGeom>
          <a:noFill/>
          <a:ln>
            <a:noFill/>
          </a:ln>
        </p:spPr>
        <p:txBody>
          <a:bodyPr spcFirstLastPara="1" wrap="square" lIns="0" tIns="33650" rIns="0" bIns="0" anchor="t" anchorCtr="0">
            <a:spAutoFit/>
          </a:bodyPr>
          <a:lstStyle/>
          <a:p>
            <a:pPr marL="12700" lvl="0" indent="0" algn="l" rtl="0">
              <a:lnSpc>
                <a:spcPct val="100000"/>
              </a:lnSpc>
              <a:spcBef>
                <a:spcPts val="0"/>
              </a:spcBef>
              <a:spcAft>
                <a:spcPts val="0"/>
              </a:spcAft>
              <a:buNone/>
            </a:pPr>
            <a:r>
              <a:rPr lang="en-US" sz="1900">
                <a:solidFill>
                  <a:srgbClr val="2D75B5"/>
                </a:solidFill>
              </a:rPr>
              <a:t>Database Management Systems</a:t>
            </a:r>
            <a:endParaRPr sz="1900"/>
          </a:p>
          <a:p>
            <a:pPr marL="37465" lvl="0" indent="0" algn="l" rtl="0">
              <a:lnSpc>
                <a:spcPct val="100000"/>
              </a:lnSpc>
              <a:spcBef>
                <a:spcPts val="165"/>
              </a:spcBef>
              <a:spcAft>
                <a:spcPts val="0"/>
              </a:spcAft>
              <a:buNone/>
            </a:pPr>
            <a:r>
              <a:rPr lang="en-US" sz="1900"/>
              <a:t>Two-Phase Locking Techniques: The algorithm Two Phases:</a:t>
            </a:r>
            <a:endParaRPr sz="1900"/>
          </a:p>
        </p:txBody>
      </p:sp>
      <p:sp>
        <p:nvSpPr>
          <p:cNvPr id="123" name="Google Shape;123;p11"/>
          <p:cNvSpPr/>
          <p:nvPr/>
        </p:nvSpPr>
        <p:spPr>
          <a:xfrm>
            <a:off x="0" y="890015"/>
            <a:ext cx="6668770"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4" name="Google Shape;124;p11"/>
          <p:cNvSpPr txBox="1"/>
          <p:nvPr/>
        </p:nvSpPr>
        <p:spPr>
          <a:xfrm>
            <a:off x="450900" y="947165"/>
            <a:ext cx="8083500" cy="3398366"/>
          </a:xfrm>
          <a:prstGeom prst="rect">
            <a:avLst/>
          </a:prstGeom>
          <a:noFill/>
          <a:ln>
            <a:noFill/>
          </a:ln>
        </p:spPr>
        <p:txBody>
          <a:bodyPr spcFirstLastPara="1" wrap="square" lIns="0" tIns="12700" rIns="0" bIns="0" anchor="t" anchorCtr="0">
            <a:spAutoFit/>
          </a:bodyPr>
          <a:lstStyle/>
          <a:p>
            <a:pPr marL="313690" marR="0" lvl="0" indent="-301625" algn="just" rtl="0">
              <a:lnSpc>
                <a:spcPct val="100000"/>
              </a:lnSpc>
              <a:spcBef>
                <a:spcPts val="0"/>
              </a:spcBef>
              <a:spcAft>
                <a:spcPts val="0"/>
              </a:spcAft>
              <a:buClr>
                <a:schemeClr val="dk1"/>
              </a:buClr>
              <a:buSzPts val="2000"/>
              <a:buFont typeface="Times New Roman"/>
              <a:buAutoNum type="alphaLcParenBoth"/>
            </a:pPr>
            <a:r>
              <a:rPr lang="en-US" sz="2000">
                <a:solidFill>
                  <a:schemeClr val="dk1"/>
                </a:solidFill>
                <a:latin typeface="Times New Roman"/>
                <a:ea typeface="Times New Roman"/>
                <a:cs typeface="Times New Roman"/>
                <a:sym typeface="Times New Roman"/>
              </a:rPr>
              <a:t>Locking (Growing)</a:t>
            </a:r>
            <a:endParaRPr sz="2000">
              <a:solidFill>
                <a:schemeClr val="dk1"/>
              </a:solidFill>
              <a:latin typeface="Times New Roman"/>
              <a:ea typeface="Times New Roman"/>
              <a:cs typeface="Times New Roman"/>
              <a:sym typeface="Times New Roman"/>
            </a:endParaRPr>
          </a:p>
          <a:p>
            <a:pPr marL="325755" marR="0" lvl="0" indent="-313690" algn="just" rtl="0">
              <a:lnSpc>
                <a:spcPct val="100000"/>
              </a:lnSpc>
              <a:spcBef>
                <a:spcPts val="0"/>
              </a:spcBef>
              <a:spcAft>
                <a:spcPts val="0"/>
              </a:spcAft>
              <a:buClr>
                <a:schemeClr val="dk1"/>
              </a:buClr>
              <a:buSzPts val="2000"/>
              <a:buFont typeface="Times New Roman"/>
              <a:buAutoNum type="alphaLcParenBoth"/>
            </a:pPr>
            <a:r>
              <a:rPr lang="en-US" sz="2000">
                <a:solidFill>
                  <a:schemeClr val="dk1"/>
                </a:solidFill>
                <a:latin typeface="Times New Roman"/>
                <a:ea typeface="Times New Roman"/>
                <a:cs typeface="Times New Roman"/>
                <a:sym typeface="Times New Roman"/>
              </a:rPr>
              <a:t>Unlocking (Shrinking).</a:t>
            </a:r>
            <a:endParaRPr sz="2000">
              <a:solidFill>
                <a:schemeClr val="dk1"/>
              </a:solidFill>
              <a:latin typeface="Times New Roman"/>
              <a:ea typeface="Times New Roman"/>
              <a:cs typeface="Times New Roman"/>
              <a:sym typeface="Times New Roman"/>
            </a:endParaRPr>
          </a:p>
          <a:p>
            <a:pPr marL="12700" marR="0" lvl="0" indent="0" algn="just" rtl="0">
              <a:lnSpc>
                <a:spcPct val="100000"/>
              </a:lnSpc>
              <a:spcBef>
                <a:spcPts val="0"/>
              </a:spcBef>
              <a:spcAft>
                <a:spcPts val="0"/>
              </a:spcAft>
              <a:buNone/>
            </a:pPr>
            <a:r>
              <a:rPr lang="en-US" sz="2000" b="1">
                <a:solidFill>
                  <a:srgbClr val="FF0000"/>
                </a:solidFill>
                <a:latin typeface="Times New Roman"/>
                <a:ea typeface="Times New Roman"/>
                <a:cs typeface="Times New Roman"/>
                <a:sym typeface="Times New Roman"/>
              </a:rPr>
              <a:t>Locking (Growing) Phase:</a:t>
            </a:r>
            <a:endParaRPr sz="2000">
              <a:solidFill>
                <a:srgbClr val="FF0000"/>
              </a:solidFill>
              <a:latin typeface="Times New Roman"/>
              <a:ea typeface="Times New Roman"/>
              <a:cs typeface="Times New Roman"/>
              <a:sym typeface="Times New Roman"/>
            </a:endParaRPr>
          </a:p>
          <a:p>
            <a:pPr marL="12700" marR="0" lvl="0" indent="0" algn="just"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A transaction applies locks (read or write) on desired data</a:t>
            </a:r>
            <a:endParaRPr sz="2000">
              <a:solidFill>
                <a:schemeClr val="dk1"/>
              </a:solidFill>
              <a:latin typeface="Times New Roman"/>
              <a:ea typeface="Times New Roman"/>
              <a:cs typeface="Times New Roman"/>
              <a:sym typeface="Times New Roman"/>
            </a:endParaRPr>
          </a:p>
          <a:p>
            <a:pPr marL="12700" marR="0" lvl="0" indent="0" algn="just" rtl="0">
              <a:lnSpc>
                <a:spcPct val="100000"/>
              </a:lnSpc>
              <a:spcBef>
                <a:spcPts val="5"/>
              </a:spcBef>
              <a:spcAft>
                <a:spcPts val="0"/>
              </a:spcAft>
              <a:buNone/>
            </a:pPr>
            <a:r>
              <a:rPr lang="en-US" sz="2000">
                <a:solidFill>
                  <a:schemeClr val="dk1"/>
                </a:solidFill>
                <a:latin typeface="Times New Roman"/>
                <a:ea typeface="Times New Roman"/>
                <a:cs typeface="Times New Roman"/>
                <a:sym typeface="Times New Roman"/>
              </a:rPr>
              <a:t>items one at a time.</a:t>
            </a:r>
            <a:endParaRPr sz="2000">
              <a:solidFill>
                <a:schemeClr val="dk1"/>
              </a:solidFill>
              <a:latin typeface="Times New Roman"/>
              <a:ea typeface="Times New Roman"/>
              <a:cs typeface="Times New Roman"/>
              <a:sym typeface="Times New Roman"/>
            </a:endParaRPr>
          </a:p>
          <a:p>
            <a:pPr marL="12700" marR="0" lvl="0" indent="0" algn="just" rtl="0">
              <a:lnSpc>
                <a:spcPct val="100000"/>
              </a:lnSpc>
              <a:spcBef>
                <a:spcPts val="0"/>
              </a:spcBef>
              <a:spcAft>
                <a:spcPts val="0"/>
              </a:spcAft>
              <a:buNone/>
            </a:pPr>
            <a:r>
              <a:rPr lang="en-US" sz="2000" b="1">
                <a:solidFill>
                  <a:srgbClr val="FF0000"/>
                </a:solidFill>
                <a:latin typeface="Times New Roman"/>
                <a:ea typeface="Times New Roman"/>
                <a:cs typeface="Times New Roman"/>
                <a:sym typeface="Times New Roman"/>
              </a:rPr>
              <a:t>Unlocking (Shrinking) Phase:</a:t>
            </a:r>
            <a:endParaRPr sz="2000">
              <a:solidFill>
                <a:srgbClr val="FF0000"/>
              </a:solidFill>
              <a:latin typeface="Times New Roman"/>
              <a:ea typeface="Times New Roman"/>
              <a:cs typeface="Times New Roman"/>
              <a:sym typeface="Times New Roman"/>
            </a:endParaRPr>
          </a:p>
          <a:p>
            <a:pPr marL="33655" marR="0" lvl="0" indent="0" algn="just" rtl="0">
              <a:lnSpc>
                <a:spcPct val="100000"/>
              </a:lnSpc>
              <a:spcBef>
                <a:spcPts val="5"/>
              </a:spcBef>
              <a:spcAft>
                <a:spcPts val="0"/>
              </a:spcAft>
              <a:buNone/>
            </a:pPr>
            <a:r>
              <a:rPr lang="en-US" sz="2000">
                <a:solidFill>
                  <a:schemeClr val="dk1"/>
                </a:solidFill>
                <a:latin typeface="Times New Roman"/>
                <a:ea typeface="Times New Roman"/>
                <a:cs typeface="Times New Roman"/>
                <a:sym typeface="Times New Roman"/>
              </a:rPr>
              <a:t>A transaction unlocks its locked data items one at a time.</a:t>
            </a:r>
            <a:endParaRPr sz="2000">
              <a:solidFill>
                <a:schemeClr val="dk1"/>
              </a:solidFill>
              <a:latin typeface="Times New Roman"/>
              <a:ea typeface="Times New Roman"/>
              <a:cs typeface="Times New Roman"/>
              <a:sym typeface="Times New Roman"/>
            </a:endParaRPr>
          </a:p>
          <a:p>
            <a:pPr marL="927100" marR="0" lvl="0" indent="0" algn="just" rtl="0">
              <a:lnSpc>
                <a:spcPct val="100000"/>
              </a:lnSpc>
              <a:spcBef>
                <a:spcPts val="0"/>
              </a:spcBef>
              <a:spcAft>
                <a:spcPts val="0"/>
              </a:spcAft>
              <a:buNone/>
            </a:pPr>
            <a:r>
              <a:rPr lang="en-US" sz="2000" b="1">
                <a:solidFill>
                  <a:schemeClr val="dk1"/>
                </a:solidFill>
                <a:latin typeface="Times New Roman"/>
                <a:ea typeface="Times New Roman"/>
                <a:cs typeface="Times New Roman"/>
                <a:sym typeface="Times New Roman"/>
              </a:rPr>
              <a:t>Requirement:</a:t>
            </a:r>
            <a:endParaRPr sz="2000">
              <a:solidFill>
                <a:schemeClr val="dk1"/>
              </a:solidFill>
              <a:latin typeface="Times New Roman"/>
              <a:ea typeface="Times New Roman"/>
              <a:cs typeface="Times New Roman"/>
              <a:sym typeface="Times New Roman"/>
            </a:endParaRPr>
          </a:p>
          <a:p>
            <a:pPr marL="469900" marR="5080" lvl="0" indent="0" algn="just"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For a transaction these two phases must be mutually  exclusively, that is, during locking phase unlocking phase  must not start and during unlocking phase locking phase  must not begin.</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2"/>
          <p:cNvSpPr txBox="1">
            <a:spLocks noGrp="1"/>
          </p:cNvSpPr>
          <p:nvPr>
            <p:ph type="title"/>
          </p:nvPr>
        </p:nvSpPr>
        <p:spPr>
          <a:xfrm>
            <a:off x="167131" y="99146"/>
            <a:ext cx="4664075" cy="647065"/>
          </a:xfrm>
          <a:prstGeom prst="rect">
            <a:avLst/>
          </a:prstGeom>
          <a:noFill/>
          <a:ln>
            <a:noFill/>
          </a:ln>
        </p:spPr>
        <p:txBody>
          <a:bodyPr spcFirstLastPara="1" wrap="square" lIns="0" tIns="33650" rIns="0" bIns="0" anchor="t" anchorCtr="0">
            <a:spAutoFit/>
          </a:bodyPr>
          <a:lstStyle/>
          <a:p>
            <a:pPr marL="12700" lvl="0" indent="0" algn="l" rtl="0">
              <a:lnSpc>
                <a:spcPct val="100000"/>
              </a:lnSpc>
              <a:spcBef>
                <a:spcPts val="0"/>
              </a:spcBef>
              <a:spcAft>
                <a:spcPts val="0"/>
              </a:spcAft>
              <a:buNone/>
            </a:pPr>
            <a:r>
              <a:rPr lang="en-US" sz="1900">
                <a:solidFill>
                  <a:srgbClr val="2D75B5"/>
                </a:solidFill>
              </a:rPr>
              <a:t>Database Management Systems</a:t>
            </a:r>
            <a:endParaRPr sz="1900"/>
          </a:p>
          <a:p>
            <a:pPr marL="37465" lvl="0" indent="0" algn="l" rtl="0">
              <a:lnSpc>
                <a:spcPct val="100000"/>
              </a:lnSpc>
              <a:spcBef>
                <a:spcPts val="165"/>
              </a:spcBef>
              <a:spcAft>
                <a:spcPts val="0"/>
              </a:spcAft>
              <a:buNone/>
            </a:pPr>
            <a:r>
              <a:rPr lang="en-US" sz="1900"/>
              <a:t>Two-Phase Locking Techniques: The algorithm</a:t>
            </a:r>
            <a:endParaRPr sz="1900"/>
          </a:p>
        </p:txBody>
      </p:sp>
      <p:sp>
        <p:nvSpPr>
          <p:cNvPr id="130" name="Google Shape;130;p12"/>
          <p:cNvSpPr/>
          <p:nvPr/>
        </p:nvSpPr>
        <p:spPr>
          <a:xfrm>
            <a:off x="0" y="890015"/>
            <a:ext cx="6668770"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1" name="Google Shape;131;p12"/>
          <p:cNvSpPr txBox="1"/>
          <p:nvPr/>
        </p:nvSpPr>
        <p:spPr>
          <a:xfrm>
            <a:off x="167131" y="910017"/>
            <a:ext cx="8326500" cy="4206900"/>
          </a:xfrm>
          <a:prstGeom prst="rect">
            <a:avLst/>
          </a:prstGeom>
          <a:noFill/>
          <a:ln>
            <a:noFill/>
          </a:ln>
        </p:spPr>
        <p:txBody>
          <a:bodyPr spcFirstLastPara="1" wrap="square" lIns="0" tIns="13325" rIns="0" bIns="0" anchor="t" anchorCtr="0">
            <a:spAutoFit/>
          </a:bodyPr>
          <a:lstStyle/>
          <a:p>
            <a:pPr marL="12700" marR="0" lvl="0" indent="0" algn="l" rtl="0">
              <a:lnSpc>
                <a:spcPct val="100000"/>
              </a:lnSpc>
              <a:spcBef>
                <a:spcPts val="0"/>
              </a:spcBef>
              <a:spcAft>
                <a:spcPts val="0"/>
              </a:spcAft>
              <a:buNone/>
            </a:pPr>
            <a:r>
              <a:rPr lang="en-US" sz="2000" b="1">
                <a:solidFill>
                  <a:srgbClr val="FF0000"/>
                </a:solidFill>
                <a:latin typeface="Times New Roman"/>
                <a:ea typeface="Times New Roman"/>
                <a:cs typeface="Times New Roman"/>
                <a:sym typeface="Times New Roman"/>
              </a:rPr>
              <a:t>Other variations of 2 phase locking:</a:t>
            </a:r>
            <a:endParaRPr sz="2000">
              <a:solidFill>
                <a:srgbClr val="FF0000"/>
              </a:solidFill>
              <a:latin typeface="Times New Roman"/>
              <a:ea typeface="Times New Roman"/>
              <a:cs typeface="Times New Roman"/>
              <a:sym typeface="Times New Roman"/>
            </a:endParaRPr>
          </a:p>
          <a:p>
            <a:pPr marL="12700" marR="0" lvl="0" indent="0" algn="l" rtl="0">
              <a:lnSpc>
                <a:spcPct val="100000"/>
              </a:lnSpc>
              <a:spcBef>
                <a:spcPts val="0"/>
              </a:spcBef>
              <a:spcAft>
                <a:spcPts val="0"/>
              </a:spcAft>
              <a:buNone/>
            </a:pPr>
            <a:r>
              <a:rPr lang="en-US" sz="2000">
                <a:solidFill>
                  <a:srgbClr val="FF0000"/>
                </a:solidFill>
                <a:latin typeface="Times New Roman"/>
                <a:ea typeface="Times New Roman"/>
                <a:cs typeface="Times New Roman"/>
                <a:sym typeface="Times New Roman"/>
              </a:rPr>
              <a:t>Basic:</a:t>
            </a:r>
            <a:endParaRPr sz="2000">
              <a:solidFill>
                <a:srgbClr val="FF0000"/>
              </a:solidFill>
              <a:latin typeface="Times New Roman"/>
              <a:ea typeface="Times New Roman"/>
              <a:cs typeface="Times New Roman"/>
              <a:sym typeface="Times New Roman"/>
            </a:endParaRPr>
          </a:p>
          <a:p>
            <a:pPr marL="33655"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Transaction locks data items incrementally. This may cause deadlock</a:t>
            </a:r>
            <a:endParaRPr sz="2000">
              <a:solidFill>
                <a:schemeClr val="dk1"/>
              </a:solidFill>
              <a:latin typeface="Times New Roman"/>
              <a:ea typeface="Times New Roman"/>
              <a:cs typeface="Times New Roman"/>
              <a:sym typeface="Times New Roman"/>
            </a:endParaRPr>
          </a:p>
          <a:p>
            <a:pPr marL="60960" marR="0" lvl="0" indent="0" algn="l" rtl="0">
              <a:lnSpc>
                <a:spcPct val="100000"/>
              </a:lnSpc>
              <a:spcBef>
                <a:spcPts val="5"/>
              </a:spcBef>
              <a:spcAft>
                <a:spcPts val="0"/>
              </a:spcAft>
              <a:buNone/>
            </a:pPr>
            <a:r>
              <a:rPr lang="en-US" sz="2000">
                <a:solidFill>
                  <a:schemeClr val="dk1"/>
                </a:solidFill>
                <a:latin typeface="Times New Roman"/>
                <a:ea typeface="Times New Roman"/>
                <a:cs typeface="Times New Roman"/>
                <a:sym typeface="Times New Roman"/>
              </a:rPr>
              <a:t>which is dealt with.</a:t>
            </a:r>
            <a:endParaRPr/>
          </a:p>
          <a:p>
            <a:pPr marL="12700" marR="0" lvl="0" indent="0" algn="l" rtl="0">
              <a:lnSpc>
                <a:spcPct val="100000"/>
              </a:lnSpc>
              <a:spcBef>
                <a:spcPts val="5"/>
              </a:spcBef>
              <a:spcAft>
                <a:spcPts val="0"/>
              </a:spcAft>
              <a:buNone/>
            </a:pPr>
            <a:r>
              <a:rPr lang="en-US" sz="2000">
                <a:solidFill>
                  <a:srgbClr val="FF0000"/>
                </a:solidFill>
                <a:latin typeface="Times New Roman"/>
                <a:ea typeface="Times New Roman"/>
                <a:cs typeface="Times New Roman"/>
                <a:sym typeface="Times New Roman"/>
              </a:rPr>
              <a:t>Conservative:</a:t>
            </a:r>
            <a:endParaRPr/>
          </a:p>
          <a:p>
            <a:pPr marL="12700"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Prevents deadlock by locking all desired data items before transaction begins</a:t>
            </a:r>
            <a:endParaRPr sz="2000">
              <a:solidFill>
                <a:schemeClr val="dk1"/>
              </a:solidFill>
              <a:latin typeface="Times New Roman"/>
              <a:ea typeface="Times New Roman"/>
              <a:cs typeface="Times New Roman"/>
              <a:sym typeface="Times New Roman"/>
            </a:endParaRPr>
          </a:p>
          <a:p>
            <a:pPr marL="12700" marR="0" lvl="0" indent="0" algn="l" rtl="0">
              <a:lnSpc>
                <a:spcPct val="96000"/>
              </a:lnSpc>
              <a:spcBef>
                <a:spcPts val="0"/>
              </a:spcBef>
              <a:spcAft>
                <a:spcPts val="0"/>
              </a:spcAft>
              <a:buNone/>
            </a:pPr>
            <a:r>
              <a:rPr lang="en-US" sz="2000">
                <a:solidFill>
                  <a:schemeClr val="dk1"/>
                </a:solidFill>
                <a:latin typeface="Times New Roman"/>
                <a:ea typeface="Times New Roman"/>
                <a:cs typeface="Times New Roman"/>
                <a:sym typeface="Times New Roman"/>
              </a:rPr>
              <a:t>execution.</a:t>
            </a:r>
            <a:endParaRPr sz="2000">
              <a:solidFill>
                <a:schemeClr val="dk1"/>
              </a:solidFill>
              <a:latin typeface="Times New Roman"/>
              <a:ea typeface="Times New Roman"/>
              <a:cs typeface="Times New Roman"/>
              <a:sym typeface="Times New Roman"/>
            </a:endParaRPr>
          </a:p>
          <a:p>
            <a:pPr marL="12700" marR="0" lvl="0" indent="0" algn="l" rtl="0">
              <a:lnSpc>
                <a:spcPct val="101950"/>
              </a:lnSpc>
              <a:spcBef>
                <a:spcPts val="0"/>
              </a:spcBef>
              <a:spcAft>
                <a:spcPts val="0"/>
              </a:spcAft>
              <a:buNone/>
            </a:pPr>
            <a:r>
              <a:rPr lang="en-US" sz="2000">
                <a:solidFill>
                  <a:srgbClr val="FF0000"/>
                </a:solidFill>
                <a:latin typeface="Times New Roman"/>
                <a:ea typeface="Times New Roman"/>
                <a:cs typeface="Times New Roman"/>
                <a:sym typeface="Times New Roman"/>
              </a:rPr>
              <a:t>Strict 2PL:</a:t>
            </a:r>
            <a:endParaRPr/>
          </a:p>
          <a:p>
            <a:pPr marL="12700"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A transaction T does not release any of its exclusive (write) locks until after it</a:t>
            </a:r>
            <a:endParaRPr sz="2000">
              <a:solidFill>
                <a:schemeClr val="dk1"/>
              </a:solidFill>
              <a:latin typeface="Times New Roman"/>
              <a:ea typeface="Times New Roman"/>
              <a:cs typeface="Times New Roman"/>
              <a:sym typeface="Times New Roman"/>
            </a:endParaRPr>
          </a:p>
          <a:p>
            <a:pPr marL="12700" marR="0" lvl="0" indent="0" algn="l" rtl="0">
              <a:lnSpc>
                <a:spcPct val="100000"/>
              </a:lnSpc>
              <a:spcBef>
                <a:spcPts val="5"/>
              </a:spcBef>
              <a:spcAft>
                <a:spcPts val="0"/>
              </a:spcAft>
              <a:buNone/>
            </a:pPr>
            <a:r>
              <a:rPr lang="en-US" sz="2000">
                <a:solidFill>
                  <a:schemeClr val="dk1"/>
                </a:solidFill>
                <a:latin typeface="Times New Roman"/>
                <a:ea typeface="Times New Roman"/>
                <a:cs typeface="Times New Roman"/>
                <a:sym typeface="Times New Roman"/>
              </a:rPr>
              <a:t>commits or aborts.</a:t>
            </a:r>
            <a:endParaRPr sz="2000">
              <a:solidFill>
                <a:schemeClr val="dk1"/>
              </a:solidFill>
              <a:latin typeface="Times New Roman"/>
              <a:ea typeface="Times New Roman"/>
              <a:cs typeface="Times New Roman"/>
              <a:sym typeface="Times New Roman"/>
            </a:endParaRPr>
          </a:p>
          <a:p>
            <a:pPr marL="12700" marR="0" lvl="0" indent="0" algn="l" rtl="0">
              <a:lnSpc>
                <a:spcPct val="100000"/>
              </a:lnSpc>
              <a:spcBef>
                <a:spcPts val="0"/>
              </a:spcBef>
              <a:spcAft>
                <a:spcPts val="0"/>
              </a:spcAft>
              <a:buNone/>
            </a:pPr>
            <a:r>
              <a:rPr lang="en-US" sz="2000">
                <a:solidFill>
                  <a:srgbClr val="FF0000"/>
                </a:solidFill>
                <a:latin typeface="Times New Roman"/>
                <a:ea typeface="Times New Roman"/>
                <a:cs typeface="Times New Roman"/>
                <a:sym typeface="Times New Roman"/>
              </a:rPr>
              <a:t>Rigourous 2PL:</a:t>
            </a:r>
            <a:endParaRPr/>
          </a:p>
          <a:p>
            <a:pPr marL="12700"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A transaction T does not release any of its locks (exclusive or shared) until</a:t>
            </a:r>
            <a:endParaRPr sz="2000">
              <a:solidFill>
                <a:schemeClr val="dk1"/>
              </a:solidFill>
              <a:latin typeface="Times New Roman"/>
              <a:ea typeface="Times New Roman"/>
              <a:cs typeface="Times New Roman"/>
              <a:sym typeface="Times New Roman"/>
            </a:endParaRPr>
          </a:p>
          <a:p>
            <a:pPr marL="12700" marR="0" lvl="0" indent="0" algn="l" rtl="0">
              <a:lnSpc>
                <a:spcPct val="100000"/>
              </a:lnSpc>
              <a:spcBef>
                <a:spcPts val="0"/>
              </a:spcBef>
              <a:spcAft>
                <a:spcPts val="0"/>
              </a:spcAft>
              <a:buNone/>
            </a:pPr>
            <a:r>
              <a:rPr lang="en-US" sz="2000">
                <a:solidFill>
                  <a:schemeClr val="dk1"/>
                </a:solidFill>
                <a:latin typeface="Times New Roman"/>
                <a:ea typeface="Times New Roman"/>
                <a:cs typeface="Times New Roman"/>
                <a:sym typeface="Times New Roman"/>
              </a:rPr>
              <a:t>after it commits or aborts, and so it is easier to implement</a:t>
            </a:r>
            <a:endParaRPr sz="2000">
              <a:solidFill>
                <a:schemeClr val="dk1"/>
              </a:solidFill>
              <a:latin typeface="Times New Roman"/>
              <a:ea typeface="Times New Roman"/>
              <a:cs typeface="Times New Roman"/>
              <a:sym typeface="Times New Roman"/>
            </a:endParaRPr>
          </a:p>
          <a:p>
            <a:pPr marL="12700" marR="0" lvl="0" indent="0" algn="l" rtl="0">
              <a:lnSpc>
                <a:spcPct val="100000"/>
              </a:lnSpc>
              <a:spcBef>
                <a:spcPts val="5"/>
              </a:spcBef>
              <a:spcAft>
                <a:spcPts val="0"/>
              </a:spcAft>
              <a:buNone/>
            </a:pPr>
            <a:r>
              <a:rPr lang="en-US" sz="2000">
                <a:solidFill>
                  <a:schemeClr val="dk1"/>
                </a:solidFill>
                <a:latin typeface="Times New Roman"/>
                <a:ea typeface="Times New Roman"/>
                <a:cs typeface="Times New Roman"/>
                <a:sym typeface="Times New Roman"/>
              </a:rPr>
              <a:t>than strict 2PL.</a:t>
            </a:r>
            <a:endParaRPr/>
          </a:p>
        </p:txBody>
      </p:sp>
      <p:grpSp>
        <p:nvGrpSpPr>
          <p:cNvPr id="16" name="Group 15">
            <a:extLst>
              <a:ext uri="{FF2B5EF4-FFF2-40B4-BE49-F238E27FC236}">
                <a16:creationId xmlns:a16="http://schemas.microsoft.com/office/drawing/2014/main" id="{1924EE81-A2FB-24DD-57CC-01A3ADFA3123}"/>
              </a:ext>
            </a:extLst>
          </p:cNvPr>
          <p:cNvGrpSpPr/>
          <p:nvPr/>
        </p:nvGrpSpPr>
        <p:grpSpPr>
          <a:xfrm>
            <a:off x="969992" y="1298162"/>
            <a:ext cx="552600" cy="219240"/>
            <a:chOff x="969992" y="1298162"/>
            <a:chExt cx="552600" cy="219240"/>
          </a:xfrm>
        </p:grpSpPr>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C0156C3D-084E-A610-BD5D-E679120CA820}"/>
                    </a:ext>
                  </a:extLst>
                </p14:cNvPr>
                <p14:cNvContentPartPr/>
                <p14:nvPr/>
              </p14:nvContentPartPr>
              <p14:xfrm>
                <a:off x="1026512" y="1386002"/>
                <a:ext cx="22680" cy="131400"/>
              </p14:xfrm>
            </p:contentPart>
          </mc:Choice>
          <mc:Fallback>
            <p:pic>
              <p:nvPicPr>
                <p:cNvPr id="2" name="Ink 1">
                  <a:extLst>
                    <a:ext uri="{FF2B5EF4-FFF2-40B4-BE49-F238E27FC236}">
                      <a16:creationId xmlns:a16="http://schemas.microsoft.com/office/drawing/2014/main" id="{C0156C3D-084E-A610-BD5D-E679120CA820}"/>
                    </a:ext>
                  </a:extLst>
                </p:cNvPr>
                <p:cNvPicPr/>
                <p:nvPr/>
              </p:nvPicPr>
              <p:blipFill>
                <a:blip r:embed="rId4"/>
                <a:stretch>
                  <a:fillRect/>
                </a:stretch>
              </p:blipFill>
              <p:spPr>
                <a:xfrm>
                  <a:off x="1017512" y="1377362"/>
                  <a:ext cx="40320" cy="14904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3" name="Ink 2">
                  <a:extLst>
                    <a:ext uri="{FF2B5EF4-FFF2-40B4-BE49-F238E27FC236}">
                      <a16:creationId xmlns:a16="http://schemas.microsoft.com/office/drawing/2014/main" id="{6B175AE7-2023-61E9-031F-3FDC10D288FA}"/>
                    </a:ext>
                  </a:extLst>
                </p14:cNvPr>
                <p14:cNvContentPartPr/>
                <p14:nvPr/>
              </p14:nvContentPartPr>
              <p14:xfrm>
                <a:off x="969992" y="1331282"/>
                <a:ext cx="124200" cy="177840"/>
              </p14:xfrm>
            </p:contentPart>
          </mc:Choice>
          <mc:Fallback>
            <p:pic>
              <p:nvPicPr>
                <p:cNvPr id="3" name="Ink 2">
                  <a:extLst>
                    <a:ext uri="{FF2B5EF4-FFF2-40B4-BE49-F238E27FC236}">
                      <a16:creationId xmlns:a16="http://schemas.microsoft.com/office/drawing/2014/main" id="{6B175AE7-2023-61E9-031F-3FDC10D288FA}"/>
                    </a:ext>
                  </a:extLst>
                </p:cNvPr>
                <p:cNvPicPr/>
                <p:nvPr/>
              </p:nvPicPr>
              <p:blipFill>
                <a:blip r:embed="rId6"/>
                <a:stretch>
                  <a:fillRect/>
                </a:stretch>
              </p:blipFill>
              <p:spPr>
                <a:xfrm>
                  <a:off x="960992" y="1322282"/>
                  <a:ext cx="141840" cy="19548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4" name="Ink 3">
                  <a:extLst>
                    <a:ext uri="{FF2B5EF4-FFF2-40B4-BE49-F238E27FC236}">
                      <a16:creationId xmlns:a16="http://schemas.microsoft.com/office/drawing/2014/main" id="{AB8E0C38-E8B5-0562-FB76-C0CE2041E055}"/>
                    </a:ext>
                  </a:extLst>
                </p14:cNvPr>
                <p14:cNvContentPartPr/>
                <p14:nvPr/>
              </p14:nvContentPartPr>
              <p14:xfrm>
                <a:off x="1125872" y="1355762"/>
                <a:ext cx="194040" cy="142200"/>
              </p14:xfrm>
            </p:contentPart>
          </mc:Choice>
          <mc:Fallback>
            <p:pic>
              <p:nvPicPr>
                <p:cNvPr id="4" name="Ink 3">
                  <a:extLst>
                    <a:ext uri="{FF2B5EF4-FFF2-40B4-BE49-F238E27FC236}">
                      <a16:creationId xmlns:a16="http://schemas.microsoft.com/office/drawing/2014/main" id="{AB8E0C38-E8B5-0562-FB76-C0CE2041E055}"/>
                    </a:ext>
                  </a:extLst>
                </p:cNvPr>
                <p:cNvPicPr/>
                <p:nvPr/>
              </p:nvPicPr>
              <p:blipFill>
                <a:blip r:embed="rId8"/>
                <a:stretch>
                  <a:fillRect/>
                </a:stretch>
              </p:blipFill>
              <p:spPr>
                <a:xfrm>
                  <a:off x="1117232" y="1346762"/>
                  <a:ext cx="211680" cy="15984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5" name="Ink 4">
                  <a:extLst>
                    <a:ext uri="{FF2B5EF4-FFF2-40B4-BE49-F238E27FC236}">
                      <a16:creationId xmlns:a16="http://schemas.microsoft.com/office/drawing/2014/main" id="{E7B12C74-78C2-C191-A4C4-0FC4D858EA84}"/>
                    </a:ext>
                  </a:extLst>
                </p14:cNvPr>
                <p14:cNvContentPartPr/>
                <p14:nvPr/>
              </p14:nvContentPartPr>
              <p14:xfrm>
                <a:off x="1357712" y="1375922"/>
                <a:ext cx="15480" cy="93600"/>
              </p14:xfrm>
            </p:contentPart>
          </mc:Choice>
          <mc:Fallback>
            <p:pic>
              <p:nvPicPr>
                <p:cNvPr id="5" name="Ink 4">
                  <a:extLst>
                    <a:ext uri="{FF2B5EF4-FFF2-40B4-BE49-F238E27FC236}">
                      <a16:creationId xmlns:a16="http://schemas.microsoft.com/office/drawing/2014/main" id="{E7B12C74-78C2-C191-A4C4-0FC4D858EA84}"/>
                    </a:ext>
                  </a:extLst>
                </p:cNvPr>
                <p:cNvPicPr/>
                <p:nvPr/>
              </p:nvPicPr>
              <p:blipFill>
                <a:blip r:embed="rId10"/>
                <a:stretch>
                  <a:fillRect/>
                </a:stretch>
              </p:blipFill>
              <p:spPr>
                <a:xfrm>
                  <a:off x="1349072" y="1367282"/>
                  <a:ext cx="33120" cy="1112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6" name="Ink 5">
                  <a:extLst>
                    <a:ext uri="{FF2B5EF4-FFF2-40B4-BE49-F238E27FC236}">
                      <a16:creationId xmlns:a16="http://schemas.microsoft.com/office/drawing/2014/main" id="{257F8E52-403F-860D-25F7-24F4ABE8CEDC}"/>
                    </a:ext>
                  </a:extLst>
                </p14:cNvPr>
                <p14:cNvContentPartPr/>
                <p14:nvPr/>
              </p14:nvContentPartPr>
              <p14:xfrm>
                <a:off x="1334312" y="1298162"/>
                <a:ext cx="17280" cy="10800"/>
              </p14:xfrm>
            </p:contentPart>
          </mc:Choice>
          <mc:Fallback>
            <p:pic>
              <p:nvPicPr>
                <p:cNvPr id="6" name="Ink 5">
                  <a:extLst>
                    <a:ext uri="{FF2B5EF4-FFF2-40B4-BE49-F238E27FC236}">
                      <a16:creationId xmlns:a16="http://schemas.microsoft.com/office/drawing/2014/main" id="{257F8E52-403F-860D-25F7-24F4ABE8CEDC}"/>
                    </a:ext>
                  </a:extLst>
                </p:cNvPr>
                <p:cNvPicPr/>
                <p:nvPr/>
              </p:nvPicPr>
              <p:blipFill>
                <a:blip r:embed="rId12"/>
                <a:stretch>
                  <a:fillRect/>
                </a:stretch>
              </p:blipFill>
              <p:spPr>
                <a:xfrm>
                  <a:off x="1325672" y="1289522"/>
                  <a:ext cx="34920" cy="2844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7" name="Ink 6">
                  <a:extLst>
                    <a:ext uri="{FF2B5EF4-FFF2-40B4-BE49-F238E27FC236}">
                      <a16:creationId xmlns:a16="http://schemas.microsoft.com/office/drawing/2014/main" id="{B28EFC06-BBC0-4611-76C7-80D33EBB5195}"/>
                    </a:ext>
                  </a:extLst>
                </p14:cNvPr>
                <p14:cNvContentPartPr/>
                <p14:nvPr/>
              </p14:nvContentPartPr>
              <p14:xfrm>
                <a:off x="1428992" y="1368722"/>
                <a:ext cx="93600" cy="102600"/>
              </p14:xfrm>
            </p:contentPart>
          </mc:Choice>
          <mc:Fallback>
            <p:pic>
              <p:nvPicPr>
                <p:cNvPr id="7" name="Ink 6">
                  <a:extLst>
                    <a:ext uri="{FF2B5EF4-FFF2-40B4-BE49-F238E27FC236}">
                      <a16:creationId xmlns:a16="http://schemas.microsoft.com/office/drawing/2014/main" id="{B28EFC06-BBC0-4611-76C7-80D33EBB5195}"/>
                    </a:ext>
                  </a:extLst>
                </p:cNvPr>
                <p:cNvPicPr/>
                <p:nvPr/>
              </p:nvPicPr>
              <p:blipFill>
                <a:blip r:embed="rId14"/>
                <a:stretch>
                  <a:fillRect/>
                </a:stretch>
              </p:blipFill>
              <p:spPr>
                <a:xfrm>
                  <a:off x="1420352" y="1360082"/>
                  <a:ext cx="111240" cy="120240"/>
                </a:xfrm>
                <a:prstGeom prst="rect">
                  <a:avLst/>
                </a:prstGeom>
              </p:spPr>
            </p:pic>
          </mc:Fallback>
        </mc:AlternateContent>
      </p:grpSp>
      <p:grpSp>
        <p:nvGrpSpPr>
          <p:cNvPr id="15" name="Group 14">
            <a:extLst>
              <a:ext uri="{FF2B5EF4-FFF2-40B4-BE49-F238E27FC236}">
                <a16:creationId xmlns:a16="http://schemas.microsoft.com/office/drawing/2014/main" id="{641F133D-D1D7-3C20-E38E-351414427B9A}"/>
              </a:ext>
            </a:extLst>
          </p:cNvPr>
          <p:cNvGrpSpPr/>
          <p:nvPr/>
        </p:nvGrpSpPr>
        <p:grpSpPr>
          <a:xfrm>
            <a:off x="1666952" y="1285562"/>
            <a:ext cx="827280" cy="224280"/>
            <a:chOff x="1666952" y="1285562"/>
            <a:chExt cx="827280" cy="224280"/>
          </a:xfrm>
        </p:grpSpPr>
        <mc:AlternateContent xmlns:mc="http://schemas.openxmlformats.org/markup-compatibility/2006">
          <mc:Choice xmlns:p14="http://schemas.microsoft.com/office/powerpoint/2010/main" Requires="p14">
            <p:contentPart p14:bwMode="auto" r:id="rId15">
              <p14:nvContentPartPr>
                <p14:cNvPr id="8" name="Ink 7">
                  <a:extLst>
                    <a:ext uri="{FF2B5EF4-FFF2-40B4-BE49-F238E27FC236}">
                      <a16:creationId xmlns:a16="http://schemas.microsoft.com/office/drawing/2014/main" id="{A8974E40-048B-4CD8-E3B7-1FFD41B2BA56}"/>
                    </a:ext>
                  </a:extLst>
                </p14:cNvPr>
                <p14:cNvContentPartPr/>
                <p14:nvPr/>
              </p14:nvContentPartPr>
              <p14:xfrm>
                <a:off x="1666952" y="1303922"/>
                <a:ext cx="128520" cy="204120"/>
              </p14:xfrm>
            </p:contentPart>
          </mc:Choice>
          <mc:Fallback>
            <p:pic>
              <p:nvPicPr>
                <p:cNvPr id="8" name="Ink 7">
                  <a:extLst>
                    <a:ext uri="{FF2B5EF4-FFF2-40B4-BE49-F238E27FC236}">
                      <a16:creationId xmlns:a16="http://schemas.microsoft.com/office/drawing/2014/main" id="{A8974E40-048B-4CD8-E3B7-1FFD41B2BA56}"/>
                    </a:ext>
                  </a:extLst>
                </p:cNvPr>
                <p:cNvPicPr/>
                <p:nvPr/>
              </p:nvPicPr>
              <p:blipFill>
                <a:blip r:embed="rId16"/>
                <a:stretch>
                  <a:fillRect/>
                </a:stretch>
              </p:blipFill>
              <p:spPr>
                <a:xfrm>
                  <a:off x="1657952" y="1295282"/>
                  <a:ext cx="146160" cy="22176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9" name="Ink 8">
                  <a:extLst>
                    <a:ext uri="{FF2B5EF4-FFF2-40B4-BE49-F238E27FC236}">
                      <a16:creationId xmlns:a16="http://schemas.microsoft.com/office/drawing/2014/main" id="{FC2A4726-4533-AE15-28F1-921F0D3C0445}"/>
                    </a:ext>
                  </a:extLst>
                </p14:cNvPr>
                <p14:cNvContentPartPr/>
                <p14:nvPr/>
              </p14:nvContentPartPr>
              <p14:xfrm>
                <a:off x="1828952" y="1325522"/>
                <a:ext cx="15840" cy="167760"/>
              </p14:xfrm>
            </p:contentPart>
          </mc:Choice>
          <mc:Fallback>
            <p:pic>
              <p:nvPicPr>
                <p:cNvPr id="9" name="Ink 8">
                  <a:extLst>
                    <a:ext uri="{FF2B5EF4-FFF2-40B4-BE49-F238E27FC236}">
                      <a16:creationId xmlns:a16="http://schemas.microsoft.com/office/drawing/2014/main" id="{FC2A4726-4533-AE15-28F1-921F0D3C0445}"/>
                    </a:ext>
                  </a:extLst>
                </p:cNvPr>
                <p:cNvPicPr/>
                <p:nvPr/>
              </p:nvPicPr>
              <p:blipFill>
                <a:blip r:embed="rId18"/>
                <a:stretch>
                  <a:fillRect/>
                </a:stretch>
              </p:blipFill>
              <p:spPr>
                <a:xfrm>
                  <a:off x="1820312" y="1316882"/>
                  <a:ext cx="33480" cy="1854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0" name="Ink 9">
                  <a:extLst>
                    <a:ext uri="{FF2B5EF4-FFF2-40B4-BE49-F238E27FC236}">
                      <a16:creationId xmlns:a16="http://schemas.microsoft.com/office/drawing/2014/main" id="{41159DD7-BD7C-E8F9-3952-EDF34FCD9D1C}"/>
                    </a:ext>
                  </a:extLst>
                </p14:cNvPr>
                <p14:cNvContentPartPr/>
                <p14:nvPr/>
              </p14:nvContentPartPr>
              <p14:xfrm>
                <a:off x="1830752" y="1298882"/>
                <a:ext cx="64800" cy="126000"/>
              </p14:xfrm>
            </p:contentPart>
          </mc:Choice>
          <mc:Fallback>
            <p:pic>
              <p:nvPicPr>
                <p:cNvPr id="10" name="Ink 9">
                  <a:extLst>
                    <a:ext uri="{FF2B5EF4-FFF2-40B4-BE49-F238E27FC236}">
                      <a16:creationId xmlns:a16="http://schemas.microsoft.com/office/drawing/2014/main" id="{41159DD7-BD7C-E8F9-3952-EDF34FCD9D1C}"/>
                    </a:ext>
                  </a:extLst>
                </p:cNvPr>
                <p:cNvPicPr/>
                <p:nvPr/>
              </p:nvPicPr>
              <p:blipFill>
                <a:blip r:embed="rId20"/>
                <a:stretch>
                  <a:fillRect/>
                </a:stretch>
              </p:blipFill>
              <p:spPr>
                <a:xfrm>
                  <a:off x="1822112" y="1289882"/>
                  <a:ext cx="82440" cy="14364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1" name="Ink 10">
                  <a:extLst>
                    <a:ext uri="{FF2B5EF4-FFF2-40B4-BE49-F238E27FC236}">
                      <a16:creationId xmlns:a16="http://schemas.microsoft.com/office/drawing/2014/main" id="{29590A23-717A-17C3-CD39-846EF5896EB3}"/>
                    </a:ext>
                  </a:extLst>
                </p14:cNvPr>
                <p14:cNvContentPartPr/>
                <p14:nvPr/>
              </p14:nvContentPartPr>
              <p14:xfrm>
                <a:off x="1966832" y="1317602"/>
                <a:ext cx="164880" cy="192240"/>
              </p14:xfrm>
            </p:contentPart>
          </mc:Choice>
          <mc:Fallback>
            <p:pic>
              <p:nvPicPr>
                <p:cNvPr id="11" name="Ink 10">
                  <a:extLst>
                    <a:ext uri="{FF2B5EF4-FFF2-40B4-BE49-F238E27FC236}">
                      <a16:creationId xmlns:a16="http://schemas.microsoft.com/office/drawing/2014/main" id="{29590A23-717A-17C3-CD39-846EF5896EB3}"/>
                    </a:ext>
                  </a:extLst>
                </p:cNvPr>
                <p:cNvPicPr/>
                <p:nvPr/>
              </p:nvPicPr>
              <p:blipFill>
                <a:blip r:embed="rId22"/>
                <a:stretch>
                  <a:fillRect/>
                </a:stretch>
              </p:blipFill>
              <p:spPr>
                <a:xfrm>
                  <a:off x="1957832" y="1308962"/>
                  <a:ext cx="182520" cy="20988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2" name="Ink 11">
                  <a:extLst>
                    <a:ext uri="{FF2B5EF4-FFF2-40B4-BE49-F238E27FC236}">
                      <a16:creationId xmlns:a16="http://schemas.microsoft.com/office/drawing/2014/main" id="{E6F7B2C2-2943-0D81-296F-DBDEDD18632F}"/>
                    </a:ext>
                  </a:extLst>
                </p14:cNvPr>
                <p14:cNvContentPartPr/>
                <p14:nvPr/>
              </p14:nvContentPartPr>
              <p14:xfrm>
                <a:off x="2253032" y="1330562"/>
                <a:ext cx="177120" cy="23400"/>
              </p14:xfrm>
            </p:contentPart>
          </mc:Choice>
          <mc:Fallback>
            <p:pic>
              <p:nvPicPr>
                <p:cNvPr id="12" name="Ink 11">
                  <a:extLst>
                    <a:ext uri="{FF2B5EF4-FFF2-40B4-BE49-F238E27FC236}">
                      <a16:creationId xmlns:a16="http://schemas.microsoft.com/office/drawing/2014/main" id="{E6F7B2C2-2943-0D81-296F-DBDEDD18632F}"/>
                    </a:ext>
                  </a:extLst>
                </p:cNvPr>
                <p:cNvPicPr/>
                <p:nvPr/>
              </p:nvPicPr>
              <p:blipFill>
                <a:blip r:embed="rId24"/>
                <a:stretch>
                  <a:fillRect/>
                </a:stretch>
              </p:blipFill>
              <p:spPr>
                <a:xfrm>
                  <a:off x="2244392" y="1321562"/>
                  <a:ext cx="194760" cy="4104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3" name="Ink 12">
                  <a:extLst>
                    <a:ext uri="{FF2B5EF4-FFF2-40B4-BE49-F238E27FC236}">
                      <a16:creationId xmlns:a16="http://schemas.microsoft.com/office/drawing/2014/main" id="{771615F3-ED5F-F854-5CF4-D8CAF04AA831}"/>
                    </a:ext>
                  </a:extLst>
                </p14:cNvPr>
                <p14:cNvContentPartPr/>
                <p14:nvPr/>
              </p14:nvContentPartPr>
              <p14:xfrm>
                <a:off x="2281472" y="1367642"/>
                <a:ext cx="177120" cy="56520"/>
              </p14:xfrm>
            </p:contentPart>
          </mc:Choice>
          <mc:Fallback>
            <p:pic>
              <p:nvPicPr>
                <p:cNvPr id="13" name="Ink 12">
                  <a:extLst>
                    <a:ext uri="{FF2B5EF4-FFF2-40B4-BE49-F238E27FC236}">
                      <a16:creationId xmlns:a16="http://schemas.microsoft.com/office/drawing/2014/main" id="{771615F3-ED5F-F854-5CF4-D8CAF04AA831}"/>
                    </a:ext>
                  </a:extLst>
                </p:cNvPr>
                <p:cNvPicPr/>
                <p:nvPr/>
              </p:nvPicPr>
              <p:blipFill>
                <a:blip r:embed="rId26"/>
                <a:stretch>
                  <a:fillRect/>
                </a:stretch>
              </p:blipFill>
              <p:spPr>
                <a:xfrm>
                  <a:off x="2272472" y="1358642"/>
                  <a:ext cx="194760" cy="7416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4" name="Ink 13">
                  <a:extLst>
                    <a:ext uri="{FF2B5EF4-FFF2-40B4-BE49-F238E27FC236}">
                      <a16:creationId xmlns:a16="http://schemas.microsoft.com/office/drawing/2014/main" id="{234231C8-A98D-E432-885E-BD9625DED440}"/>
                    </a:ext>
                  </a:extLst>
                </p14:cNvPr>
                <p14:cNvContentPartPr/>
                <p14:nvPr/>
              </p14:nvContentPartPr>
              <p14:xfrm>
                <a:off x="2411072" y="1285562"/>
                <a:ext cx="83160" cy="186840"/>
              </p14:xfrm>
            </p:contentPart>
          </mc:Choice>
          <mc:Fallback>
            <p:pic>
              <p:nvPicPr>
                <p:cNvPr id="14" name="Ink 13">
                  <a:extLst>
                    <a:ext uri="{FF2B5EF4-FFF2-40B4-BE49-F238E27FC236}">
                      <a16:creationId xmlns:a16="http://schemas.microsoft.com/office/drawing/2014/main" id="{234231C8-A98D-E432-885E-BD9625DED440}"/>
                    </a:ext>
                  </a:extLst>
                </p:cNvPr>
                <p:cNvPicPr/>
                <p:nvPr/>
              </p:nvPicPr>
              <p:blipFill>
                <a:blip r:embed="rId28"/>
                <a:stretch>
                  <a:fillRect/>
                </a:stretch>
              </p:blipFill>
              <p:spPr>
                <a:xfrm>
                  <a:off x="2402432" y="1276922"/>
                  <a:ext cx="100800" cy="204480"/>
                </a:xfrm>
                <a:prstGeom prst="rect">
                  <a:avLst/>
                </a:prstGeom>
              </p:spPr>
            </p:pic>
          </mc:Fallback>
        </mc:AlternateContent>
      </p:grpSp>
      <p:grpSp>
        <p:nvGrpSpPr>
          <p:cNvPr id="24" name="Group 23">
            <a:extLst>
              <a:ext uri="{FF2B5EF4-FFF2-40B4-BE49-F238E27FC236}">
                <a16:creationId xmlns:a16="http://schemas.microsoft.com/office/drawing/2014/main" id="{D406D312-C440-28E9-64A7-DA137567513A}"/>
              </a:ext>
            </a:extLst>
          </p:cNvPr>
          <p:cNvGrpSpPr/>
          <p:nvPr/>
        </p:nvGrpSpPr>
        <p:grpSpPr>
          <a:xfrm>
            <a:off x="2692232" y="1276202"/>
            <a:ext cx="1405080" cy="229680"/>
            <a:chOff x="2692232" y="1276202"/>
            <a:chExt cx="1405080" cy="229680"/>
          </a:xfrm>
        </p:grpSpPr>
        <mc:AlternateContent xmlns:mc="http://schemas.openxmlformats.org/markup-compatibility/2006">
          <mc:Choice xmlns:p14="http://schemas.microsoft.com/office/powerpoint/2010/main" Requires="p14">
            <p:contentPart p14:bwMode="auto" r:id="rId29">
              <p14:nvContentPartPr>
                <p14:cNvPr id="17" name="Ink 16">
                  <a:extLst>
                    <a:ext uri="{FF2B5EF4-FFF2-40B4-BE49-F238E27FC236}">
                      <a16:creationId xmlns:a16="http://schemas.microsoft.com/office/drawing/2014/main" id="{5394951F-3CEE-3A57-918D-1F4115427EAF}"/>
                    </a:ext>
                  </a:extLst>
                </p14:cNvPr>
                <p14:cNvContentPartPr/>
                <p14:nvPr/>
              </p14:nvContentPartPr>
              <p14:xfrm>
                <a:off x="2729672" y="1412282"/>
                <a:ext cx="17280" cy="93600"/>
              </p14:xfrm>
            </p:contentPart>
          </mc:Choice>
          <mc:Fallback>
            <p:pic>
              <p:nvPicPr>
                <p:cNvPr id="17" name="Ink 16">
                  <a:extLst>
                    <a:ext uri="{FF2B5EF4-FFF2-40B4-BE49-F238E27FC236}">
                      <a16:creationId xmlns:a16="http://schemas.microsoft.com/office/drawing/2014/main" id="{5394951F-3CEE-3A57-918D-1F4115427EAF}"/>
                    </a:ext>
                  </a:extLst>
                </p:cNvPr>
                <p:cNvPicPr/>
                <p:nvPr/>
              </p:nvPicPr>
              <p:blipFill>
                <a:blip r:embed="rId30"/>
                <a:stretch>
                  <a:fillRect/>
                </a:stretch>
              </p:blipFill>
              <p:spPr>
                <a:xfrm>
                  <a:off x="2720672" y="1403642"/>
                  <a:ext cx="34920" cy="11124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18" name="Ink 17">
                  <a:extLst>
                    <a:ext uri="{FF2B5EF4-FFF2-40B4-BE49-F238E27FC236}">
                      <a16:creationId xmlns:a16="http://schemas.microsoft.com/office/drawing/2014/main" id="{899914B1-B0FA-F997-2ADC-1A5FE9DFD148}"/>
                    </a:ext>
                  </a:extLst>
                </p14:cNvPr>
                <p14:cNvContentPartPr/>
                <p14:nvPr/>
              </p14:nvContentPartPr>
              <p14:xfrm>
                <a:off x="2692232" y="1310042"/>
                <a:ext cx="31680" cy="38880"/>
              </p14:xfrm>
            </p:contentPart>
          </mc:Choice>
          <mc:Fallback>
            <p:pic>
              <p:nvPicPr>
                <p:cNvPr id="18" name="Ink 17">
                  <a:extLst>
                    <a:ext uri="{FF2B5EF4-FFF2-40B4-BE49-F238E27FC236}">
                      <a16:creationId xmlns:a16="http://schemas.microsoft.com/office/drawing/2014/main" id="{899914B1-B0FA-F997-2ADC-1A5FE9DFD148}"/>
                    </a:ext>
                  </a:extLst>
                </p:cNvPr>
                <p:cNvPicPr/>
                <p:nvPr/>
              </p:nvPicPr>
              <p:blipFill>
                <a:blip r:embed="rId32"/>
                <a:stretch>
                  <a:fillRect/>
                </a:stretch>
              </p:blipFill>
              <p:spPr>
                <a:xfrm>
                  <a:off x="2683592" y="1301042"/>
                  <a:ext cx="49320" cy="5652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19" name="Ink 18">
                  <a:extLst>
                    <a:ext uri="{FF2B5EF4-FFF2-40B4-BE49-F238E27FC236}">
                      <a16:creationId xmlns:a16="http://schemas.microsoft.com/office/drawing/2014/main" id="{7303005D-870C-BAC9-9F20-5DDD3F128A10}"/>
                    </a:ext>
                  </a:extLst>
                </p14:cNvPr>
                <p14:cNvContentPartPr/>
                <p14:nvPr/>
              </p14:nvContentPartPr>
              <p14:xfrm>
                <a:off x="2787272" y="1405802"/>
                <a:ext cx="136080" cy="85320"/>
              </p14:xfrm>
            </p:contentPart>
          </mc:Choice>
          <mc:Fallback>
            <p:pic>
              <p:nvPicPr>
                <p:cNvPr id="19" name="Ink 18">
                  <a:extLst>
                    <a:ext uri="{FF2B5EF4-FFF2-40B4-BE49-F238E27FC236}">
                      <a16:creationId xmlns:a16="http://schemas.microsoft.com/office/drawing/2014/main" id="{7303005D-870C-BAC9-9F20-5DDD3F128A10}"/>
                    </a:ext>
                  </a:extLst>
                </p:cNvPr>
                <p:cNvPicPr/>
                <p:nvPr/>
              </p:nvPicPr>
              <p:blipFill>
                <a:blip r:embed="rId34"/>
                <a:stretch>
                  <a:fillRect/>
                </a:stretch>
              </p:blipFill>
              <p:spPr>
                <a:xfrm>
                  <a:off x="2778272" y="1396802"/>
                  <a:ext cx="153720" cy="10296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20" name="Ink 19">
                  <a:extLst>
                    <a:ext uri="{FF2B5EF4-FFF2-40B4-BE49-F238E27FC236}">
                      <a16:creationId xmlns:a16="http://schemas.microsoft.com/office/drawing/2014/main" id="{D3FD5B93-E0DF-0139-4F0A-ADD9A76A16D0}"/>
                    </a:ext>
                  </a:extLst>
                </p14:cNvPr>
                <p14:cNvContentPartPr/>
                <p14:nvPr/>
              </p14:nvContentPartPr>
              <p14:xfrm>
                <a:off x="2929832" y="1342442"/>
                <a:ext cx="477000" cy="141840"/>
              </p14:xfrm>
            </p:contentPart>
          </mc:Choice>
          <mc:Fallback>
            <p:pic>
              <p:nvPicPr>
                <p:cNvPr id="20" name="Ink 19">
                  <a:extLst>
                    <a:ext uri="{FF2B5EF4-FFF2-40B4-BE49-F238E27FC236}">
                      <a16:creationId xmlns:a16="http://schemas.microsoft.com/office/drawing/2014/main" id="{D3FD5B93-E0DF-0139-4F0A-ADD9A76A16D0}"/>
                    </a:ext>
                  </a:extLst>
                </p:cNvPr>
                <p:cNvPicPr/>
                <p:nvPr/>
              </p:nvPicPr>
              <p:blipFill>
                <a:blip r:embed="rId36"/>
                <a:stretch>
                  <a:fillRect/>
                </a:stretch>
              </p:blipFill>
              <p:spPr>
                <a:xfrm>
                  <a:off x="2921192" y="1333442"/>
                  <a:ext cx="494640" cy="15948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21" name="Ink 20">
                  <a:extLst>
                    <a:ext uri="{FF2B5EF4-FFF2-40B4-BE49-F238E27FC236}">
                      <a16:creationId xmlns:a16="http://schemas.microsoft.com/office/drawing/2014/main" id="{B348D920-B2DD-52A7-1E9A-2B65EB167E30}"/>
                    </a:ext>
                  </a:extLst>
                </p14:cNvPr>
                <p14:cNvContentPartPr/>
                <p14:nvPr/>
              </p14:nvContentPartPr>
              <p14:xfrm>
                <a:off x="3475232" y="1294922"/>
                <a:ext cx="335520" cy="137160"/>
              </p14:xfrm>
            </p:contentPart>
          </mc:Choice>
          <mc:Fallback>
            <p:pic>
              <p:nvPicPr>
                <p:cNvPr id="21" name="Ink 20">
                  <a:extLst>
                    <a:ext uri="{FF2B5EF4-FFF2-40B4-BE49-F238E27FC236}">
                      <a16:creationId xmlns:a16="http://schemas.microsoft.com/office/drawing/2014/main" id="{B348D920-B2DD-52A7-1E9A-2B65EB167E30}"/>
                    </a:ext>
                  </a:extLst>
                </p:cNvPr>
                <p:cNvPicPr/>
                <p:nvPr/>
              </p:nvPicPr>
              <p:blipFill>
                <a:blip r:embed="rId38"/>
                <a:stretch>
                  <a:fillRect/>
                </a:stretch>
              </p:blipFill>
              <p:spPr>
                <a:xfrm>
                  <a:off x="3466232" y="1285922"/>
                  <a:ext cx="353160" cy="15480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22" name="Ink 21">
                  <a:extLst>
                    <a:ext uri="{FF2B5EF4-FFF2-40B4-BE49-F238E27FC236}">
                      <a16:creationId xmlns:a16="http://schemas.microsoft.com/office/drawing/2014/main" id="{01AB2AAD-4B4B-DD96-B0A6-D9C3793F62E9}"/>
                    </a:ext>
                  </a:extLst>
                </p14:cNvPr>
                <p14:cNvContentPartPr/>
                <p14:nvPr/>
              </p14:nvContentPartPr>
              <p14:xfrm>
                <a:off x="3699512" y="1327322"/>
                <a:ext cx="94320" cy="46440"/>
              </p14:xfrm>
            </p:contentPart>
          </mc:Choice>
          <mc:Fallback>
            <p:pic>
              <p:nvPicPr>
                <p:cNvPr id="22" name="Ink 21">
                  <a:extLst>
                    <a:ext uri="{FF2B5EF4-FFF2-40B4-BE49-F238E27FC236}">
                      <a16:creationId xmlns:a16="http://schemas.microsoft.com/office/drawing/2014/main" id="{01AB2AAD-4B4B-DD96-B0A6-D9C3793F62E9}"/>
                    </a:ext>
                  </a:extLst>
                </p:cNvPr>
                <p:cNvPicPr/>
                <p:nvPr/>
              </p:nvPicPr>
              <p:blipFill>
                <a:blip r:embed="rId40"/>
                <a:stretch>
                  <a:fillRect/>
                </a:stretch>
              </p:blipFill>
              <p:spPr>
                <a:xfrm>
                  <a:off x="3690872" y="1318322"/>
                  <a:ext cx="111960" cy="6408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23" name="Ink 22">
                  <a:extLst>
                    <a:ext uri="{FF2B5EF4-FFF2-40B4-BE49-F238E27FC236}">
                      <a16:creationId xmlns:a16="http://schemas.microsoft.com/office/drawing/2014/main" id="{85B1B5F5-295B-BDC0-590F-54DDCC98E2B0}"/>
                    </a:ext>
                  </a:extLst>
                </p14:cNvPr>
                <p14:cNvContentPartPr/>
                <p14:nvPr/>
              </p14:nvContentPartPr>
              <p14:xfrm>
                <a:off x="3817952" y="1276202"/>
                <a:ext cx="279360" cy="185400"/>
              </p14:xfrm>
            </p:contentPart>
          </mc:Choice>
          <mc:Fallback>
            <p:pic>
              <p:nvPicPr>
                <p:cNvPr id="23" name="Ink 22">
                  <a:extLst>
                    <a:ext uri="{FF2B5EF4-FFF2-40B4-BE49-F238E27FC236}">
                      <a16:creationId xmlns:a16="http://schemas.microsoft.com/office/drawing/2014/main" id="{85B1B5F5-295B-BDC0-590F-54DDCC98E2B0}"/>
                    </a:ext>
                  </a:extLst>
                </p:cNvPr>
                <p:cNvPicPr/>
                <p:nvPr/>
              </p:nvPicPr>
              <p:blipFill>
                <a:blip r:embed="rId42"/>
                <a:stretch>
                  <a:fillRect/>
                </a:stretch>
              </p:blipFill>
              <p:spPr>
                <a:xfrm>
                  <a:off x="3809312" y="1267562"/>
                  <a:ext cx="297000" cy="203040"/>
                </a:xfrm>
                <a:prstGeom prst="rect">
                  <a:avLst/>
                </a:prstGeom>
              </p:spPr>
            </p:pic>
          </mc:Fallback>
        </mc:AlternateContent>
      </p:grpSp>
      <p:grpSp>
        <p:nvGrpSpPr>
          <p:cNvPr id="44" name="Group 43">
            <a:extLst>
              <a:ext uri="{FF2B5EF4-FFF2-40B4-BE49-F238E27FC236}">
                <a16:creationId xmlns:a16="http://schemas.microsoft.com/office/drawing/2014/main" id="{C7A06B9F-5259-7F3F-C933-8DBCE0806DCA}"/>
              </a:ext>
            </a:extLst>
          </p:cNvPr>
          <p:cNvGrpSpPr/>
          <p:nvPr/>
        </p:nvGrpSpPr>
        <p:grpSpPr>
          <a:xfrm>
            <a:off x="4301432" y="1226162"/>
            <a:ext cx="834480" cy="346680"/>
            <a:chOff x="4301432" y="1226162"/>
            <a:chExt cx="834480" cy="346680"/>
          </a:xfrm>
        </p:grpSpPr>
        <mc:AlternateContent xmlns:mc="http://schemas.openxmlformats.org/markup-compatibility/2006">
          <mc:Choice xmlns:p14="http://schemas.microsoft.com/office/powerpoint/2010/main" Requires="p14">
            <p:contentPart p14:bwMode="auto" r:id="rId43">
              <p14:nvContentPartPr>
                <p14:cNvPr id="25" name="Ink 24">
                  <a:extLst>
                    <a:ext uri="{FF2B5EF4-FFF2-40B4-BE49-F238E27FC236}">
                      <a16:creationId xmlns:a16="http://schemas.microsoft.com/office/drawing/2014/main" id="{D9293748-4B98-51E5-622D-C1F352768D39}"/>
                    </a:ext>
                  </a:extLst>
                </p14:cNvPr>
                <p14:cNvContentPartPr/>
                <p14:nvPr/>
              </p14:nvContentPartPr>
              <p14:xfrm>
                <a:off x="4301432" y="1292042"/>
                <a:ext cx="151200" cy="167400"/>
              </p14:xfrm>
            </p:contentPart>
          </mc:Choice>
          <mc:Fallback>
            <p:pic>
              <p:nvPicPr>
                <p:cNvPr id="25" name="Ink 24">
                  <a:extLst>
                    <a:ext uri="{FF2B5EF4-FFF2-40B4-BE49-F238E27FC236}">
                      <a16:creationId xmlns:a16="http://schemas.microsoft.com/office/drawing/2014/main" id="{D9293748-4B98-51E5-622D-C1F352768D39}"/>
                    </a:ext>
                  </a:extLst>
                </p:cNvPr>
                <p:cNvPicPr/>
                <p:nvPr/>
              </p:nvPicPr>
              <p:blipFill>
                <a:blip r:embed="rId44"/>
                <a:stretch>
                  <a:fillRect/>
                </a:stretch>
              </p:blipFill>
              <p:spPr>
                <a:xfrm>
                  <a:off x="4292792" y="1283402"/>
                  <a:ext cx="168840" cy="18504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26" name="Ink 25">
                  <a:extLst>
                    <a:ext uri="{FF2B5EF4-FFF2-40B4-BE49-F238E27FC236}">
                      <a16:creationId xmlns:a16="http://schemas.microsoft.com/office/drawing/2014/main" id="{7239E85B-2E71-5979-A8AB-4502DC100507}"/>
                    </a:ext>
                  </a:extLst>
                </p14:cNvPr>
                <p14:cNvContentPartPr/>
                <p14:nvPr/>
              </p14:nvContentPartPr>
              <p14:xfrm>
                <a:off x="4531832" y="1289882"/>
                <a:ext cx="388800" cy="158400"/>
              </p14:xfrm>
            </p:contentPart>
          </mc:Choice>
          <mc:Fallback>
            <p:pic>
              <p:nvPicPr>
                <p:cNvPr id="26" name="Ink 25">
                  <a:extLst>
                    <a:ext uri="{FF2B5EF4-FFF2-40B4-BE49-F238E27FC236}">
                      <a16:creationId xmlns:a16="http://schemas.microsoft.com/office/drawing/2014/main" id="{7239E85B-2E71-5979-A8AB-4502DC100507}"/>
                    </a:ext>
                  </a:extLst>
                </p:cNvPr>
                <p:cNvPicPr/>
                <p:nvPr/>
              </p:nvPicPr>
              <p:blipFill>
                <a:blip r:embed="rId46"/>
                <a:stretch>
                  <a:fillRect/>
                </a:stretch>
              </p:blipFill>
              <p:spPr>
                <a:xfrm>
                  <a:off x="4522832" y="1281242"/>
                  <a:ext cx="406440" cy="17604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27" name="Ink 26">
                  <a:extLst>
                    <a:ext uri="{FF2B5EF4-FFF2-40B4-BE49-F238E27FC236}">
                      <a16:creationId xmlns:a16="http://schemas.microsoft.com/office/drawing/2014/main" id="{3195BE91-4DB0-D9C2-C0F8-B2328FBEFA20}"/>
                    </a:ext>
                  </a:extLst>
                </p14:cNvPr>
                <p14:cNvContentPartPr/>
                <p14:nvPr/>
              </p14:nvContentPartPr>
              <p14:xfrm>
                <a:off x="4892912" y="1226162"/>
                <a:ext cx="14400" cy="6840"/>
              </p14:xfrm>
            </p:contentPart>
          </mc:Choice>
          <mc:Fallback>
            <p:pic>
              <p:nvPicPr>
                <p:cNvPr id="27" name="Ink 26">
                  <a:extLst>
                    <a:ext uri="{FF2B5EF4-FFF2-40B4-BE49-F238E27FC236}">
                      <a16:creationId xmlns:a16="http://schemas.microsoft.com/office/drawing/2014/main" id="{3195BE91-4DB0-D9C2-C0F8-B2328FBEFA20}"/>
                    </a:ext>
                  </a:extLst>
                </p:cNvPr>
                <p:cNvPicPr/>
                <p:nvPr/>
              </p:nvPicPr>
              <p:blipFill>
                <a:blip r:embed="rId48"/>
                <a:stretch>
                  <a:fillRect/>
                </a:stretch>
              </p:blipFill>
              <p:spPr>
                <a:xfrm>
                  <a:off x="4884272" y="1217522"/>
                  <a:ext cx="32040" cy="24480"/>
                </a:xfrm>
                <a:prstGeom prst="rect">
                  <a:avLst/>
                </a:prstGeom>
              </p:spPr>
            </p:pic>
          </mc:Fallback>
        </mc:AlternateContent>
        <mc:AlternateContent xmlns:mc="http://schemas.openxmlformats.org/markup-compatibility/2006">
          <mc:Choice xmlns:p14="http://schemas.microsoft.com/office/powerpoint/2010/main" Requires="p14">
            <p:contentPart p14:bwMode="auto" r:id="rId49">
              <p14:nvContentPartPr>
                <p14:cNvPr id="28" name="Ink 27">
                  <a:extLst>
                    <a:ext uri="{FF2B5EF4-FFF2-40B4-BE49-F238E27FC236}">
                      <a16:creationId xmlns:a16="http://schemas.microsoft.com/office/drawing/2014/main" id="{B956EF73-266D-6F28-A7A1-C457C9248A4A}"/>
                    </a:ext>
                  </a:extLst>
                </p14:cNvPr>
                <p14:cNvContentPartPr/>
                <p14:nvPr/>
              </p14:nvContentPartPr>
              <p14:xfrm>
                <a:off x="4945832" y="1306082"/>
                <a:ext cx="190080" cy="266760"/>
              </p14:xfrm>
            </p:contentPart>
          </mc:Choice>
          <mc:Fallback>
            <p:pic>
              <p:nvPicPr>
                <p:cNvPr id="28" name="Ink 27">
                  <a:extLst>
                    <a:ext uri="{FF2B5EF4-FFF2-40B4-BE49-F238E27FC236}">
                      <a16:creationId xmlns:a16="http://schemas.microsoft.com/office/drawing/2014/main" id="{B956EF73-266D-6F28-A7A1-C457C9248A4A}"/>
                    </a:ext>
                  </a:extLst>
                </p:cNvPr>
                <p:cNvPicPr/>
                <p:nvPr/>
              </p:nvPicPr>
              <p:blipFill>
                <a:blip r:embed="rId50"/>
                <a:stretch>
                  <a:fillRect/>
                </a:stretch>
              </p:blipFill>
              <p:spPr>
                <a:xfrm>
                  <a:off x="4937192" y="1297082"/>
                  <a:ext cx="207720" cy="2844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51">
            <p14:nvContentPartPr>
              <p14:cNvPr id="29" name="Ink 28">
                <a:extLst>
                  <a:ext uri="{FF2B5EF4-FFF2-40B4-BE49-F238E27FC236}">
                    <a16:creationId xmlns:a16="http://schemas.microsoft.com/office/drawing/2014/main" id="{496DDE26-E4CF-518B-4EC3-29FAF252C5D7}"/>
                  </a:ext>
                </a:extLst>
              </p14:cNvPr>
              <p14:cNvContentPartPr/>
              <p14:nvPr/>
            </p14:nvContentPartPr>
            <p14:xfrm>
              <a:off x="5334272" y="1249202"/>
              <a:ext cx="192960" cy="186120"/>
            </p14:xfrm>
          </p:contentPart>
        </mc:Choice>
        <mc:Fallback>
          <p:pic>
            <p:nvPicPr>
              <p:cNvPr id="29" name="Ink 28">
                <a:extLst>
                  <a:ext uri="{FF2B5EF4-FFF2-40B4-BE49-F238E27FC236}">
                    <a16:creationId xmlns:a16="http://schemas.microsoft.com/office/drawing/2014/main" id="{496DDE26-E4CF-518B-4EC3-29FAF252C5D7}"/>
                  </a:ext>
                </a:extLst>
              </p:cNvPr>
              <p:cNvPicPr/>
              <p:nvPr/>
            </p:nvPicPr>
            <p:blipFill>
              <a:blip r:embed="rId52"/>
              <a:stretch>
                <a:fillRect/>
              </a:stretch>
            </p:blipFill>
            <p:spPr>
              <a:xfrm>
                <a:off x="5325632" y="1240202"/>
                <a:ext cx="210600" cy="203760"/>
              </a:xfrm>
              <a:prstGeom prst="rect">
                <a:avLst/>
              </a:prstGeom>
            </p:spPr>
          </p:pic>
        </mc:Fallback>
      </mc:AlternateContent>
      <p:grpSp>
        <p:nvGrpSpPr>
          <p:cNvPr id="43" name="Group 42">
            <a:extLst>
              <a:ext uri="{FF2B5EF4-FFF2-40B4-BE49-F238E27FC236}">
                <a16:creationId xmlns:a16="http://schemas.microsoft.com/office/drawing/2014/main" id="{D6053FF1-880A-FEA2-87C5-EA60019F22B5}"/>
              </a:ext>
            </a:extLst>
          </p:cNvPr>
          <p:cNvGrpSpPr/>
          <p:nvPr/>
        </p:nvGrpSpPr>
        <p:grpSpPr>
          <a:xfrm>
            <a:off x="5836472" y="1077482"/>
            <a:ext cx="2282760" cy="482400"/>
            <a:chOff x="5836472" y="1077482"/>
            <a:chExt cx="2282760" cy="482400"/>
          </a:xfrm>
        </p:grpSpPr>
        <mc:AlternateContent xmlns:mc="http://schemas.openxmlformats.org/markup-compatibility/2006">
          <mc:Choice xmlns:p14="http://schemas.microsoft.com/office/powerpoint/2010/main" Requires="p14">
            <p:contentPart p14:bwMode="auto" r:id="rId53">
              <p14:nvContentPartPr>
                <p14:cNvPr id="30" name="Ink 29">
                  <a:extLst>
                    <a:ext uri="{FF2B5EF4-FFF2-40B4-BE49-F238E27FC236}">
                      <a16:creationId xmlns:a16="http://schemas.microsoft.com/office/drawing/2014/main" id="{9C556774-1275-EAE2-F7EF-CBF9A08AE601}"/>
                    </a:ext>
                  </a:extLst>
                </p14:cNvPr>
                <p14:cNvContentPartPr/>
                <p14:nvPr/>
              </p14:nvContentPartPr>
              <p14:xfrm>
                <a:off x="5836472" y="1257482"/>
                <a:ext cx="215640" cy="201240"/>
              </p14:xfrm>
            </p:contentPart>
          </mc:Choice>
          <mc:Fallback>
            <p:pic>
              <p:nvPicPr>
                <p:cNvPr id="30" name="Ink 29">
                  <a:extLst>
                    <a:ext uri="{FF2B5EF4-FFF2-40B4-BE49-F238E27FC236}">
                      <a16:creationId xmlns:a16="http://schemas.microsoft.com/office/drawing/2014/main" id="{9C556774-1275-EAE2-F7EF-CBF9A08AE601}"/>
                    </a:ext>
                  </a:extLst>
                </p:cNvPr>
                <p:cNvPicPr/>
                <p:nvPr/>
              </p:nvPicPr>
              <p:blipFill>
                <a:blip r:embed="rId54"/>
                <a:stretch>
                  <a:fillRect/>
                </a:stretch>
              </p:blipFill>
              <p:spPr>
                <a:xfrm>
                  <a:off x="5827832" y="1248842"/>
                  <a:ext cx="233280" cy="218880"/>
                </a:xfrm>
                <a:prstGeom prst="rect">
                  <a:avLst/>
                </a:prstGeom>
              </p:spPr>
            </p:pic>
          </mc:Fallback>
        </mc:AlternateContent>
        <mc:AlternateContent xmlns:mc="http://schemas.openxmlformats.org/markup-compatibility/2006">
          <mc:Choice xmlns:p14="http://schemas.microsoft.com/office/powerpoint/2010/main" Requires="p14">
            <p:contentPart p14:bwMode="auto" r:id="rId55">
              <p14:nvContentPartPr>
                <p14:cNvPr id="31" name="Ink 30">
                  <a:extLst>
                    <a:ext uri="{FF2B5EF4-FFF2-40B4-BE49-F238E27FC236}">
                      <a16:creationId xmlns:a16="http://schemas.microsoft.com/office/drawing/2014/main" id="{82E03537-892E-C4EC-B877-BD6477D1869C}"/>
                    </a:ext>
                  </a:extLst>
                </p14:cNvPr>
                <p14:cNvContentPartPr/>
                <p14:nvPr/>
              </p14:nvContentPartPr>
              <p14:xfrm>
                <a:off x="6038072" y="1267562"/>
                <a:ext cx="23760" cy="27720"/>
              </p14:xfrm>
            </p:contentPart>
          </mc:Choice>
          <mc:Fallback>
            <p:pic>
              <p:nvPicPr>
                <p:cNvPr id="31" name="Ink 30">
                  <a:extLst>
                    <a:ext uri="{FF2B5EF4-FFF2-40B4-BE49-F238E27FC236}">
                      <a16:creationId xmlns:a16="http://schemas.microsoft.com/office/drawing/2014/main" id="{82E03537-892E-C4EC-B877-BD6477D1869C}"/>
                    </a:ext>
                  </a:extLst>
                </p:cNvPr>
                <p:cNvPicPr/>
                <p:nvPr/>
              </p:nvPicPr>
              <p:blipFill>
                <a:blip r:embed="rId56"/>
                <a:stretch>
                  <a:fillRect/>
                </a:stretch>
              </p:blipFill>
              <p:spPr>
                <a:xfrm>
                  <a:off x="6029072" y="1258562"/>
                  <a:ext cx="41400" cy="45360"/>
                </a:xfrm>
                <a:prstGeom prst="rect">
                  <a:avLst/>
                </a:prstGeom>
              </p:spPr>
            </p:pic>
          </mc:Fallback>
        </mc:AlternateContent>
        <mc:AlternateContent xmlns:mc="http://schemas.openxmlformats.org/markup-compatibility/2006">
          <mc:Choice xmlns:p14="http://schemas.microsoft.com/office/powerpoint/2010/main" Requires="p14">
            <p:contentPart p14:bwMode="auto" r:id="rId57">
              <p14:nvContentPartPr>
                <p14:cNvPr id="32" name="Ink 31">
                  <a:extLst>
                    <a:ext uri="{FF2B5EF4-FFF2-40B4-BE49-F238E27FC236}">
                      <a16:creationId xmlns:a16="http://schemas.microsoft.com/office/drawing/2014/main" id="{2FF0A94F-016C-AC3A-BBDC-494747966996}"/>
                    </a:ext>
                  </a:extLst>
                </p14:cNvPr>
                <p14:cNvContentPartPr/>
                <p14:nvPr/>
              </p14:nvContentPartPr>
              <p14:xfrm>
                <a:off x="6107912" y="1260362"/>
                <a:ext cx="305280" cy="299520"/>
              </p14:xfrm>
            </p:contentPart>
          </mc:Choice>
          <mc:Fallback>
            <p:pic>
              <p:nvPicPr>
                <p:cNvPr id="32" name="Ink 31">
                  <a:extLst>
                    <a:ext uri="{FF2B5EF4-FFF2-40B4-BE49-F238E27FC236}">
                      <a16:creationId xmlns:a16="http://schemas.microsoft.com/office/drawing/2014/main" id="{2FF0A94F-016C-AC3A-BBDC-494747966996}"/>
                    </a:ext>
                  </a:extLst>
                </p:cNvPr>
                <p:cNvPicPr/>
                <p:nvPr/>
              </p:nvPicPr>
              <p:blipFill>
                <a:blip r:embed="rId58"/>
                <a:stretch>
                  <a:fillRect/>
                </a:stretch>
              </p:blipFill>
              <p:spPr>
                <a:xfrm>
                  <a:off x="6099272" y="1251362"/>
                  <a:ext cx="322920" cy="317160"/>
                </a:xfrm>
                <a:prstGeom prst="rect">
                  <a:avLst/>
                </a:prstGeom>
              </p:spPr>
            </p:pic>
          </mc:Fallback>
        </mc:AlternateContent>
        <mc:AlternateContent xmlns:mc="http://schemas.openxmlformats.org/markup-compatibility/2006">
          <mc:Choice xmlns:p14="http://schemas.microsoft.com/office/powerpoint/2010/main" Requires="p14">
            <p:contentPart p14:bwMode="auto" r:id="rId59">
              <p14:nvContentPartPr>
                <p14:cNvPr id="33" name="Ink 32">
                  <a:extLst>
                    <a:ext uri="{FF2B5EF4-FFF2-40B4-BE49-F238E27FC236}">
                      <a16:creationId xmlns:a16="http://schemas.microsoft.com/office/drawing/2014/main" id="{E70507D3-3EB5-8419-FC97-95FA6FA4503C}"/>
                    </a:ext>
                  </a:extLst>
                </p14:cNvPr>
                <p14:cNvContentPartPr/>
                <p14:nvPr/>
              </p14:nvContentPartPr>
              <p14:xfrm>
                <a:off x="6616232" y="1234082"/>
                <a:ext cx="452160" cy="252000"/>
              </p14:xfrm>
            </p:contentPart>
          </mc:Choice>
          <mc:Fallback>
            <p:pic>
              <p:nvPicPr>
                <p:cNvPr id="33" name="Ink 32">
                  <a:extLst>
                    <a:ext uri="{FF2B5EF4-FFF2-40B4-BE49-F238E27FC236}">
                      <a16:creationId xmlns:a16="http://schemas.microsoft.com/office/drawing/2014/main" id="{E70507D3-3EB5-8419-FC97-95FA6FA4503C}"/>
                    </a:ext>
                  </a:extLst>
                </p:cNvPr>
                <p:cNvPicPr/>
                <p:nvPr/>
              </p:nvPicPr>
              <p:blipFill>
                <a:blip r:embed="rId60"/>
                <a:stretch>
                  <a:fillRect/>
                </a:stretch>
              </p:blipFill>
              <p:spPr>
                <a:xfrm>
                  <a:off x="6607592" y="1225082"/>
                  <a:ext cx="469800" cy="269640"/>
                </a:xfrm>
                <a:prstGeom prst="rect">
                  <a:avLst/>
                </a:prstGeom>
              </p:spPr>
            </p:pic>
          </mc:Fallback>
        </mc:AlternateContent>
        <mc:AlternateContent xmlns:mc="http://schemas.openxmlformats.org/markup-compatibility/2006">
          <mc:Choice xmlns:p14="http://schemas.microsoft.com/office/powerpoint/2010/main" Requires="p14">
            <p:contentPart p14:bwMode="auto" r:id="rId61">
              <p14:nvContentPartPr>
                <p14:cNvPr id="34" name="Ink 33">
                  <a:extLst>
                    <a:ext uri="{FF2B5EF4-FFF2-40B4-BE49-F238E27FC236}">
                      <a16:creationId xmlns:a16="http://schemas.microsoft.com/office/drawing/2014/main" id="{4BF43838-52D8-E732-CFCA-21902E021626}"/>
                    </a:ext>
                  </a:extLst>
                </p14:cNvPr>
                <p14:cNvContentPartPr/>
                <p14:nvPr/>
              </p14:nvContentPartPr>
              <p14:xfrm>
                <a:off x="7004672" y="1104482"/>
                <a:ext cx="33840" cy="74160"/>
              </p14:xfrm>
            </p:contentPart>
          </mc:Choice>
          <mc:Fallback>
            <p:pic>
              <p:nvPicPr>
                <p:cNvPr id="34" name="Ink 33">
                  <a:extLst>
                    <a:ext uri="{FF2B5EF4-FFF2-40B4-BE49-F238E27FC236}">
                      <a16:creationId xmlns:a16="http://schemas.microsoft.com/office/drawing/2014/main" id="{4BF43838-52D8-E732-CFCA-21902E021626}"/>
                    </a:ext>
                  </a:extLst>
                </p:cNvPr>
                <p:cNvPicPr/>
                <p:nvPr/>
              </p:nvPicPr>
              <p:blipFill>
                <a:blip r:embed="rId62"/>
                <a:stretch>
                  <a:fillRect/>
                </a:stretch>
              </p:blipFill>
              <p:spPr>
                <a:xfrm>
                  <a:off x="6995672" y="1095842"/>
                  <a:ext cx="51480" cy="91800"/>
                </a:xfrm>
                <a:prstGeom prst="rect">
                  <a:avLst/>
                </a:prstGeom>
              </p:spPr>
            </p:pic>
          </mc:Fallback>
        </mc:AlternateContent>
        <mc:AlternateContent xmlns:mc="http://schemas.openxmlformats.org/markup-compatibility/2006">
          <mc:Choice xmlns:p14="http://schemas.microsoft.com/office/powerpoint/2010/main" Requires="p14">
            <p:contentPart p14:bwMode="auto" r:id="rId63">
              <p14:nvContentPartPr>
                <p14:cNvPr id="35" name="Ink 34">
                  <a:extLst>
                    <a:ext uri="{FF2B5EF4-FFF2-40B4-BE49-F238E27FC236}">
                      <a16:creationId xmlns:a16="http://schemas.microsoft.com/office/drawing/2014/main" id="{DA42B1C3-F895-0472-D3C5-ABE64CD42A4B}"/>
                    </a:ext>
                  </a:extLst>
                </p14:cNvPr>
                <p14:cNvContentPartPr/>
                <p14:nvPr/>
              </p14:nvContentPartPr>
              <p14:xfrm>
                <a:off x="7111952" y="1194482"/>
                <a:ext cx="95760" cy="159840"/>
              </p14:xfrm>
            </p:contentPart>
          </mc:Choice>
          <mc:Fallback>
            <p:pic>
              <p:nvPicPr>
                <p:cNvPr id="35" name="Ink 34">
                  <a:extLst>
                    <a:ext uri="{FF2B5EF4-FFF2-40B4-BE49-F238E27FC236}">
                      <a16:creationId xmlns:a16="http://schemas.microsoft.com/office/drawing/2014/main" id="{DA42B1C3-F895-0472-D3C5-ABE64CD42A4B}"/>
                    </a:ext>
                  </a:extLst>
                </p:cNvPr>
                <p:cNvPicPr/>
                <p:nvPr/>
              </p:nvPicPr>
              <p:blipFill>
                <a:blip r:embed="rId64"/>
                <a:stretch>
                  <a:fillRect/>
                </a:stretch>
              </p:blipFill>
              <p:spPr>
                <a:xfrm>
                  <a:off x="7103312" y="1185482"/>
                  <a:ext cx="113400" cy="177480"/>
                </a:xfrm>
                <a:prstGeom prst="rect">
                  <a:avLst/>
                </a:prstGeom>
              </p:spPr>
            </p:pic>
          </mc:Fallback>
        </mc:AlternateContent>
        <mc:AlternateContent xmlns:mc="http://schemas.openxmlformats.org/markup-compatibility/2006">
          <mc:Choice xmlns:p14="http://schemas.microsoft.com/office/powerpoint/2010/main" Requires="p14">
            <p:contentPart p14:bwMode="auto" r:id="rId65">
              <p14:nvContentPartPr>
                <p14:cNvPr id="36" name="Ink 35">
                  <a:extLst>
                    <a:ext uri="{FF2B5EF4-FFF2-40B4-BE49-F238E27FC236}">
                      <a16:creationId xmlns:a16="http://schemas.microsoft.com/office/drawing/2014/main" id="{0732BD14-059E-B7CE-EEFC-71573533B144}"/>
                    </a:ext>
                  </a:extLst>
                </p14:cNvPr>
                <p14:cNvContentPartPr/>
                <p14:nvPr/>
              </p14:nvContentPartPr>
              <p14:xfrm>
                <a:off x="7242272" y="1095482"/>
                <a:ext cx="56160" cy="245880"/>
              </p14:xfrm>
            </p:contentPart>
          </mc:Choice>
          <mc:Fallback>
            <p:pic>
              <p:nvPicPr>
                <p:cNvPr id="36" name="Ink 35">
                  <a:extLst>
                    <a:ext uri="{FF2B5EF4-FFF2-40B4-BE49-F238E27FC236}">
                      <a16:creationId xmlns:a16="http://schemas.microsoft.com/office/drawing/2014/main" id="{0732BD14-059E-B7CE-EEFC-71573533B144}"/>
                    </a:ext>
                  </a:extLst>
                </p:cNvPr>
                <p:cNvPicPr/>
                <p:nvPr/>
              </p:nvPicPr>
              <p:blipFill>
                <a:blip r:embed="rId66"/>
                <a:stretch>
                  <a:fillRect/>
                </a:stretch>
              </p:blipFill>
              <p:spPr>
                <a:xfrm>
                  <a:off x="7233272" y="1086842"/>
                  <a:ext cx="73800" cy="263520"/>
                </a:xfrm>
                <a:prstGeom prst="rect">
                  <a:avLst/>
                </a:prstGeom>
              </p:spPr>
            </p:pic>
          </mc:Fallback>
        </mc:AlternateContent>
        <mc:AlternateContent xmlns:mc="http://schemas.openxmlformats.org/markup-compatibility/2006">
          <mc:Choice xmlns:p14="http://schemas.microsoft.com/office/powerpoint/2010/main" Requires="p14">
            <p:contentPart p14:bwMode="auto" r:id="rId67">
              <p14:nvContentPartPr>
                <p14:cNvPr id="37" name="Ink 36">
                  <a:extLst>
                    <a:ext uri="{FF2B5EF4-FFF2-40B4-BE49-F238E27FC236}">
                      <a16:creationId xmlns:a16="http://schemas.microsoft.com/office/drawing/2014/main" id="{D8E54B4B-07FC-3EB8-663A-654D9C6B4580}"/>
                    </a:ext>
                  </a:extLst>
                </p14:cNvPr>
                <p14:cNvContentPartPr/>
                <p14:nvPr/>
              </p14:nvContentPartPr>
              <p14:xfrm>
                <a:off x="7346312" y="1180442"/>
                <a:ext cx="112320" cy="152640"/>
              </p14:xfrm>
            </p:contentPart>
          </mc:Choice>
          <mc:Fallback>
            <p:pic>
              <p:nvPicPr>
                <p:cNvPr id="37" name="Ink 36">
                  <a:extLst>
                    <a:ext uri="{FF2B5EF4-FFF2-40B4-BE49-F238E27FC236}">
                      <a16:creationId xmlns:a16="http://schemas.microsoft.com/office/drawing/2014/main" id="{D8E54B4B-07FC-3EB8-663A-654D9C6B4580}"/>
                    </a:ext>
                  </a:extLst>
                </p:cNvPr>
                <p:cNvPicPr/>
                <p:nvPr/>
              </p:nvPicPr>
              <p:blipFill>
                <a:blip r:embed="rId68"/>
                <a:stretch>
                  <a:fillRect/>
                </a:stretch>
              </p:blipFill>
              <p:spPr>
                <a:xfrm>
                  <a:off x="7337672" y="1171442"/>
                  <a:ext cx="129960" cy="170280"/>
                </a:xfrm>
                <a:prstGeom prst="rect">
                  <a:avLst/>
                </a:prstGeom>
              </p:spPr>
            </p:pic>
          </mc:Fallback>
        </mc:AlternateContent>
        <mc:AlternateContent xmlns:mc="http://schemas.openxmlformats.org/markup-compatibility/2006">
          <mc:Choice xmlns:p14="http://schemas.microsoft.com/office/powerpoint/2010/main" Requires="p14">
            <p:contentPart p14:bwMode="auto" r:id="rId69">
              <p14:nvContentPartPr>
                <p14:cNvPr id="38" name="Ink 37">
                  <a:extLst>
                    <a:ext uri="{FF2B5EF4-FFF2-40B4-BE49-F238E27FC236}">
                      <a16:creationId xmlns:a16="http://schemas.microsoft.com/office/drawing/2014/main" id="{86BD260B-2DA4-17ED-B5B6-623A2E8EE206}"/>
                    </a:ext>
                  </a:extLst>
                </p14:cNvPr>
                <p14:cNvContentPartPr/>
                <p14:nvPr/>
              </p14:nvContentPartPr>
              <p14:xfrm>
                <a:off x="7404992" y="1171442"/>
                <a:ext cx="29880" cy="33840"/>
              </p14:xfrm>
            </p:contentPart>
          </mc:Choice>
          <mc:Fallback>
            <p:pic>
              <p:nvPicPr>
                <p:cNvPr id="38" name="Ink 37">
                  <a:extLst>
                    <a:ext uri="{FF2B5EF4-FFF2-40B4-BE49-F238E27FC236}">
                      <a16:creationId xmlns:a16="http://schemas.microsoft.com/office/drawing/2014/main" id="{86BD260B-2DA4-17ED-B5B6-623A2E8EE206}"/>
                    </a:ext>
                  </a:extLst>
                </p:cNvPr>
                <p:cNvPicPr/>
                <p:nvPr/>
              </p:nvPicPr>
              <p:blipFill>
                <a:blip r:embed="rId70"/>
                <a:stretch>
                  <a:fillRect/>
                </a:stretch>
              </p:blipFill>
              <p:spPr>
                <a:xfrm>
                  <a:off x="7395992" y="1162442"/>
                  <a:ext cx="47520" cy="51480"/>
                </a:xfrm>
                <a:prstGeom prst="rect">
                  <a:avLst/>
                </a:prstGeom>
              </p:spPr>
            </p:pic>
          </mc:Fallback>
        </mc:AlternateContent>
        <mc:AlternateContent xmlns:mc="http://schemas.openxmlformats.org/markup-compatibility/2006">
          <mc:Choice xmlns:p14="http://schemas.microsoft.com/office/powerpoint/2010/main" Requires="p14">
            <p:contentPart p14:bwMode="auto" r:id="rId71">
              <p14:nvContentPartPr>
                <p14:cNvPr id="39" name="Ink 38">
                  <a:extLst>
                    <a:ext uri="{FF2B5EF4-FFF2-40B4-BE49-F238E27FC236}">
                      <a16:creationId xmlns:a16="http://schemas.microsoft.com/office/drawing/2014/main" id="{2B12F7A7-CD90-1639-28E9-06AC75DD4E4B}"/>
                    </a:ext>
                  </a:extLst>
                </p14:cNvPr>
                <p14:cNvContentPartPr/>
                <p14:nvPr/>
              </p14:nvContentPartPr>
              <p14:xfrm>
                <a:off x="7529192" y="1161722"/>
                <a:ext cx="27720" cy="167760"/>
              </p14:xfrm>
            </p:contentPart>
          </mc:Choice>
          <mc:Fallback>
            <p:pic>
              <p:nvPicPr>
                <p:cNvPr id="39" name="Ink 38">
                  <a:extLst>
                    <a:ext uri="{FF2B5EF4-FFF2-40B4-BE49-F238E27FC236}">
                      <a16:creationId xmlns:a16="http://schemas.microsoft.com/office/drawing/2014/main" id="{2B12F7A7-CD90-1639-28E9-06AC75DD4E4B}"/>
                    </a:ext>
                  </a:extLst>
                </p:cNvPr>
                <p:cNvPicPr/>
                <p:nvPr/>
              </p:nvPicPr>
              <p:blipFill>
                <a:blip r:embed="rId72"/>
                <a:stretch>
                  <a:fillRect/>
                </a:stretch>
              </p:blipFill>
              <p:spPr>
                <a:xfrm>
                  <a:off x="7520552" y="1153082"/>
                  <a:ext cx="45360" cy="185400"/>
                </a:xfrm>
                <a:prstGeom prst="rect">
                  <a:avLst/>
                </a:prstGeom>
              </p:spPr>
            </p:pic>
          </mc:Fallback>
        </mc:AlternateContent>
        <mc:AlternateContent xmlns:mc="http://schemas.openxmlformats.org/markup-compatibility/2006">
          <mc:Choice xmlns:p14="http://schemas.microsoft.com/office/powerpoint/2010/main" Requires="p14">
            <p:contentPart p14:bwMode="auto" r:id="rId73">
              <p14:nvContentPartPr>
                <p14:cNvPr id="40" name="Ink 39">
                  <a:extLst>
                    <a:ext uri="{FF2B5EF4-FFF2-40B4-BE49-F238E27FC236}">
                      <a16:creationId xmlns:a16="http://schemas.microsoft.com/office/drawing/2014/main" id="{78474449-26C5-70B7-C863-0B2727C82E13}"/>
                    </a:ext>
                  </a:extLst>
                </p14:cNvPr>
                <p14:cNvContentPartPr/>
                <p14:nvPr/>
              </p14:nvContentPartPr>
              <p14:xfrm>
                <a:off x="7468352" y="1252082"/>
                <a:ext cx="258480" cy="272160"/>
              </p14:xfrm>
            </p:contentPart>
          </mc:Choice>
          <mc:Fallback>
            <p:pic>
              <p:nvPicPr>
                <p:cNvPr id="40" name="Ink 39">
                  <a:extLst>
                    <a:ext uri="{FF2B5EF4-FFF2-40B4-BE49-F238E27FC236}">
                      <a16:creationId xmlns:a16="http://schemas.microsoft.com/office/drawing/2014/main" id="{78474449-26C5-70B7-C863-0B2727C82E13}"/>
                    </a:ext>
                  </a:extLst>
                </p:cNvPr>
                <p:cNvPicPr/>
                <p:nvPr/>
              </p:nvPicPr>
              <p:blipFill>
                <a:blip r:embed="rId74"/>
                <a:stretch>
                  <a:fillRect/>
                </a:stretch>
              </p:blipFill>
              <p:spPr>
                <a:xfrm>
                  <a:off x="7459712" y="1243442"/>
                  <a:ext cx="276120" cy="289800"/>
                </a:xfrm>
                <a:prstGeom prst="rect">
                  <a:avLst/>
                </a:prstGeom>
              </p:spPr>
            </p:pic>
          </mc:Fallback>
        </mc:AlternateContent>
        <mc:AlternateContent xmlns:mc="http://schemas.openxmlformats.org/markup-compatibility/2006">
          <mc:Choice xmlns:p14="http://schemas.microsoft.com/office/powerpoint/2010/main" Requires="p14">
            <p:contentPart p14:bwMode="auto" r:id="rId75">
              <p14:nvContentPartPr>
                <p14:cNvPr id="41" name="Ink 40">
                  <a:extLst>
                    <a:ext uri="{FF2B5EF4-FFF2-40B4-BE49-F238E27FC236}">
                      <a16:creationId xmlns:a16="http://schemas.microsoft.com/office/drawing/2014/main" id="{590F5107-A227-0566-4E9F-C768E8967153}"/>
                    </a:ext>
                  </a:extLst>
                </p14:cNvPr>
                <p14:cNvContentPartPr/>
                <p14:nvPr/>
              </p14:nvContentPartPr>
              <p14:xfrm>
                <a:off x="7804232" y="1077482"/>
                <a:ext cx="315000" cy="407520"/>
              </p14:xfrm>
            </p:contentPart>
          </mc:Choice>
          <mc:Fallback>
            <p:pic>
              <p:nvPicPr>
                <p:cNvPr id="41" name="Ink 40">
                  <a:extLst>
                    <a:ext uri="{FF2B5EF4-FFF2-40B4-BE49-F238E27FC236}">
                      <a16:creationId xmlns:a16="http://schemas.microsoft.com/office/drawing/2014/main" id="{590F5107-A227-0566-4E9F-C768E8967153}"/>
                    </a:ext>
                  </a:extLst>
                </p:cNvPr>
                <p:cNvPicPr/>
                <p:nvPr/>
              </p:nvPicPr>
              <p:blipFill>
                <a:blip r:embed="rId76"/>
                <a:stretch>
                  <a:fillRect/>
                </a:stretch>
              </p:blipFill>
              <p:spPr>
                <a:xfrm>
                  <a:off x="7795592" y="1068482"/>
                  <a:ext cx="332640" cy="425160"/>
                </a:xfrm>
                <a:prstGeom prst="rect">
                  <a:avLst/>
                </a:prstGeom>
              </p:spPr>
            </p:pic>
          </mc:Fallback>
        </mc:AlternateContent>
      </p:grpSp>
      <p:grpSp>
        <p:nvGrpSpPr>
          <p:cNvPr id="51" name="Group 50">
            <a:extLst>
              <a:ext uri="{FF2B5EF4-FFF2-40B4-BE49-F238E27FC236}">
                <a16:creationId xmlns:a16="http://schemas.microsoft.com/office/drawing/2014/main" id="{28660E62-3B9A-D753-7652-6EB41394011F}"/>
              </a:ext>
            </a:extLst>
          </p:cNvPr>
          <p:cNvGrpSpPr/>
          <p:nvPr/>
        </p:nvGrpSpPr>
        <p:grpSpPr>
          <a:xfrm>
            <a:off x="7368272" y="1648802"/>
            <a:ext cx="1162440" cy="271080"/>
            <a:chOff x="7368272" y="1648802"/>
            <a:chExt cx="1162440" cy="271080"/>
          </a:xfrm>
        </p:grpSpPr>
        <mc:AlternateContent xmlns:mc="http://schemas.openxmlformats.org/markup-compatibility/2006">
          <mc:Choice xmlns:p14="http://schemas.microsoft.com/office/powerpoint/2010/main" Requires="p14">
            <p:contentPart p14:bwMode="auto" r:id="rId77">
              <p14:nvContentPartPr>
                <p14:cNvPr id="45" name="Ink 44">
                  <a:extLst>
                    <a:ext uri="{FF2B5EF4-FFF2-40B4-BE49-F238E27FC236}">
                      <a16:creationId xmlns:a16="http://schemas.microsoft.com/office/drawing/2014/main" id="{3625F311-B114-A99B-A84E-C7AA18E09664}"/>
                    </a:ext>
                  </a:extLst>
                </p14:cNvPr>
                <p14:cNvContentPartPr/>
                <p14:nvPr/>
              </p14:nvContentPartPr>
              <p14:xfrm>
                <a:off x="7368272" y="1723682"/>
                <a:ext cx="105120" cy="196200"/>
              </p14:xfrm>
            </p:contentPart>
          </mc:Choice>
          <mc:Fallback>
            <p:pic>
              <p:nvPicPr>
                <p:cNvPr id="45" name="Ink 44">
                  <a:extLst>
                    <a:ext uri="{FF2B5EF4-FFF2-40B4-BE49-F238E27FC236}">
                      <a16:creationId xmlns:a16="http://schemas.microsoft.com/office/drawing/2014/main" id="{3625F311-B114-A99B-A84E-C7AA18E09664}"/>
                    </a:ext>
                  </a:extLst>
                </p:cNvPr>
                <p:cNvPicPr/>
                <p:nvPr/>
              </p:nvPicPr>
              <p:blipFill>
                <a:blip r:embed="rId78"/>
                <a:stretch>
                  <a:fillRect/>
                </a:stretch>
              </p:blipFill>
              <p:spPr>
                <a:xfrm>
                  <a:off x="7359632" y="1715042"/>
                  <a:ext cx="122760" cy="213840"/>
                </a:xfrm>
                <a:prstGeom prst="rect">
                  <a:avLst/>
                </a:prstGeom>
              </p:spPr>
            </p:pic>
          </mc:Fallback>
        </mc:AlternateContent>
        <mc:AlternateContent xmlns:mc="http://schemas.openxmlformats.org/markup-compatibility/2006">
          <mc:Choice xmlns:p14="http://schemas.microsoft.com/office/powerpoint/2010/main" Requires="p14">
            <p:contentPart p14:bwMode="auto" r:id="rId79">
              <p14:nvContentPartPr>
                <p14:cNvPr id="46" name="Ink 45">
                  <a:extLst>
                    <a:ext uri="{FF2B5EF4-FFF2-40B4-BE49-F238E27FC236}">
                      <a16:creationId xmlns:a16="http://schemas.microsoft.com/office/drawing/2014/main" id="{3E51D3D7-56F5-7AEF-98C4-A8A1E4DCB80D}"/>
                    </a:ext>
                  </a:extLst>
                </p14:cNvPr>
                <p14:cNvContentPartPr/>
                <p14:nvPr/>
              </p14:nvContentPartPr>
              <p14:xfrm>
                <a:off x="7558712" y="1793522"/>
                <a:ext cx="202680" cy="109080"/>
              </p14:xfrm>
            </p:contentPart>
          </mc:Choice>
          <mc:Fallback>
            <p:pic>
              <p:nvPicPr>
                <p:cNvPr id="46" name="Ink 45">
                  <a:extLst>
                    <a:ext uri="{FF2B5EF4-FFF2-40B4-BE49-F238E27FC236}">
                      <a16:creationId xmlns:a16="http://schemas.microsoft.com/office/drawing/2014/main" id="{3E51D3D7-56F5-7AEF-98C4-A8A1E4DCB80D}"/>
                    </a:ext>
                  </a:extLst>
                </p:cNvPr>
                <p:cNvPicPr/>
                <p:nvPr/>
              </p:nvPicPr>
              <p:blipFill>
                <a:blip r:embed="rId80"/>
                <a:stretch>
                  <a:fillRect/>
                </a:stretch>
              </p:blipFill>
              <p:spPr>
                <a:xfrm>
                  <a:off x="7550072" y="1784522"/>
                  <a:ext cx="220320" cy="126720"/>
                </a:xfrm>
                <a:prstGeom prst="rect">
                  <a:avLst/>
                </a:prstGeom>
              </p:spPr>
            </p:pic>
          </mc:Fallback>
        </mc:AlternateContent>
        <mc:AlternateContent xmlns:mc="http://schemas.openxmlformats.org/markup-compatibility/2006">
          <mc:Choice xmlns:p14="http://schemas.microsoft.com/office/powerpoint/2010/main" Requires="p14">
            <p:contentPart p14:bwMode="auto" r:id="rId81">
              <p14:nvContentPartPr>
                <p14:cNvPr id="47" name="Ink 46">
                  <a:extLst>
                    <a:ext uri="{FF2B5EF4-FFF2-40B4-BE49-F238E27FC236}">
                      <a16:creationId xmlns:a16="http://schemas.microsoft.com/office/drawing/2014/main" id="{AACB8434-A96B-71AD-7273-1258C5DADCAD}"/>
                    </a:ext>
                  </a:extLst>
                </p14:cNvPr>
                <p14:cNvContentPartPr/>
                <p14:nvPr/>
              </p14:nvContentPartPr>
              <p14:xfrm>
                <a:off x="7748792" y="1649162"/>
                <a:ext cx="165240" cy="254880"/>
              </p14:xfrm>
            </p:contentPart>
          </mc:Choice>
          <mc:Fallback>
            <p:pic>
              <p:nvPicPr>
                <p:cNvPr id="47" name="Ink 46">
                  <a:extLst>
                    <a:ext uri="{FF2B5EF4-FFF2-40B4-BE49-F238E27FC236}">
                      <a16:creationId xmlns:a16="http://schemas.microsoft.com/office/drawing/2014/main" id="{AACB8434-A96B-71AD-7273-1258C5DADCAD}"/>
                    </a:ext>
                  </a:extLst>
                </p:cNvPr>
                <p:cNvPicPr/>
                <p:nvPr/>
              </p:nvPicPr>
              <p:blipFill>
                <a:blip r:embed="rId82"/>
                <a:stretch>
                  <a:fillRect/>
                </a:stretch>
              </p:blipFill>
              <p:spPr>
                <a:xfrm>
                  <a:off x="7740152" y="1640522"/>
                  <a:ext cx="182880" cy="272520"/>
                </a:xfrm>
                <a:prstGeom prst="rect">
                  <a:avLst/>
                </a:prstGeom>
              </p:spPr>
            </p:pic>
          </mc:Fallback>
        </mc:AlternateContent>
        <mc:AlternateContent xmlns:mc="http://schemas.openxmlformats.org/markup-compatibility/2006">
          <mc:Choice xmlns:p14="http://schemas.microsoft.com/office/powerpoint/2010/main" Requires="p14">
            <p:contentPart p14:bwMode="auto" r:id="rId83">
              <p14:nvContentPartPr>
                <p14:cNvPr id="48" name="Ink 47">
                  <a:extLst>
                    <a:ext uri="{FF2B5EF4-FFF2-40B4-BE49-F238E27FC236}">
                      <a16:creationId xmlns:a16="http://schemas.microsoft.com/office/drawing/2014/main" id="{02FA4AE9-1A54-0163-9C91-20E9FCB324D8}"/>
                    </a:ext>
                  </a:extLst>
                </p14:cNvPr>
                <p14:cNvContentPartPr/>
                <p14:nvPr/>
              </p14:nvContentPartPr>
              <p14:xfrm>
                <a:off x="7970552" y="1688762"/>
                <a:ext cx="127080" cy="204480"/>
              </p14:xfrm>
            </p:contentPart>
          </mc:Choice>
          <mc:Fallback>
            <p:pic>
              <p:nvPicPr>
                <p:cNvPr id="48" name="Ink 47">
                  <a:extLst>
                    <a:ext uri="{FF2B5EF4-FFF2-40B4-BE49-F238E27FC236}">
                      <a16:creationId xmlns:a16="http://schemas.microsoft.com/office/drawing/2014/main" id="{02FA4AE9-1A54-0163-9C91-20E9FCB324D8}"/>
                    </a:ext>
                  </a:extLst>
                </p:cNvPr>
                <p:cNvPicPr/>
                <p:nvPr/>
              </p:nvPicPr>
              <p:blipFill>
                <a:blip r:embed="rId84"/>
                <a:stretch>
                  <a:fillRect/>
                </a:stretch>
              </p:blipFill>
              <p:spPr>
                <a:xfrm>
                  <a:off x="7961552" y="1679762"/>
                  <a:ext cx="144720" cy="222120"/>
                </a:xfrm>
                <a:prstGeom prst="rect">
                  <a:avLst/>
                </a:prstGeom>
              </p:spPr>
            </p:pic>
          </mc:Fallback>
        </mc:AlternateContent>
        <mc:AlternateContent xmlns:mc="http://schemas.openxmlformats.org/markup-compatibility/2006">
          <mc:Choice xmlns:p14="http://schemas.microsoft.com/office/powerpoint/2010/main" Requires="p14">
            <p:contentPart p14:bwMode="auto" r:id="rId85">
              <p14:nvContentPartPr>
                <p14:cNvPr id="49" name="Ink 48">
                  <a:extLst>
                    <a:ext uri="{FF2B5EF4-FFF2-40B4-BE49-F238E27FC236}">
                      <a16:creationId xmlns:a16="http://schemas.microsoft.com/office/drawing/2014/main" id="{14AD4555-BBF8-33B5-9910-C90ED4B1C616}"/>
                    </a:ext>
                  </a:extLst>
                </p14:cNvPr>
                <p14:cNvContentPartPr/>
                <p14:nvPr/>
              </p14:nvContentPartPr>
              <p14:xfrm>
                <a:off x="8105192" y="1648802"/>
                <a:ext cx="282600" cy="241560"/>
              </p14:xfrm>
            </p:contentPart>
          </mc:Choice>
          <mc:Fallback>
            <p:pic>
              <p:nvPicPr>
                <p:cNvPr id="49" name="Ink 48">
                  <a:extLst>
                    <a:ext uri="{FF2B5EF4-FFF2-40B4-BE49-F238E27FC236}">
                      <a16:creationId xmlns:a16="http://schemas.microsoft.com/office/drawing/2014/main" id="{14AD4555-BBF8-33B5-9910-C90ED4B1C616}"/>
                    </a:ext>
                  </a:extLst>
                </p:cNvPr>
                <p:cNvPicPr/>
                <p:nvPr/>
              </p:nvPicPr>
              <p:blipFill>
                <a:blip r:embed="rId86"/>
                <a:stretch>
                  <a:fillRect/>
                </a:stretch>
              </p:blipFill>
              <p:spPr>
                <a:xfrm>
                  <a:off x="8096552" y="1639802"/>
                  <a:ext cx="300240" cy="259200"/>
                </a:xfrm>
                <a:prstGeom prst="rect">
                  <a:avLst/>
                </a:prstGeom>
              </p:spPr>
            </p:pic>
          </mc:Fallback>
        </mc:AlternateContent>
        <mc:AlternateContent xmlns:mc="http://schemas.openxmlformats.org/markup-compatibility/2006">
          <mc:Choice xmlns:p14="http://schemas.microsoft.com/office/powerpoint/2010/main" Requires="p14">
            <p:contentPart p14:bwMode="auto" r:id="rId87">
              <p14:nvContentPartPr>
                <p14:cNvPr id="50" name="Ink 49">
                  <a:extLst>
                    <a:ext uri="{FF2B5EF4-FFF2-40B4-BE49-F238E27FC236}">
                      <a16:creationId xmlns:a16="http://schemas.microsoft.com/office/drawing/2014/main" id="{9533F1AC-D7BF-342F-7005-5EACCDF5D7D6}"/>
                    </a:ext>
                  </a:extLst>
                </p14:cNvPr>
                <p14:cNvContentPartPr/>
                <p14:nvPr/>
              </p14:nvContentPartPr>
              <p14:xfrm>
                <a:off x="8522792" y="1834922"/>
                <a:ext cx="7920" cy="6120"/>
              </p14:xfrm>
            </p:contentPart>
          </mc:Choice>
          <mc:Fallback>
            <p:pic>
              <p:nvPicPr>
                <p:cNvPr id="50" name="Ink 49">
                  <a:extLst>
                    <a:ext uri="{FF2B5EF4-FFF2-40B4-BE49-F238E27FC236}">
                      <a16:creationId xmlns:a16="http://schemas.microsoft.com/office/drawing/2014/main" id="{9533F1AC-D7BF-342F-7005-5EACCDF5D7D6}"/>
                    </a:ext>
                  </a:extLst>
                </p:cNvPr>
                <p:cNvPicPr/>
                <p:nvPr/>
              </p:nvPicPr>
              <p:blipFill>
                <a:blip r:embed="rId88"/>
                <a:stretch>
                  <a:fillRect/>
                </a:stretch>
              </p:blipFill>
              <p:spPr>
                <a:xfrm>
                  <a:off x="8514152" y="1826282"/>
                  <a:ext cx="25560" cy="23760"/>
                </a:xfrm>
                <a:prstGeom prst="rect">
                  <a:avLst/>
                </a:prstGeom>
              </p:spPr>
            </p:pic>
          </mc:Fallback>
        </mc:AlternateContent>
      </p:grpSp>
      <p:grpSp>
        <p:nvGrpSpPr>
          <p:cNvPr id="134" name="Group 133">
            <a:extLst>
              <a:ext uri="{FF2B5EF4-FFF2-40B4-BE49-F238E27FC236}">
                <a16:creationId xmlns:a16="http://schemas.microsoft.com/office/drawing/2014/main" id="{A1BE89DB-6BDB-F527-D28C-FABD98515E2E}"/>
              </a:ext>
            </a:extLst>
          </p:cNvPr>
          <p:cNvGrpSpPr/>
          <p:nvPr/>
        </p:nvGrpSpPr>
        <p:grpSpPr>
          <a:xfrm>
            <a:off x="1743272" y="2046602"/>
            <a:ext cx="2061360" cy="292680"/>
            <a:chOff x="1743272" y="2046602"/>
            <a:chExt cx="2061360" cy="292680"/>
          </a:xfrm>
        </p:grpSpPr>
        <mc:AlternateContent xmlns:mc="http://schemas.openxmlformats.org/markup-compatibility/2006">
          <mc:Choice xmlns:p14="http://schemas.microsoft.com/office/powerpoint/2010/main" Requires="p14">
            <p:contentPart p14:bwMode="auto" r:id="rId89">
              <p14:nvContentPartPr>
                <p14:cNvPr id="52" name="Ink 51">
                  <a:extLst>
                    <a:ext uri="{FF2B5EF4-FFF2-40B4-BE49-F238E27FC236}">
                      <a16:creationId xmlns:a16="http://schemas.microsoft.com/office/drawing/2014/main" id="{0BC94D53-88DF-1D74-DFF8-974A26A67C69}"/>
                    </a:ext>
                  </a:extLst>
                </p14:cNvPr>
                <p14:cNvContentPartPr/>
                <p14:nvPr/>
              </p14:nvContentPartPr>
              <p14:xfrm>
                <a:off x="1743272" y="2184482"/>
                <a:ext cx="203040" cy="154800"/>
              </p14:xfrm>
            </p:contentPart>
          </mc:Choice>
          <mc:Fallback>
            <p:pic>
              <p:nvPicPr>
                <p:cNvPr id="52" name="Ink 51">
                  <a:extLst>
                    <a:ext uri="{FF2B5EF4-FFF2-40B4-BE49-F238E27FC236}">
                      <a16:creationId xmlns:a16="http://schemas.microsoft.com/office/drawing/2014/main" id="{0BC94D53-88DF-1D74-DFF8-974A26A67C69}"/>
                    </a:ext>
                  </a:extLst>
                </p:cNvPr>
                <p:cNvPicPr/>
                <p:nvPr/>
              </p:nvPicPr>
              <p:blipFill>
                <a:blip r:embed="rId90"/>
                <a:stretch>
                  <a:fillRect/>
                </a:stretch>
              </p:blipFill>
              <p:spPr>
                <a:xfrm>
                  <a:off x="1734272" y="2175482"/>
                  <a:ext cx="220680" cy="172440"/>
                </a:xfrm>
                <a:prstGeom prst="rect">
                  <a:avLst/>
                </a:prstGeom>
              </p:spPr>
            </p:pic>
          </mc:Fallback>
        </mc:AlternateContent>
        <mc:AlternateContent xmlns:mc="http://schemas.openxmlformats.org/markup-compatibility/2006">
          <mc:Choice xmlns:p14="http://schemas.microsoft.com/office/powerpoint/2010/main" Requires="p14">
            <p:contentPart p14:bwMode="auto" r:id="rId91">
              <p14:nvContentPartPr>
                <p14:cNvPr id="53" name="Ink 52">
                  <a:extLst>
                    <a:ext uri="{FF2B5EF4-FFF2-40B4-BE49-F238E27FC236}">
                      <a16:creationId xmlns:a16="http://schemas.microsoft.com/office/drawing/2014/main" id="{F7CD6BE0-44B5-4192-027C-8823733A5C65}"/>
                    </a:ext>
                  </a:extLst>
                </p14:cNvPr>
                <p14:cNvContentPartPr/>
                <p14:nvPr/>
              </p14:nvContentPartPr>
              <p14:xfrm>
                <a:off x="1999592" y="2216522"/>
                <a:ext cx="172080" cy="104400"/>
              </p14:xfrm>
            </p:contentPart>
          </mc:Choice>
          <mc:Fallback>
            <p:pic>
              <p:nvPicPr>
                <p:cNvPr id="53" name="Ink 52">
                  <a:extLst>
                    <a:ext uri="{FF2B5EF4-FFF2-40B4-BE49-F238E27FC236}">
                      <a16:creationId xmlns:a16="http://schemas.microsoft.com/office/drawing/2014/main" id="{F7CD6BE0-44B5-4192-027C-8823733A5C65}"/>
                    </a:ext>
                  </a:extLst>
                </p:cNvPr>
                <p:cNvPicPr/>
                <p:nvPr/>
              </p:nvPicPr>
              <p:blipFill>
                <a:blip r:embed="rId92"/>
                <a:stretch>
                  <a:fillRect/>
                </a:stretch>
              </p:blipFill>
              <p:spPr>
                <a:xfrm>
                  <a:off x="1990952" y="2207522"/>
                  <a:ext cx="189720" cy="122040"/>
                </a:xfrm>
                <a:prstGeom prst="rect">
                  <a:avLst/>
                </a:prstGeom>
              </p:spPr>
            </p:pic>
          </mc:Fallback>
        </mc:AlternateContent>
        <mc:AlternateContent xmlns:mc="http://schemas.openxmlformats.org/markup-compatibility/2006">
          <mc:Choice xmlns:p14="http://schemas.microsoft.com/office/powerpoint/2010/main" Requires="p14">
            <p:contentPart p14:bwMode="auto" r:id="rId93">
              <p14:nvContentPartPr>
                <p14:cNvPr id="54" name="Ink 53">
                  <a:extLst>
                    <a:ext uri="{FF2B5EF4-FFF2-40B4-BE49-F238E27FC236}">
                      <a16:creationId xmlns:a16="http://schemas.microsoft.com/office/drawing/2014/main" id="{04B10427-30CE-8239-7FAB-4FEA52D4DB30}"/>
                    </a:ext>
                  </a:extLst>
                </p14:cNvPr>
                <p14:cNvContentPartPr/>
                <p14:nvPr/>
              </p14:nvContentPartPr>
              <p14:xfrm>
                <a:off x="2221352" y="2205362"/>
                <a:ext cx="183240" cy="102960"/>
              </p14:xfrm>
            </p:contentPart>
          </mc:Choice>
          <mc:Fallback>
            <p:pic>
              <p:nvPicPr>
                <p:cNvPr id="54" name="Ink 53">
                  <a:extLst>
                    <a:ext uri="{FF2B5EF4-FFF2-40B4-BE49-F238E27FC236}">
                      <a16:creationId xmlns:a16="http://schemas.microsoft.com/office/drawing/2014/main" id="{04B10427-30CE-8239-7FAB-4FEA52D4DB30}"/>
                    </a:ext>
                  </a:extLst>
                </p:cNvPr>
                <p:cNvPicPr/>
                <p:nvPr/>
              </p:nvPicPr>
              <p:blipFill>
                <a:blip r:embed="rId94"/>
                <a:stretch>
                  <a:fillRect/>
                </a:stretch>
              </p:blipFill>
              <p:spPr>
                <a:xfrm>
                  <a:off x="2212352" y="2196722"/>
                  <a:ext cx="200880" cy="120600"/>
                </a:xfrm>
                <a:prstGeom prst="rect">
                  <a:avLst/>
                </a:prstGeom>
              </p:spPr>
            </p:pic>
          </mc:Fallback>
        </mc:AlternateContent>
        <mc:AlternateContent xmlns:mc="http://schemas.openxmlformats.org/markup-compatibility/2006">
          <mc:Choice xmlns:p14="http://schemas.microsoft.com/office/powerpoint/2010/main" Requires="p14">
            <p:contentPart p14:bwMode="auto" r:id="rId95">
              <p14:nvContentPartPr>
                <p14:cNvPr id="55" name="Ink 54">
                  <a:extLst>
                    <a:ext uri="{FF2B5EF4-FFF2-40B4-BE49-F238E27FC236}">
                      <a16:creationId xmlns:a16="http://schemas.microsoft.com/office/drawing/2014/main" id="{F95249E0-125E-9EF5-ED7D-87E381A48CEC}"/>
                    </a:ext>
                  </a:extLst>
                </p14:cNvPr>
                <p14:cNvContentPartPr/>
                <p14:nvPr/>
              </p14:nvContentPartPr>
              <p14:xfrm>
                <a:off x="2397392" y="2182682"/>
                <a:ext cx="81720" cy="118440"/>
              </p14:xfrm>
            </p:contentPart>
          </mc:Choice>
          <mc:Fallback>
            <p:pic>
              <p:nvPicPr>
                <p:cNvPr id="55" name="Ink 54">
                  <a:extLst>
                    <a:ext uri="{FF2B5EF4-FFF2-40B4-BE49-F238E27FC236}">
                      <a16:creationId xmlns:a16="http://schemas.microsoft.com/office/drawing/2014/main" id="{F95249E0-125E-9EF5-ED7D-87E381A48CEC}"/>
                    </a:ext>
                  </a:extLst>
                </p:cNvPr>
                <p:cNvPicPr/>
                <p:nvPr/>
              </p:nvPicPr>
              <p:blipFill>
                <a:blip r:embed="rId96"/>
                <a:stretch>
                  <a:fillRect/>
                </a:stretch>
              </p:blipFill>
              <p:spPr>
                <a:xfrm>
                  <a:off x="2388392" y="2173682"/>
                  <a:ext cx="99360" cy="136080"/>
                </a:xfrm>
                <a:prstGeom prst="rect">
                  <a:avLst/>
                </a:prstGeom>
              </p:spPr>
            </p:pic>
          </mc:Fallback>
        </mc:AlternateContent>
        <mc:AlternateContent xmlns:mc="http://schemas.openxmlformats.org/markup-compatibility/2006">
          <mc:Choice xmlns:p14="http://schemas.microsoft.com/office/powerpoint/2010/main" Requires="p14">
            <p:contentPart p14:bwMode="auto" r:id="rId97">
              <p14:nvContentPartPr>
                <p14:cNvPr id="56" name="Ink 55">
                  <a:extLst>
                    <a:ext uri="{FF2B5EF4-FFF2-40B4-BE49-F238E27FC236}">
                      <a16:creationId xmlns:a16="http://schemas.microsoft.com/office/drawing/2014/main" id="{748A88CB-A201-AA90-1636-C7AB67388486}"/>
                    </a:ext>
                  </a:extLst>
                </p14:cNvPr>
                <p14:cNvContentPartPr/>
                <p14:nvPr/>
              </p14:nvContentPartPr>
              <p14:xfrm>
                <a:off x="2534552" y="2126522"/>
                <a:ext cx="236520" cy="159840"/>
              </p14:xfrm>
            </p:contentPart>
          </mc:Choice>
          <mc:Fallback>
            <p:pic>
              <p:nvPicPr>
                <p:cNvPr id="56" name="Ink 55">
                  <a:extLst>
                    <a:ext uri="{FF2B5EF4-FFF2-40B4-BE49-F238E27FC236}">
                      <a16:creationId xmlns:a16="http://schemas.microsoft.com/office/drawing/2014/main" id="{748A88CB-A201-AA90-1636-C7AB67388486}"/>
                    </a:ext>
                  </a:extLst>
                </p:cNvPr>
                <p:cNvPicPr/>
                <p:nvPr/>
              </p:nvPicPr>
              <p:blipFill>
                <a:blip r:embed="rId98"/>
                <a:stretch>
                  <a:fillRect/>
                </a:stretch>
              </p:blipFill>
              <p:spPr>
                <a:xfrm>
                  <a:off x="2525552" y="2117882"/>
                  <a:ext cx="254160" cy="177480"/>
                </a:xfrm>
                <a:prstGeom prst="rect">
                  <a:avLst/>
                </a:prstGeom>
              </p:spPr>
            </p:pic>
          </mc:Fallback>
        </mc:AlternateContent>
        <mc:AlternateContent xmlns:mc="http://schemas.openxmlformats.org/markup-compatibility/2006">
          <mc:Choice xmlns:p14="http://schemas.microsoft.com/office/powerpoint/2010/main" Requires="p14">
            <p:contentPart p14:bwMode="auto" r:id="rId99">
              <p14:nvContentPartPr>
                <p14:cNvPr id="57" name="Ink 56">
                  <a:extLst>
                    <a:ext uri="{FF2B5EF4-FFF2-40B4-BE49-F238E27FC236}">
                      <a16:creationId xmlns:a16="http://schemas.microsoft.com/office/drawing/2014/main" id="{D7DC75A7-FDEF-7684-BAF9-5BFCCC0DAC0F}"/>
                    </a:ext>
                  </a:extLst>
                </p14:cNvPr>
                <p14:cNvContentPartPr/>
                <p14:nvPr/>
              </p14:nvContentPartPr>
              <p14:xfrm>
                <a:off x="2642192" y="2181602"/>
                <a:ext cx="175320" cy="110520"/>
              </p14:xfrm>
            </p:contentPart>
          </mc:Choice>
          <mc:Fallback>
            <p:pic>
              <p:nvPicPr>
                <p:cNvPr id="57" name="Ink 56">
                  <a:extLst>
                    <a:ext uri="{FF2B5EF4-FFF2-40B4-BE49-F238E27FC236}">
                      <a16:creationId xmlns:a16="http://schemas.microsoft.com/office/drawing/2014/main" id="{D7DC75A7-FDEF-7684-BAF9-5BFCCC0DAC0F}"/>
                    </a:ext>
                  </a:extLst>
                </p:cNvPr>
                <p:cNvPicPr/>
                <p:nvPr/>
              </p:nvPicPr>
              <p:blipFill>
                <a:blip r:embed="rId100"/>
                <a:stretch>
                  <a:fillRect/>
                </a:stretch>
              </p:blipFill>
              <p:spPr>
                <a:xfrm>
                  <a:off x="2633192" y="2172602"/>
                  <a:ext cx="192960" cy="128160"/>
                </a:xfrm>
                <a:prstGeom prst="rect">
                  <a:avLst/>
                </a:prstGeom>
              </p:spPr>
            </p:pic>
          </mc:Fallback>
        </mc:AlternateContent>
        <mc:AlternateContent xmlns:mc="http://schemas.openxmlformats.org/markup-compatibility/2006">
          <mc:Choice xmlns:p14="http://schemas.microsoft.com/office/powerpoint/2010/main" Requires="p14">
            <p:contentPart p14:bwMode="auto" r:id="rId101">
              <p14:nvContentPartPr>
                <p14:cNvPr id="58" name="Ink 57">
                  <a:extLst>
                    <a:ext uri="{FF2B5EF4-FFF2-40B4-BE49-F238E27FC236}">
                      <a16:creationId xmlns:a16="http://schemas.microsoft.com/office/drawing/2014/main" id="{34924C79-F719-D90A-C69F-D434506A186D}"/>
                    </a:ext>
                  </a:extLst>
                </p14:cNvPr>
                <p14:cNvContentPartPr/>
                <p14:nvPr/>
              </p14:nvContentPartPr>
              <p14:xfrm>
                <a:off x="2744792" y="2103122"/>
                <a:ext cx="27720" cy="34920"/>
              </p14:xfrm>
            </p:contentPart>
          </mc:Choice>
          <mc:Fallback>
            <p:pic>
              <p:nvPicPr>
                <p:cNvPr id="58" name="Ink 57">
                  <a:extLst>
                    <a:ext uri="{FF2B5EF4-FFF2-40B4-BE49-F238E27FC236}">
                      <a16:creationId xmlns:a16="http://schemas.microsoft.com/office/drawing/2014/main" id="{34924C79-F719-D90A-C69F-D434506A186D}"/>
                    </a:ext>
                  </a:extLst>
                </p:cNvPr>
                <p:cNvPicPr/>
                <p:nvPr/>
              </p:nvPicPr>
              <p:blipFill>
                <a:blip r:embed="rId102"/>
                <a:stretch>
                  <a:fillRect/>
                </a:stretch>
              </p:blipFill>
              <p:spPr>
                <a:xfrm>
                  <a:off x="2736152" y="2094122"/>
                  <a:ext cx="45360" cy="52560"/>
                </a:xfrm>
                <a:prstGeom prst="rect">
                  <a:avLst/>
                </a:prstGeom>
              </p:spPr>
            </p:pic>
          </mc:Fallback>
        </mc:AlternateContent>
        <mc:AlternateContent xmlns:mc="http://schemas.openxmlformats.org/markup-compatibility/2006">
          <mc:Choice xmlns:p14="http://schemas.microsoft.com/office/powerpoint/2010/main" Requires="p14">
            <p:contentPart p14:bwMode="auto" r:id="rId103">
              <p14:nvContentPartPr>
                <p14:cNvPr id="59" name="Ink 58">
                  <a:extLst>
                    <a:ext uri="{FF2B5EF4-FFF2-40B4-BE49-F238E27FC236}">
                      <a16:creationId xmlns:a16="http://schemas.microsoft.com/office/drawing/2014/main" id="{197449A0-9122-168F-D81D-3BF0ECB924B5}"/>
                    </a:ext>
                  </a:extLst>
                </p14:cNvPr>
                <p14:cNvContentPartPr/>
                <p14:nvPr/>
              </p14:nvContentPartPr>
              <p14:xfrm>
                <a:off x="2811392" y="2159282"/>
                <a:ext cx="225360" cy="106920"/>
              </p14:xfrm>
            </p:contentPart>
          </mc:Choice>
          <mc:Fallback>
            <p:pic>
              <p:nvPicPr>
                <p:cNvPr id="59" name="Ink 58">
                  <a:extLst>
                    <a:ext uri="{FF2B5EF4-FFF2-40B4-BE49-F238E27FC236}">
                      <a16:creationId xmlns:a16="http://schemas.microsoft.com/office/drawing/2014/main" id="{197449A0-9122-168F-D81D-3BF0ECB924B5}"/>
                    </a:ext>
                  </a:extLst>
                </p:cNvPr>
                <p:cNvPicPr/>
                <p:nvPr/>
              </p:nvPicPr>
              <p:blipFill>
                <a:blip r:embed="rId104"/>
                <a:stretch>
                  <a:fillRect/>
                </a:stretch>
              </p:blipFill>
              <p:spPr>
                <a:xfrm>
                  <a:off x="2802392" y="2150642"/>
                  <a:ext cx="243000" cy="124560"/>
                </a:xfrm>
                <a:prstGeom prst="rect">
                  <a:avLst/>
                </a:prstGeom>
              </p:spPr>
            </p:pic>
          </mc:Fallback>
        </mc:AlternateContent>
        <mc:AlternateContent xmlns:mc="http://schemas.openxmlformats.org/markup-compatibility/2006">
          <mc:Choice xmlns:p14="http://schemas.microsoft.com/office/powerpoint/2010/main" Requires="p14">
            <p:contentPart p14:bwMode="auto" r:id="rId105">
              <p14:nvContentPartPr>
                <p14:cNvPr id="61" name="Ink 60">
                  <a:extLst>
                    <a:ext uri="{FF2B5EF4-FFF2-40B4-BE49-F238E27FC236}">
                      <a16:creationId xmlns:a16="http://schemas.microsoft.com/office/drawing/2014/main" id="{E544548B-3694-F9D2-334B-7BC99F6E4DF9}"/>
                    </a:ext>
                  </a:extLst>
                </p14:cNvPr>
                <p14:cNvContentPartPr/>
                <p14:nvPr/>
              </p14:nvContentPartPr>
              <p14:xfrm>
                <a:off x="3190112" y="2112122"/>
                <a:ext cx="120600" cy="180720"/>
              </p14:xfrm>
            </p:contentPart>
          </mc:Choice>
          <mc:Fallback>
            <p:pic>
              <p:nvPicPr>
                <p:cNvPr id="61" name="Ink 60">
                  <a:extLst>
                    <a:ext uri="{FF2B5EF4-FFF2-40B4-BE49-F238E27FC236}">
                      <a16:creationId xmlns:a16="http://schemas.microsoft.com/office/drawing/2014/main" id="{E544548B-3694-F9D2-334B-7BC99F6E4DF9}"/>
                    </a:ext>
                  </a:extLst>
                </p:cNvPr>
                <p:cNvPicPr/>
                <p:nvPr/>
              </p:nvPicPr>
              <p:blipFill>
                <a:blip r:embed="rId106"/>
                <a:stretch>
                  <a:fillRect/>
                </a:stretch>
              </p:blipFill>
              <p:spPr>
                <a:xfrm>
                  <a:off x="3181472" y="2103482"/>
                  <a:ext cx="138240" cy="198360"/>
                </a:xfrm>
                <a:prstGeom prst="rect">
                  <a:avLst/>
                </a:prstGeom>
              </p:spPr>
            </p:pic>
          </mc:Fallback>
        </mc:AlternateContent>
        <mc:AlternateContent xmlns:mc="http://schemas.openxmlformats.org/markup-compatibility/2006">
          <mc:Choice xmlns:p14="http://schemas.microsoft.com/office/powerpoint/2010/main" Requires="p14">
            <p:contentPart p14:bwMode="auto" r:id="rId107">
              <p14:nvContentPartPr>
                <p14:cNvPr id="62" name="Ink 61">
                  <a:extLst>
                    <a:ext uri="{FF2B5EF4-FFF2-40B4-BE49-F238E27FC236}">
                      <a16:creationId xmlns:a16="http://schemas.microsoft.com/office/drawing/2014/main" id="{7E6A7650-556E-FACC-C912-1C432DCB3002}"/>
                    </a:ext>
                  </a:extLst>
                </p14:cNvPr>
                <p14:cNvContentPartPr/>
                <p14:nvPr/>
              </p14:nvContentPartPr>
              <p14:xfrm>
                <a:off x="3315392" y="2091962"/>
                <a:ext cx="53280" cy="194400"/>
              </p14:xfrm>
            </p:contentPart>
          </mc:Choice>
          <mc:Fallback>
            <p:pic>
              <p:nvPicPr>
                <p:cNvPr id="62" name="Ink 61">
                  <a:extLst>
                    <a:ext uri="{FF2B5EF4-FFF2-40B4-BE49-F238E27FC236}">
                      <a16:creationId xmlns:a16="http://schemas.microsoft.com/office/drawing/2014/main" id="{7E6A7650-556E-FACC-C912-1C432DCB3002}"/>
                    </a:ext>
                  </a:extLst>
                </p:cNvPr>
                <p:cNvPicPr/>
                <p:nvPr/>
              </p:nvPicPr>
              <p:blipFill>
                <a:blip r:embed="rId108"/>
                <a:stretch>
                  <a:fillRect/>
                </a:stretch>
              </p:blipFill>
              <p:spPr>
                <a:xfrm>
                  <a:off x="3306752" y="2082962"/>
                  <a:ext cx="70920" cy="212040"/>
                </a:xfrm>
                <a:prstGeom prst="rect">
                  <a:avLst/>
                </a:prstGeom>
              </p:spPr>
            </p:pic>
          </mc:Fallback>
        </mc:AlternateContent>
        <mc:AlternateContent xmlns:mc="http://schemas.openxmlformats.org/markup-compatibility/2006">
          <mc:Choice xmlns:p14="http://schemas.microsoft.com/office/powerpoint/2010/main" Requires="p14">
            <p:contentPart p14:bwMode="auto" r:id="rId109">
              <p14:nvContentPartPr>
                <p14:cNvPr id="63" name="Ink 62">
                  <a:extLst>
                    <a:ext uri="{FF2B5EF4-FFF2-40B4-BE49-F238E27FC236}">
                      <a16:creationId xmlns:a16="http://schemas.microsoft.com/office/drawing/2014/main" id="{51F0A4F1-14D4-9F6E-EDF3-FCE0F817747E}"/>
                    </a:ext>
                  </a:extLst>
                </p14:cNvPr>
                <p14:cNvContentPartPr/>
                <p14:nvPr/>
              </p14:nvContentPartPr>
              <p14:xfrm>
                <a:off x="3418352" y="2111402"/>
                <a:ext cx="122040" cy="175320"/>
              </p14:xfrm>
            </p:contentPart>
          </mc:Choice>
          <mc:Fallback>
            <p:pic>
              <p:nvPicPr>
                <p:cNvPr id="63" name="Ink 62">
                  <a:extLst>
                    <a:ext uri="{FF2B5EF4-FFF2-40B4-BE49-F238E27FC236}">
                      <a16:creationId xmlns:a16="http://schemas.microsoft.com/office/drawing/2014/main" id="{51F0A4F1-14D4-9F6E-EDF3-FCE0F817747E}"/>
                    </a:ext>
                  </a:extLst>
                </p:cNvPr>
                <p:cNvPicPr/>
                <p:nvPr/>
              </p:nvPicPr>
              <p:blipFill>
                <a:blip r:embed="rId110"/>
                <a:stretch>
                  <a:fillRect/>
                </a:stretch>
              </p:blipFill>
              <p:spPr>
                <a:xfrm>
                  <a:off x="3409712" y="2102402"/>
                  <a:ext cx="139680" cy="192960"/>
                </a:xfrm>
                <a:prstGeom prst="rect">
                  <a:avLst/>
                </a:prstGeom>
              </p:spPr>
            </p:pic>
          </mc:Fallback>
        </mc:AlternateContent>
        <mc:AlternateContent xmlns:mc="http://schemas.openxmlformats.org/markup-compatibility/2006">
          <mc:Choice xmlns:p14="http://schemas.microsoft.com/office/powerpoint/2010/main" Requires="p14">
            <p:contentPart p14:bwMode="auto" r:id="rId111">
              <p14:nvContentPartPr>
                <p14:cNvPr id="128" name="Ink 127">
                  <a:extLst>
                    <a:ext uri="{FF2B5EF4-FFF2-40B4-BE49-F238E27FC236}">
                      <a16:creationId xmlns:a16="http://schemas.microsoft.com/office/drawing/2014/main" id="{BE74C777-C780-E480-8718-9D95161ED0BE}"/>
                    </a:ext>
                  </a:extLst>
                </p14:cNvPr>
                <p14:cNvContentPartPr/>
                <p14:nvPr/>
              </p14:nvContentPartPr>
              <p14:xfrm>
                <a:off x="3644432" y="2088722"/>
                <a:ext cx="89640" cy="26640"/>
              </p14:xfrm>
            </p:contentPart>
          </mc:Choice>
          <mc:Fallback>
            <p:pic>
              <p:nvPicPr>
                <p:cNvPr id="128" name="Ink 127">
                  <a:extLst>
                    <a:ext uri="{FF2B5EF4-FFF2-40B4-BE49-F238E27FC236}">
                      <a16:creationId xmlns:a16="http://schemas.microsoft.com/office/drawing/2014/main" id="{BE74C777-C780-E480-8718-9D95161ED0BE}"/>
                    </a:ext>
                  </a:extLst>
                </p:cNvPr>
                <p:cNvPicPr/>
                <p:nvPr/>
              </p:nvPicPr>
              <p:blipFill>
                <a:blip r:embed="rId112"/>
                <a:stretch>
                  <a:fillRect/>
                </a:stretch>
              </p:blipFill>
              <p:spPr>
                <a:xfrm>
                  <a:off x="3635792" y="2079722"/>
                  <a:ext cx="107280" cy="44280"/>
                </a:xfrm>
                <a:prstGeom prst="rect">
                  <a:avLst/>
                </a:prstGeom>
              </p:spPr>
            </p:pic>
          </mc:Fallback>
        </mc:AlternateContent>
        <mc:AlternateContent xmlns:mc="http://schemas.openxmlformats.org/markup-compatibility/2006">
          <mc:Choice xmlns:p14="http://schemas.microsoft.com/office/powerpoint/2010/main" Requires="p14">
            <p:contentPart p14:bwMode="auto" r:id="rId113">
              <p14:nvContentPartPr>
                <p14:cNvPr id="132" name="Ink 131">
                  <a:extLst>
                    <a:ext uri="{FF2B5EF4-FFF2-40B4-BE49-F238E27FC236}">
                      <a16:creationId xmlns:a16="http://schemas.microsoft.com/office/drawing/2014/main" id="{5D0C23C0-7C1C-158E-E2F8-F66452DE2ED7}"/>
                    </a:ext>
                  </a:extLst>
                </p14:cNvPr>
                <p14:cNvContentPartPr/>
                <p14:nvPr/>
              </p14:nvContentPartPr>
              <p14:xfrm>
                <a:off x="3641552" y="2122202"/>
                <a:ext cx="135720" cy="53640"/>
              </p14:xfrm>
            </p:contentPart>
          </mc:Choice>
          <mc:Fallback>
            <p:pic>
              <p:nvPicPr>
                <p:cNvPr id="132" name="Ink 131">
                  <a:extLst>
                    <a:ext uri="{FF2B5EF4-FFF2-40B4-BE49-F238E27FC236}">
                      <a16:creationId xmlns:a16="http://schemas.microsoft.com/office/drawing/2014/main" id="{5D0C23C0-7C1C-158E-E2F8-F66452DE2ED7}"/>
                    </a:ext>
                  </a:extLst>
                </p:cNvPr>
                <p:cNvPicPr/>
                <p:nvPr/>
              </p:nvPicPr>
              <p:blipFill>
                <a:blip r:embed="rId114"/>
                <a:stretch>
                  <a:fillRect/>
                </a:stretch>
              </p:blipFill>
              <p:spPr>
                <a:xfrm>
                  <a:off x="3632912" y="2113562"/>
                  <a:ext cx="153360" cy="71280"/>
                </a:xfrm>
                <a:prstGeom prst="rect">
                  <a:avLst/>
                </a:prstGeom>
              </p:spPr>
            </p:pic>
          </mc:Fallback>
        </mc:AlternateContent>
        <mc:AlternateContent xmlns:mc="http://schemas.openxmlformats.org/markup-compatibility/2006">
          <mc:Choice xmlns:p14="http://schemas.microsoft.com/office/powerpoint/2010/main" Requires="p14">
            <p:contentPart p14:bwMode="auto" r:id="rId115">
              <p14:nvContentPartPr>
                <p14:cNvPr id="133" name="Ink 132">
                  <a:extLst>
                    <a:ext uri="{FF2B5EF4-FFF2-40B4-BE49-F238E27FC236}">
                      <a16:creationId xmlns:a16="http://schemas.microsoft.com/office/drawing/2014/main" id="{85478267-243F-1085-066B-9FF8AA670570}"/>
                    </a:ext>
                  </a:extLst>
                </p14:cNvPr>
                <p14:cNvContentPartPr/>
                <p14:nvPr/>
              </p14:nvContentPartPr>
              <p14:xfrm>
                <a:off x="3695192" y="2046602"/>
                <a:ext cx="109440" cy="179280"/>
              </p14:xfrm>
            </p:contentPart>
          </mc:Choice>
          <mc:Fallback>
            <p:pic>
              <p:nvPicPr>
                <p:cNvPr id="133" name="Ink 132">
                  <a:extLst>
                    <a:ext uri="{FF2B5EF4-FFF2-40B4-BE49-F238E27FC236}">
                      <a16:creationId xmlns:a16="http://schemas.microsoft.com/office/drawing/2014/main" id="{85478267-243F-1085-066B-9FF8AA670570}"/>
                    </a:ext>
                  </a:extLst>
                </p:cNvPr>
                <p:cNvPicPr/>
                <p:nvPr/>
              </p:nvPicPr>
              <p:blipFill>
                <a:blip r:embed="rId116"/>
                <a:stretch>
                  <a:fillRect/>
                </a:stretch>
              </p:blipFill>
              <p:spPr>
                <a:xfrm>
                  <a:off x="3686552" y="2037962"/>
                  <a:ext cx="127080" cy="196920"/>
                </a:xfrm>
                <a:prstGeom prst="rect">
                  <a:avLst/>
                </a:prstGeom>
              </p:spPr>
            </p:pic>
          </mc:Fallback>
        </mc:AlternateContent>
      </p:grpSp>
      <p:grpSp>
        <p:nvGrpSpPr>
          <p:cNvPr id="152" name="Group 151">
            <a:extLst>
              <a:ext uri="{FF2B5EF4-FFF2-40B4-BE49-F238E27FC236}">
                <a16:creationId xmlns:a16="http://schemas.microsoft.com/office/drawing/2014/main" id="{BF22AF5C-616E-8C1C-CCA5-DD576674AADE}"/>
              </a:ext>
            </a:extLst>
          </p:cNvPr>
          <p:cNvGrpSpPr/>
          <p:nvPr/>
        </p:nvGrpSpPr>
        <p:grpSpPr>
          <a:xfrm>
            <a:off x="4087232" y="2036882"/>
            <a:ext cx="2089800" cy="313560"/>
            <a:chOff x="4087232" y="2036882"/>
            <a:chExt cx="2089800" cy="313560"/>
          </a:xfrm>
        </p:grpSpPr>
        <mc:AlternateContent xmlns:mc="http://schemas.openxmlformats.org/markup-compatibility/2006">
          <mc:Choice xmlns:p14="http://schemas.microsoft.com/office/powerpoint/2010/main" Requires="p14">
            <p:contentPart p14:bwMode="auto" r:id="rId117">
              <p14:nvContentPartPr>
                <p14:cNvPr id="135" name="Ink 134">
                  <a:extLst>
                    <a:ext uri="{FF2B5EF4-FFF2-40B4-BE49-F238E27FC236}">
                      <a16:creationId xmlns:a16="http://schemas.microsoft.com/office/drawing/2014/main" id="{DC15B661-DB64-F66F-EFAF-AFD354C6424C}"/>
                    </a:ext>
                  </a:extLst>
                </p14:cNvPr>
                <p14:cNvContentPartPr/>
                <p14:nvPr/>
              </p14:nvContentPartPr>
              <p14:xfrm>
                <a:off x="4087232" y="2091962"/>
                <a:ext cx="187200" cy="211320"/>
              </p14:xfrm>
            </p:contentPart>
          </mc:Choice>
          <mc:Fallback>
            <p:pic>
              <p:nvPicPr>
                <p:cNvPr id="135" name="Ink 134">
                  <a:extLst>
                    <a:ext uri="{FF2B5EF4-FFF2-40B4-BE49-F238E27FC236}">
                      <a16:creationId xmlns:a16="http://schemas.microsoft.com/office/drawing/2014/main" id="{DC15B661-DB64-F66F-EFAF-AFD354C6424C}"/>
                    </a:ext>
                  </a:extLst>
                </p:cNvPr>
                <p:cNvPicPr/>
                <p:nvPr/>
              </p:nvPicPr>
              <p:blipFill>
                <a:blip r:embed="rId118"/>
                <a:stretch>
                  <a:fillRect/>
                </a:stretch>
              </p:blipFill>
              <p:spPr>
                <a:xfrm>
                  <a:off x="4078232" y="2083322"/>
                  <a:ext cx="204840" cy="228960"/>
                </a:xfrm>
                <a:prstGeom prst="rect">
                  <a:avLst/>
                </a:prstGeom>
              </p:spPr>
            </p:pic>
          </mc:Fallback>
        </mc:AlternateContent>
        <mc:AlternateContent xmlns:mc="http://schemas.openxmlformats.org/markup-compatibility/2006">
          <mc:Choice xmlns:p14="http://schemas.microsoft.com/office/powerpoint/2010/main" Requires="p14">
            <p:contentPart p14:bwMode="auto" r:id="rId119">
              <p14:nvContentPartPr>
                <p14:cNvPr id="136" name="Ink 135">
                  <a:extLst>
                    <a:ext uri="{FF2B5EF4-FFF2-40B4-BE49-F238E27FC236}">
                      <a16:creationId xmlns:a16="http://schemas.microsoft.com/office/drawing/2014/main" id="{A1B1718B-F796-88FA-4FB2-1BA995DB4C19}"/>
                    </a:ext>
                  </a:extLst>
                </p14:cNvPr>
                <p14:cNvContentPartPr/>
                <p14:nvPr/>
              </p14:nvContentPartPr>
              <p14:xfrm>
                <a:off x="4365872" y="2096282"/>
                <a:ext cx="244800" cy="92160"/>
              </p14:xfrm>
            </p:contentPart>
          </mc:Choice>
          <mc:Fallback>
            <p:pic>
              <p:nvPicPr>
                <p:cNvPr id="136" name="Ink 135">
                  <a:extLst>
                    <a:ext uri="{FF2B5EF4-FFF2-40B4-BE49-F238E27FC236}">
                      <a16:creationId xmlns:a16="http://schemas.microsoft.com/office/drawing/2014/main" id="{A1B1718B-F796-88FA-4FB2-1BA995DB4C19}"/>
                    </a:ext>
                  </a:extLst>
                </p:cNvPr>
                <p:cNvPicPr/>
                <p:nvPr/>
              </p:nvPicPr>
              <p:blipFill>
                <a:blip r:embed="rId120"/>
                <a:stretch>
                  <a:fillRect/>
                </a:stretch>
              </p:blipFill>
              <p:spPr>
                <a:xfrm>
                  <a:off x="4357232" y="2087282"/>
                  <a:ext cx="262440" cy="109800"/>
                </a:xfrm>
                <a:prstGeom prst="rect">
                  <a:avLst/>
                </a:prstGeom>
              </p:spPr>
            </p:pic>
          </mc:Fallback>
        </mc:AlternateContent>
        <mc:AlternateContent xmlns:mc="http://schemas.openxmlformats.org/markup-compatibility/2006">
          <mc:Choice xmlns:p14="http://schemas.microsoft.com/office/powerpoint/2010/main" Requires="p14">
            <p:contentPart p14:bwMode="auto" r:id="rId121">
              <p14:nvContentPartPr>
                <p14:cNvPr id="137" name="Ink 136">
                  <a:extLst>
                    <a:ext uri="{FF2B5EF4-FFF2-40B4-BE49-F238E27FC236}">
                      <a16:creationId xmlns:a16="http://schemas.microsoft.com/office/drawing/2014/main" id="{FCF57F66-7A92-4479-EC1E-3D1C4C0663EC}"/>
                    </a:ext>
                  </a:extLst>
                </p14:cNvPr>
                <p14:cNvContentPartPr/>
                <p14:nvPr/>
              </p14:nvContentPartPr>
              <p14:xfrm>
                <a:off x="4832432" y="2062082"/>
                <a:ext cx="16920" cy="170280"/>
              </p14:xfrm>
            </p:contentPart>
          </mc:Choice>
          <mc:Fallback>
            <p:pic>
              <p:nvPicPr>
                <p:cNvPr id="137" name="Ink 136">
                  <a:extLst>
                    <a:ext uri="{FF2B5EF4-FFF2-40B4-BE49-F238E27FC236}">
                      <a16:creationId xmlns:a16="http://schemas.microsoft.com/office/drawing/2014/main" id="{FCF57F66-7A92-4479-EC1E-3D1C4C0663EC}"/>
                    </a:ext>
                  </a:extLst>
                </p:cNvPr>
                <p:cNvPicPr/>
                <p:nvPr/>
              </p:nvPicPr>
              <p:blipFill>
                <a:blip r:embed="rId122"/>
                <a:stretch>
                  <a:fillRect/>
                </a:stretch>
              </p:blipFill>
              <p:spPr>
                <a:xfrm>
                  <a:off x="4823432" y="2053442"/>
                  <a:ext cx="34560" cy="187920"/>
                </a:xfrm>
                <a:prstGeom prst="rect">
                  <a:avLst/>
                </a:prstGeom>
              </p:spPr>
            </p:pic>
          </mc:Fallback>
        </mc:AlternateContent>
        <mc:AlternateContent xmlns:mc="http://schemas.openxmlformats.org/markup-compatibility/2006">
          <mc:Choice xmlns:p14="http://schemas.microsoft.com/office/powerpoint/2010/main" Requires="p14">
            <p:contentPart p14:bwMode="auto" r:id="rId123">
              <p14:nvContentPartPr>
                <p14:cNvPr id="144" name="Ink 143">
                  <a:extLst>
                    <a:ext uri="{FF2B5EF4-FFF2-40B4-BE49-F238E27FC236}">
                      <a16:creationId xmlns:a16="http://schemas.microsoft.com/office/drawing/2014/main" id="{4F7D0100-726C-F751-3A12-0081C6E9A563}"/>
                    </a:ext>
                  </a:extLst>
                </p14:cNvPr>
                <p14:cNvContentPartPr/>
                <p14:nvPr/>
              </p14:nvContentPartPr>
              <p14:xfrm>
                <a:off x="4726592" y="2036882"/>
                <a:ext cx="187200" cy="43560"/>
              </p14:xfrm>
            </p:contentPart>
          </mc:Choice>
          <mc:Fallback>
            <p:pic>
              <p:nvPicPr>
                <p:cNvPr id="144" name="Ink 143">
                  <a:extLst>
                    <a:ext uri="{FF2B5EF4-FFF2-40B4-BE49-F238E27FC236}">
                      <a16:creationId xmlns:a16="http://schemas.microsoft.com/office/drawing/2014/main" id="{4F7D0100-726C-F751-3A12-0081C6E9A563}"/>
                    </a:ext>
                  </a:extLst>
                </p:cNvPr>
                <p:cNvPicPr/>
                <p:nvPr/>
              </p:nvPicPr>
              <p:blipFill>
                <a:blip r:embed="rId124"/>
                <a:stretch>
                  <a:fillRect/>
                </a:stretch>
              </p:blipFill>
              <p:spPr>
                <a:xfrm>
                  <a:off x="4717592" y="2028242"/>
                  <a:ext cx="204840" cy="61200"/>
                </a:xfrm>
                <a:prstGeom prst="rect">
                  <a:avLst/>
                </a:prstGeom>
              </p:spPr>
            </p:pic>
          </mc:Fallback>
        </mc:AlternateContent>
        <mc:AlternateContent xmlns:mc="http://schemas.openxmlformats.org/markup-compatibility/2006">
          <mc:Choice xmlns:p14="http://schemas.microsoft.com/office/powerpoint/2010/main" Requires="p14">
            <p:contentPart p14:bwMode="auto" r:id="rId125">
              <p14:nvContentPartPr>
                <p14:cNvPr id="145" name="Ink 144">
                  <a:extLst>
                    <a:ext uri="{FF2B5EF4-FFF2-40B4-BE49-F238E27FC236}">
                      <a16:creationId xmlns:a16="http://schemas.microsoft.com/office/drawing/2014/main" id="{58AF1233-CE3F-6452-757E-75953FC26DD8}"/>
                    </a:ext>
                  </a:extLst>
                </p14:cNvPr>
                <p14:cNvContentPartPr/>
                <p14:nvPr/>
              </p14:nvContentPartPr>
              <p14:xfrm>
                <a:off x="4904072" y="2147762"/>
                <a:ext cx="60840" cy="99360"/>
              </p14:xfrm>
            </p:contentPart>
          </mc:Choice>
          <mc:Fallback>
            <p:pic>
              <p:nvPicPr>
                <p:cNvPr id="145" name="Ink 144">
                  <a:extLst>
                    <a:ext uri="{FF2B5EF4-FFF2-40B4-BE49-F238E27FC236}">
                      <a16:creationId xmlns:a16="http://schemas.microsoft.com/office/drawing/2014/main" id="{58AF1233-CE3F-6452-757E-75953FC26DD8}"/>
                    </a:ext>
                  </a:extLst>
                </p:cNvPr>
                <p:cNvPicPr/>
                <p:nvPr/>
              </p:nvPicPr>
              <p:blipFill>
                <a:blip r:embed="rId126"/>
                <a:stretch>
                  <a:fillRect/>
                </a:stretch>
              </p:blipFill>
              <p:spPr>
                <a:xfrm>
                  <a:off x="4895432" y="2139122"/>
                  <a:ext cx="78480" cy="117000"/>
                </a:xfrm>
                <a:prstGeom prst="rect">
                  <a:avLst/>
                </a:prstGeom>
              </p:spPr>
            </p:pic>
          </mc:Fallback>
        </mc:AlternateContent>
        <mc:AlternateContent xmlns:mc="http://schemas.openxmlformats.org/markup-compatibility/2006">
          <mc:Choice xmlns:p14="http://schemas.microsoft.com/office/powerpoint/2010/main" Requires="p14">
            <p:contentPart p14:bwMode="auto" r:id="rId127">
              <p14:nvContentPartPr>
                <p14:cNvPr id="146" name="Ink 145">
                  <a:extLst>
                    <a:ext uri="{FF2B5EF4-FFF2-40B4-BE49-F238E27FC236}">
                      <a16:creationId xmlns:a16="http://schemas.microsoft.com/office/drawing/2014/main" id="{AD695364-B2F1-B60B-BB31-CBA9D78EC9EB}"/>
                    </a:ext>
                  </a:extLst>
                </p14:cNvPr>
                <p14:cNvContentPartPr/>
                <p14:nvPr/>
              </p14:nvContentPartPr>
              <p14:xfrm>
                <a:off x="4906952" y="2148842"/>
                <a:ext cx="53280" cy="95040"/>
              </p14:xfrm>
            </p:contentPart>
          </mc:Choice>
          <mc:Fallback>
            <p:pic>
              <p:nvPicPr>
                <p:cNvPr id="146" name="Ink 145">
                  <a:extLst>
                    <a:ext uri="{FF2B5EF4-FFF2-40B4-BE49-F238E27FC236}">
                      <a16:creationId xmlns:a16="http://schemas.microsoft.com/office/drawing/2014/main" id="{AD695364-B2F1-B60B-BB31-CBA9D78EC9EB}"/>
                    </a:ext>
                  </a:extLst>
                </p:cNvPr>
                <p:cNvPicPr/>
                <p:nvPr/>
              </p:nvPicPr>
              <p:blipFill>
                <a:blip r:embed="rId128"/>
                <a:stretch>
                  <a:fillRect/>
                </a:stretch>
              </p:blipFill>
              <p:spPr>
                <a:xfrm>
                  <a:off x="4898312" y="2139842"/>
                  <a:ext cx="70920" cy="112680"/>
                </a:xfrm>
                <a:prstGeom prst="rect">
                  <a:avLst/>
                </a:prstGeom>
              </p:spPr>
            </p:pic>
          </mc:Fallback>
        </mc:AlternateContent>
        <mc:AlternateContent xmlns:mc="http://schemas.openxmlformats.org/markup-compatibility/2006">
          <mc:Choice xmlns:p14="http://schemas.microsoft.com/office/powerpoint/2010/main" Requires="p14">
            <p:contentPart p14:bwMode="auto" r:id="rId129">
              <p14:nvContentPartPr>
                <p14:cNvPr id="147" name="Ink 146">
                  <a:extLst>
                    <a:ext uri="{FF2B5EF4-FFF2-40B4-BE49-F238E27FC236}">
                      <a16:creationId xmlns:a16="http://schemas.microsoft.com/office/drawing/2014/main" id="{9E0BEEDD-D347-2627-642F-01F1ED8E7A06}"/>
                    </a:ext>
                  </a:extLst>
                </p14:cNvPr>
                <p14:cNvContentPartPr/>
                <p14:nvPr/>
              </p14:nvContentPartPr>
              <p14:xfrm>
                <a:off x="5008832" y="2179442"/>
                <a:ext cx="123840" cy="90720"/>
              </p14:xfrm>
            </p:contentPart>
          </mc:Choice>
          <mc:Fallback>
            <p:pic>
              <p:nvPicPr>
                <p:cNvPr id="147" name="Ink 146">
                  <a:extLst>
                    <a:ext uri="{FF2B5EF4-FFF2-40B4-BE49-F238E27FC236}">
                      <a16:creationId xmlns:a16="http://schemas.microsoft.com/office/drawing/2014/main" id="{9E0BEEDD-D347-2627-642F-01F1ED8E7A06}"/>
                    </a:ext>
                  </a:extLst>
                </p:cNvPr>
                <p:cNvPicPr/>
                <p:nvPr/>
              </p:nvPicPr>
              <p:blipFill>
                <a:blip r:embed="rId130"/>
                <a:stretch>
                  <a:fillRect/>
                </a:stretch>
              </p:blipFill>
              <p:spPr>
                <a:xfrm>
                  <a:off x="4999832" y="2170442"/>
                  <a:ext cx="141480" cy="108360"/>
                </a:xfrm>
                <a:prstGeom prst="rect">
                  <a:avLst/>
                </a:prstGeom>
              </p:spPr>
            </p:pic>
          </mc:Fallback>
        </mc:AlternateContent>
        <mc:AlternateContent xmlns:mc="http://schemas.openxmlformats.org/markup-compatibility/2006">
          <mc:Choice xmlns:p14="http://schemas.microsoft.com/office/powerpoint/2010/main" Requires="p14">
            <p:contentPart p14:bwMode="auto" r:id="rId131">
              <p14:nvContentPartPr>
                <p14:cNvPr id="148" name="Ink 147">
                  <a:extLst>
                    <a:ext uri="{FF2B5EF4-FFF2-40B4-BE49-F238E27FC236}">
                      <a16:creationId xmlns:a16="http://schemas.microsoft.com/office/drawing/2014/main" id="{68F40F6E-8FDE-0C48-6F14-46083EC3A73A}"/>
                    </a:ext>
                  </a:extLst>
                </p14:cNvPr>
                <p14:cNvContentPartPr/>
                <p14:nvPr/>
              </p14:nvContentPartPr>
              <p14:xfrm>
                <a:off x="5314472" y="2095202"/>
                <a:ext cx="257400" cy="120600"/>
              </p14:xfrm>
            </p:contentPart>
          </mc:Choice>
          <mc:Fallback>
            <p:pic>
              <p:nvPicPr>
                <p:cNvPr id="148" name="Ink 147">
                  <a:extLst>
                    <a:ext uri="{FF2B5EF4-FFF2-40B4-BE49-F238E27FC236}">
                      <a16:creationId xmlns:a16="http://schemas.microsoft.com/office/drawing/2014/main" id="{68F40F6E-8FDE-0C48-6F14-46083EC3A73A}"/>
                    </a:ext>
                  </a:extLst>
                </p:cNvPr>
                <p:cNvPicPr/>
                <p:nvPr/>
              </p:nvPicPr>
              <p:blipFill>
                <a:blip r:embed="rId132"/>
                <a:stretch>
                  <a:fillRect/>
                </a:stretch>
              </p:blipFill>
              <p:spPr>
                <a:xfrm>
                  <a:off x="5305472" y="2086562"/>
                  <a:ext cx="275040" cy="138240"/>
                </a:xfrm>
                <a:prstGeom prst="rect">
                  <a:avLst/>
                </a:prstGeom>
              </p:spPr>
            </p:pic>
          </mc:Fallback>
        </mc:AlternateContent>
        <mc:AlternateContent xmlns:mc="http://schemas.openxmlformats.org/markup-compatibility/2006">
          <mc:Choice xmlns:p14="http://schemas.microsoft.com/office/powerpoint/2010/main" Requires="p14">
            <p:contentPart p14:bwMode="auto" r:id="rId133">
              <p14:nvContentPartPr>
                <p14:cNvPr id="149" name="Ink 148">
                  <a:extLst>
                    <a:ext uri="{FF2B5EF4-FFF2-40B4-BE49-F238E27FC236}">
                      <a16:creationId xmlns:a16="http://schemas.microsoft.com/office/drawing/2014/main" id="{A99CC490-60C0-1B84-CBD6-0D5A811E4425}"/>
                    </a:ext>
                  </a:extLst>
                </p14:cNvPr>
                <p14:cNvContentPartPr/>
                <p14:nvPr/>
              </p14:nvContentPartPr>
              <p14:xfrm>
                <a:off x="5698952" y="2079002"/>
                <a:ext cx="107280" cy="173880"/>
              </p14:xfrm>
            </p:contentPart>
          </mc:Choice>
          <mc:Fallback>
            <p:pic>
              <p:nvPicPr>
                <p:cNvPr id="149" name="Ink 148">
                  <a:extLst>
                    <a:ext uri="{FF2B5EF4-FFF2-40B4-BE49-F238E27FC236}">
                      <a16:creationId xmlns:a16="http://schemas.microsoft.com/office/drawing/2014/main" id="{A99CC490-60C0-1B84-CBD6-0D5A811E4425}"/>
                    </a:ext>
                  </a:extLst>
                </p:cNvPr>
                <p:cNvPicPr/>
                <p:nvPr/>
              </p:nvPicPr>
              <p:blipFill>
                <a:blip r:embed="rId134"/>
                <a:stretch>
                  <a:fillRect/>
                </a:stretch>
              </p:blipFill>
              <p:spPr>
                <a:xfrm>
                  <a:off x="5689952" y="2070362"/>
                  <a:ext cx="124920" cy="191520"/>
                </a:xfrm>
                <a:prstGeom prst="rect">
                  <a:avLst/>
                </a:prstGeom>
              </p:spPr>
            </p:pic>
          </mc:Fallback>
        </mc:AlternateContent>
        <mc:AlternateContent xmlns:mc="http://schemas.openxmlformats.org/markup-compatibility/2006">
          <mc:Choice xmlns:p14="http://schemas.microsoft.com/office/powerpoint/2010/main" Requires="p14">
            <p:contentPart p14:bwMode="auto" r:id="rId135">
              <p14:nvContentPartPr>
                <p14:cNvPr id="150" name="Ink 149">
                  <a:extLst>
                    <a:ext uri="{FF2B5EF4-FFF2-40B4-BE49-F238E27FC236}">
                      <a16:creationId xmlns:a16="http://schemas.microsoft.com/office/drawing/2014/main" id="{FDB52FD4-6032-1FB5-7DF6-197441DD3245}"/>
                    </a:ext>
                  </a:extLst>
                </p14:cNvPr>
                <p14:cNvContentPartPr/>
                <p14:nvPr/>
              </p14:nvContentPartPr>
              <p14:xfrm>
                <a:off x="5827112" y="2049842"/>
                <a:ext cx="76680" cy="279360"/>
              </p14:xfrm>
            </p:contentPart>
          </mc:Choice>
          <mc:Fallback>
            <p:pic>
              <p:nvPicPr>
                <p:cNvPr id="150" name="Ink 149">
                  <a:extLst>
                    <a:ext uri="{FF2B5EF4-FFF2-40B4-BE49-F238E27FC236}">
                      <a16:creationId xmlns:a16="http://schemas.microsoft.com/office/drawing/2014/main" id="{FDB52FD4-6032-1FB5-7DF6-197441DD3245}"/>
                    </a:ext>
                  </a:extLst>
                </p:cNvPr>
                <p:cNvPicPr/>
                <p:nvPr/>
              </p:nvPicPr>
              <p:blipFill>
                <a:blip r:embed="rId136"/>
                <a:stretch>
                  <a:fillRect/>
                </a:stretch>
              </p:blipFill>
              <p:spPr>
                <a:xfrm>
                  <a:off x="5818112" y="2041202"/>
                  <a:ext cx="94320" cy="297000"/>
                </a:xfrm>
                <a:prstGeom prst="rect">
                  <a:avLst/>
                </a:prstGeom>
              </p:spPr>
            </p:pic>
          </mc:Fallback>
        </mc:AlternateContent>
        <mc:AlternateContent xmlns:mc="http://schemas.openxmlformats.org/markup-compatibility/2006">
          <mc:Choice xmlns:p14="http://schemas.microsoft.com/office/powerpoint/2010/main" Requires="p14">
            <p:contentPart p14:bwMode="auto" r:id="rId137">
              <p14:nvContentPartPr>
                <p14:cNvPr id="151" name="Ink 150">
                  <a:extLst>
                    <a:ext uri="{FF2B5EF4-FFF2-40B4-BE49-F238E27FC236}">
                      <a16:creationId xmlns:a16="http://schemas.microsoft.com/office/drawing/2014/main" id="{5B962C5F-91D0-AA0F-9B73-B48E04D2EB2D}"/>
                    </a:ext>
                  </a:extLst>
                </p14:cNvPr>
                <p14:cNvContentPartPr/>
                <p14:nvPr/>
              </p14:nvContentPartPr>
              <p14:xfrm>
                <a:off x="5932952" y="2170802"/>
                <a:ext cx="244080" cy="179640"/>
              </p14:xfrm>
            </p:contentPart>
          </mc:Choice>
          <mc:Fallback>
            <p:pic>
              <p:nvPicPr>
                <p:cNvPr id="151" name="Ink 150">
                  <a:extLst>
                    <a:ext uri="{FF2B5EF4-FFF2-40B4-BE49-F238E27FC236}">
                      <a16:creationId xmlns:a16="http://schemas.microsoft.com/office/drawing/2014/main" id="{5B962C5F-91D0-AA0F-9B73-B48E04D2EB2D}"/>
                    </a:ext>
                  </a:extLst>
                </p:cNvPr>
                <p:cNvPicPr/>
                <p:nvPr/>
              </p:nvPicPr>
              <p:blipFill>
                <a:blip r:embed="rId138"/>
                <a:stretch>
                  <a:fillRect/>
                </a:stretch>
              </p:blipFill>
              <p:spPr>
                <a:xfrm>
                  <a:off x="5923952" y="2162162"/>
                  <a:ext cx="261720" cy="197280"/>
                </a:xfrm>
                <a:prstGeom prst="rect">
                  <a:avLst/>
                </a:prstGeom>
              </p:spPr>
            </p:pic>
          </mc:Fallback>
        </mc:AlternateContent>
      </p:grpSp>
      <p:grpSp>
        <p:nvGrpSpPr>
          <p:cNvPr id="165" name="Group 164">
            <a:extLst>
              <a:ext uri="{FF2B5EF4-FFF2-40B4-BE49-F238E27FC236}">
                <a16:creationId xmlns:a16="http://schemas.microsoft.com/office/drawing/2014/main" id="{845BD4B9-B8C1-9E2C-95CE-F7AB53AC1E2F}"/>
              </a:ext>
            </a:extLst>
          </p:cNvPr>
          <p:cNvGrpSpPr/>
          <p:nvPr/>
        </p:nvGrpSpPr>
        <p:grpSpPr>
          <a:xfrm>
            <a:off x="1522952" y="2996642"/>
            <a:ext cx="520920" cy="295560"/>
            <a:chOff x="1522952" y="2996642"/>
            <a:chExt cx="520920" cy="295560"/>
          </a:xfrm>
        </p:grpSpPr>
        <mc:AlternateContent xmlns:mc="http://schemas.openxmlformats.org/markup-compatibility/2006">
          <mc:Choice xmlns:p14="http://schemas.microsoft.com/office/powerpoint/2010/main" Requires="p14">
            <p:contentPart p14:bwMode="auto" r:id="rId139">
              <p14:nvContentPartPr>
                <p14:cNvPr id="153" name="Ink 152">
                  <a:extLst>
                    <a:ext uri="{FF2B5EF4-FFF2-40B4-BE49-F238E27FC236}">
                      <a16:creationId xmlns:a16="http://schemas.microsoft.com/office/drawing/2014/main" id="{2E6F9B4B-2ED8-B151-A672-443C63DAAF88}"/>
                    </a:ext>
                  </a:extLst>
                </p14:cNvPr>
                <p14:cNvContentPartPr/>
                <p14:nvPr/>
              </p14:nvContentPartPr>
              <p14:xfrm>
                <a:off x="1522952" y="2996642"/>
                <a:ext cx="128520" cy="295560"/>
              </p14:xfrm>
            </p:contentPart>
          </mc:Choice>
          <mc:Fallback>
            <p:pic>
              <p:nvPicPr>
                <p:cNvPr id="153" name="Ink 152">
                  <a:extLst>
                    <a:ext uri="{FF2B5EF4-FFF2-40B4-BE49-F238E27FC236}">
                      <a16:creationId xmlns:a16="http://schemas.microsoft.com/office/drawing/2014/main" id="{2E6F9B4B-2ED8-B151-A672-443C63DAAF88}"/>
                    </a:ext>
                  </a:extLst>
                </p:cNvPr>
                <p:cNvPicPr/>
                <p:nvPr/>
              </p:nvPicPr>
              <p:blipFill>
                <a:blip r:embed="rId140"/>
                <a:stretch>
                  <a:fillRect/>
                </a:stretch>
              </p:blipFill>
              <p:spPr>
                <a:xfrm>
                  <a:off x="1514312" y="2988002"/>
                  <a:ext cx="146160" cy="313200"/>
                </a:xfrm>
                <a:prstGeom prst="rect">
                  <a:avLst/>
                </a:prstGeom>
              </p:spPr>
            </p:pic>
          </mc:Fallback>
        </mc:AlternateContent>
        <mc:AlternateContent xmlns:mc="http://schemas.openxmlformats.org/markup-compatibility/2006">
          <mc:Choice xmlns:p14="http://schemas.microsoft.com/office/powerpoint/2010/main" Requires="p14">
            <p:contentPart p14:bwMode="auto" r:id="rId141">
              <p14:nvContentPartPr>
                <p14:cNvPr id="154" name="Ink 153">
                  <a:extLst>
                    <a:ext uri="{FF2B5EF4-FFF2-40B4-BE49-F238E27FC236}">
                      <a16:creationId xmlns:a16="http://schemas.microsoft.com/office/drawing/2014/main" id="{11EC0D3F-06C0-C500-60A6-F84EF8193AFF}"/>
                    </a:ext>
                  </a:extLst>
                </p14:cNvPr>
                <p14:cNvContentPartPr/>
                <p14:nvPr/>
              </p14:nvContentPartPr>
              <p14:xfrm>
                <a:off x="1643552" y="3069002"/>
                <a:ext cx="184680" cy="200880"/>
              </p14:xfrm>
            </p:contentPart>
          </mc:Choice>
          <mc:Fallback>
            <p:pic>
              <p:nvPicPr>
                <p:cNvPr id="154" name="Ink 153">
                  <a:extLst>
                    <a:ext uri="{FF2B5EF4-FFF2-40B4-BE49-F238E27FC236}">
                      <a16:creationId xmlns:a16="http://schemas.microsoft.com/office/drawing/2014/main" id="{11EC0D3F-06C0-C500-60A6-F84EF8193AFF}"/>
                    </a:ext>
                  </a:extLst>
                </p:cNvPr>
                <p:cNvPicPr/>
                <p:nvPr/>
              </p:nvPicPr>
              <p:blipFill>
                <a:blip r:embed="rId142"/>
                <a:stretch>
                  <a:fillRect/>
                </a:stretch>
              </p:blipFill>
              <p:spPr>
                <a:xfrm>
                  <a:off x="1634552" y="3060362"/>
                  <a:ext cx="202320" cy="218520"/>
                </a:xfrm>
                <a:prstGeom prst="rect">
                  <a:avLst/>
                </a:prstGeom>
              </p:spPr>
            </p:pic>
          </mc:Fallback>
        </mc:AlternateContent>
        <mc:AlternateContent xmlns:mc="http://schemas.openxmlformats.org/markup-compatibility/2006">
          <mc:Choice xmlns:p14="http://schemas.microsoft.com/office/powerpoint/2010/main" Requires="p14">
            <p:contentPart p14:bwMode="auto" r:id="rId143">
              <p14:nvContentPartPr>
                <p14:cNvPr id="155" name="Ink 154">
                  <a:extLst>
                    <a:ext uri="{FF2B5EF4-FFF2-40B4-BE49-F238E27FC236}">
                      <a16:creationId xmlns:a16="http://schemas.microsoft.com/office/drawing/2014/main" id="{334E45F7-6792-CDF9-DE8C-98D14608A1EE}"/>
                    </a:ext>
                  </a:extLst>
                </p14:cNvPr>
                <p14:cNvContentPartPr/>
                <p14:nvPr/>
              </p14:nvContentPartPr>
              <p14:xfrm>
                <a:off x="1768112" y="3048122"/>
                <a:ext cx="44280" cy="22680"/>
              </p14:xfrm>
            </p:contentPart>
          </mc:Choice>
          <mc:Fallback>
            <p:pic>
              <p:nvPicPr>
                <p:cNvPr id="155" name="Ink 154">
                  <a:extLst>
                    <a:ext uri="{FF2B5EF4-FFF2-40B4-BE49-F238E27FC236}">
                      <a16:creationId xmlns:a16="http://schemas.microsoft.com/office/drawing/2014/main" id="{334E45F7-6792-CDF9-DE8C-98D14608A1EE}"/>
                    </a:ext>
                  </a:extLst>
                </p:cNvPr>
                <p:cNvPicPr/>
                <p:nvPr/>
              </p:nvPicPr>
              <p:blipFill>
                <a:blip r:embed="rId144"/>
                <a:stretch>
                  <a:fillRect/>
                </a:stretch>
              </p:blipFill>
              <p:spPr>
                <a:xfrm>
                  <a:off x="1759112" y="3039122"/>
                  <a:ext cx="61920" cy="40320"/>
                </a:xfrm>
                <a:prstGeom prst="rect">
                  <a:avLst/>
                </a:prstGeom>
              </p:spPr>
            </p:pic>
          </mc:Fallback>
        </mc:AlternateContent>
        <mc:AlternateContent xmlns:mc="http://schemas.openxmlformats.org/markup-compatibility/2006">
          <mc:Choice xmlns:p14="http://schemas.microsoft.com/office/powerpoint/2010/main" Requires="p14">
            <p:contentPart p14:bwMode="auto" r:id="rId145">
              <p14:nvContentPartPr>
                <p14:cNvPr id="156" name="Ink 155">
                  <a:extLst>
                    <a:ext uri="{FF2B5EF4-FFF2-40B4-BE49-F238E27FC236}">
                      <a16:creationId xmlns:a16="http://schemas.microsoft.com/office/drawing/2014/main" id="{B758768F-6A6F-2088-F566-117A57380C7E}"/>
                    </a:ext>
                  </a:extLst>
                </p14:cNvPr>
                <p14:cNvContentPartPr/>
                <p14:nvPr/>
              </p14:nvContentPartPr>
              <p14:xfrm>
                <a:off x="1873592" y="3083042"/>
                <a:ext cx="170280" cy="146880"/>
              </p14:xfrm>
            </p:contentPart>
          </mc:Choice>
          <mc:Fallback>
            <p:pic>
              <p:nvPicPr>
                <p:cNvPr id="156" name="Ink 155">
                  <a:extLst>
                    <a:ext uri="{FF2B5EF4-FFF2-40B4-BE49-F238E27FC236}">
                      <a16:creationId xmlns:a16="http://schemas.microsoft.com/office/drawing/2014/main" id="{B758768F-6A6F-2088-F566-117A57380C7E}"/>
                    </a:ext>
                  </a:extLst>
                </p:cNvPr>
                <p:cNvPicPr/>
                <p:nvPr/>
              </p:nvPicPr>
              <p:blipFill>
                <a:blip r:embed="rId146"/>
                <a:stretch>
                  <a:fillRect/>
                </a:stretch>
              </p:blipFill>
              <p:spPr>
                <a:xfrm>
                  <a:off x="1864952" y="3074402"/>
                  <a:ext cx="187920" cy="164520"/>
                </a:xfrm>
                <a:prstGeom prst="rect">
                  <a:avLst/>
                </a:prstGeom>
              </p:spPr>
            </p:pic>
          </mc:Fallback>
        </mc:AlternateContent>
        <mc:AlternateContent xmlns:mc="http://schemas.openxmlformats.org/markup-compatibility/2006">
          <mc:Choice xmlns:p14="http://schemas.microsoft.com/office/powerpoint/2010/main" Requires="p14">
            <p:contentPart p14:bwMode="auto" r:id="rId147">
              <p14:nvContentPartPr>
                <p14:cNvPr id="157" name="Ink 156">
                  <a:extLst>
                    <a:ext uri="{FF2B5EF4-FFF2-40B4-BE49-F238E27FC236}">
                      <a16:creationId xmlns:a16="http://schemas.microsoft.com/office/drawing/2014/main" id="{749D7BD8-21DD-6C1E-6269-B182C7A6BAE8}"/>
                    </a:ext>
                  </a:extLst>
                </p14:cNvPr>
                <p14:cNvContentPartPr/>
                <p14:nvPr/>
              </p14:nvContentPartPr>
              <p14:xfrm>
                <a:off x="1931552" y="3117242"/>
                <a:ext cx="102960" cy="46080"/>
              </p14:xfrm>
            </p:contentPart>
          </mc:Choice>
          <mc:Fallback>
            <p:pic>
              <p:nvPicPr>
                <p:cNvPr id="157" name="Ink 156">
                  <a:extLst>
                    <a:ext uri="{FF2B5EF4-FFF2-40B4-BE49-F238E27FC236}">
                      <a16:creationId xmlns:a16="http://schemas.microsoft.com/office/drawing/2014/main" id="{749D7BD8-21DD-6C1E-6269-B182C7A6BAE8}"/>
                    </a:ext>
                  </a:extLst>
                </p:cNvPr>
                <p:cNvPicPr/>
                <p:nvPr/>
              </p:nvPicPr>
              <p:blipFill>
                <a:blip r:embed="rId148"/>
                <a:stretch>
                  <a:fillRect/>
                </a:stretch>
              </p:blipFill>
              <p:spPr>
                <a:xfrm>
                  <a:off x="1922912" y="3108242"/>
                  <a:ext cx="120600" cy="63720"/>
                </a:xfrm>
                <a:prstGeom prst="rect">
                  <a:avLst/>
                </a:prstGeom>
              </p:spPr>
            </p:pic>
          </mc:Fallback>
        </mc:AlternateContent>
      </p:grpSp>
      <p:grpSp>
        <p:nvGrpSpPr>
          <p:cNvPr id="201" name="Group 200">
            <a:extLst>
              <a:ext uri="{FF2B5EF4-FFF2-40B4-BE49-F238E27FC236}">
                <a16:creationId xmlns:a16="http://schemas.microsoft.com/office/drawing/2014/main" id="{B7ADE018-15C0-6F31-3C73-924985ECD154}"/>
              </a:ext>
            </a:extLst>
          </p:cNvPr>
          <p:cNvGrpSpPr/>
          <p:nvPr/>
        </p:nvGrpSpPr>
        <p:grpSpPr>
          <a:xfrm>
            <a:off x="6092792" y="2730242"/>
            <a:ext cx="492480" cy="202680"/>
            <a:chOff x="6092792" y="2730242"/>
            <a:chExt cx="492480" cy="202680"/>
          </a:xfrm>
        </p:grpSpPr>
        <mc:AlternateContent xmlns:mc="http://schemas.openxmlformats.org/markup-compatibility/2006">
          <mc:Choice xmlns:p14="http://schemas.microsoft.com/office/powerpoint/2010/main" Requires="p14">
            <p:contentPart p14:bwMode="auto" r:id="rId149">
              <p14:nvContentPartPr>
                <p14:cNvPr id="185" name="Ink 184">
                  <a:extLst>
                    <a:ext uri="{FF2B5EF4-FFF2-40B4-BE49-F238E27FC236}">
                      <a16:creationId xmlns:a16="http://schemas.microsoft.com/office/drawing/2014/main" id="{6B55BC25-2505-FE22-B6DD-9298139AA5B4}"/>
                    </a:ext>
                  </a:extLst>
                </p14:cNvPr>
                <p14:cNvContentPartPr/>
                <p14:nvPr/>
              </p14:nvContentPartPr>
              <p14:xfrm>
                <a:off x="6092792" y="2730242"/>
                <a:ext cx="34200" cy="202680"/>
              </p14:xfrm>
            </p:contentPart>
          </mc:Choice>
          <mc:Fallback>
            <p:pic>
              <p:nvPicPr>
                <p:cNvPr id="185" name="Ink 184">
                  <a:extLst>
                    <a:ext uri="{FF2B5EF4-FFF2-40B4-BE49-F238E27FC236}">
                      <a16:creationId xmlns:a16="http://schemas.microsoft.com/office/drawing/2014/main" id="{6B55BC25-2505-FE22-B6DD-9298139AA5B4}"/>
                    </a:ext>
                  </a:extLst>
                </p:cNvPr>
                <p:cNvPicPr/>
                <p:nvPr/>
              </p:nvPicPr>
              <p:blipFill>
                <a:blip r:embed="rId150"/>
                <a:stretch>
                  <a:fillRect/>
                </a:stretch>
              </p:blipFill>
              <p:spPr>
                <a:xfrm>
                  <a:off x="6083792" y="2721242"/>
                  <a:ext cx="51840" cy="220320"/>
                </a:xfrm>
                <a:prstGeom prst="rect">
                  <a:avLst/>
                </a:prstGeom>
              </p:spPr>
            </p:pic>
          </mc:Fallback>
        </mc:AlternateContent>
        <mc:AlternateContent xmlns:mc="http://schemas.openxmlformats.org/markup-compatibility/2006">
          <mc:Choice xmlns:p14="http://schemas.microsoft.com/office/powerpoint/2010/main" Requires="p14">
            <p:contentPart p14:bwMode="auto" r:id="rId151">
              <p14:nvContentPartPr>
                <p14:cNvPr id="186" name="Ink 185">
                  <a:extLst>
                    <a:ext uri="{FF2B5EF4-FFF2-40B4-BE49-F238E27FC236}">
                      <a16:creationId xmlns:a16="http://schemas.microsoft.com/office/drawing/2014/main" id="{1FD56857-2B2E-7FB3-D871-06D80D47FB6F}"/>
                    </a:ext>
                  </a:extLst>
                </p14:cNvPr>
                <p14:cNvContentPartPr/>
                <p14:nvPr/>
              </p14:nvContentPartPr>
              <p14:xfrm>
                <a:off x="6173792" y="2809802"/>
                <a:ext cx="60480" cy="99720"/>
              </p14:xfrm>
            </p:contentPart>
          </mc:Choice>
          <mc:Fallback>
            <p:pic>
              <p:nvPicPr>
                <p:cNvPr id="186" name="Ink 185">
                  <a:extLst>
                    <a:ext uri="{FF2B5EF4-FFF2-40B4-BE49-F238E27FC236}">
                      <a16:creationId xmlns:a16="http://schemas.microsoft.com/office/drawing/2014/main" id="{1FD56857-2B2E-7FB3-D871-06D80D47FB6F}"/>
                    </a:ext>
                  </a:extLst>
                </p:cNvPr>
                <p:cNvPicPr/>
                <p:nvPr/>
              </p:nvPicPr>
              <p:blipFill>
                <a:blip r:embed="rId152"/>
                <a:stretch>
                  <a:fillRect/>
                </a:stretch>
              </p:blipFill>
              <p:spPr>
                <a:xfrm>
                  <a:off x="6165152" y="2801162"/>
                  <a:ext cx="78120" cy="117360"/>
                </a:xfrm>
                <a:prstGeom prst="rect">
                  <a:avLst/>
                </a:prstGeom>
              </p:spPr>
            </p:pic>
          </mc:Fallback>
        </mc:AlternateContent>
        <mc:AlternateContent xmlns:mc="http://schemas.openxmlformats.org/markup-compatibility/2006">
          <mc:Choice xmlns:p14="http://schemas.microsoft.com/office/powerpoint/2010/main" Requires="p14">
            <p:contentPart p14:bwMode="auto" r:id="rId153">
              <p14:nvContentPartPr>
                <p14:cNvPr id="187" name="Ink 186">
                  <a:extLst>
                    <a:ext uri="{FF2B5EF4-FFF2-40B4-BE49-F238E27FC236}">
                      <a16:creationId xmlns:a16="http://schemas.microsoft.com/office/drawing/2014/main" id="{FA40FFBD-2E15-E7A5-27F3-37DA9286364B}"/>
                    </a:ext>
                  </a:extLst>
                </p14:cNvPr>
                <p14:cNvContentPartPr/>
                <p14:nvPr/>
              </p14:nvContentPartPr>
              <p14:xfrm>
                <a:off x="6287192" y="2811602"/>
                <a:ext cx="71280" cy="101880"/>
              </p14:xfrm>
            </p:contentPart>
          </mc:Choice>
          <mc:Fallback>
            <p:pic>
              <p:nvPicPr>
                <p:cNvPr id="187" name="Ink 186">
                  <a:extLst>
                    <a:ext uri="{FF2B5EF4-FFF2-40B4-BE49-F238E27FC236}">
                      <a16:creationId xmlns:a16="http://schemas.microsoft.com/office/drawing/2014/main" id="{FA40FFBD-2E15-E7A5-27F3-37DA9286364B}"/>
                    </a:ext>
                  </a:extLst>
                </p:cNvPr>
                <p:cNvPicPr/>
                <p:nvPr/>
              </p:nvPicPr>
              <p:blipFill>
                <a:blip r:embed="rId154"/>
                <a:stretch>
                  <a:fillRect/>
                </a:stretch>
              </p:blipFill>
              <p:spPr>
                <a:xfrm>
                  <a:off x="6278552" y="2802962"/>
                  <a:ext cx="88920" cy="119520"/>
                </a:xfrm>
                <a:prstGeom prst="rect">
                  <a:avLst/>
                </a:prstGeom>
              </p:spPr>
            </p:pic>
          </mc:Fallback>
        </mc:AlternateContent>
        <mc:AlternateContent xmlns:mc="http://schemas.openxmlformats.org/markup-compatibility/2006">
          <mc:Choice xmlns:p14="http://schemas.microsoft.com/office/powerpoint/2010/main" Requires="p14">
            <p:contentPart p14:bwMode="auto" r:id="rId155">
              <p14:nvContentPartPr>
                <p14:cNvPr id="188" name="Ink 187">
                  <a:extLst>
                    <a:ext uri="{FF2B5EF4-FFF2-40B4-BE49-F238E27FC236}">
                      <a16:creationId xmlns:a16="http://schemas.microsoft.com/office/drawing/2014/main" id="{57058797-D189-1A3B-A32A-8228C08FCCEB}"/>
                    </a:ext>
                  </a:extLst>
                </p14:cNvPr>
                <p14:cNvContentPartPr/>
                <p14:nvPr/>
              </p14:nvContentPartPr>
              <p14:xfrm>
                <a:off x="6386912" y="2744282"/>
                <a:ext cx="27360" cy="168120"/>
              </p14:xfrm>
            </p:contentPart>
          </mc:Choice>
          <mc:Fallback>
            <p:pic>
              <p:nvPicPr>
                <p:cNvPr id="188" name="Ink 187">
                  <a:extLst>
                    <a:ext uri="{FF2B5EF4-FFF2-40B4-BE49-F238E27FC236}">
                      <a16:creationId xmlns:a16="http://schemas.microsoft.com/office/drawing/2014/main" id="{57058797-D189-1A3B-A32A-8228C08FCCEB}"/>
                    </a:ext>
                  </a:extLst>
                </p:cNvPr>
                <p:cNvPicPr/>
                <p:nvPr/>
              </p:nvPicPr>
              <p:blipFill>
                <a:blip r:embed="rId156"/>
                <a:stretch>
                  <a:fillRect/>
                </a:stretch>
              </p:blipFill>
              <p:spPr>
                <a:xfrm>
                  <a:off x="6378272" y="2735642"/>
                  <a:ext cx="45000" cy="185760"/>
                </a:xfrm>
                <a:prstGeom prst="rect">
                  <a:avLst/>
                </a:prstGeom>
              </p:spPr>
            </p:pic>
          </mc:Fallback>
        </mc:AlternateContent>
        <mc:AlternateContent xmlns:mc="http://schemas.openxmlformats.org/markup-compatibility/2006">
          <mc:Choice xmlns:p14="http://schemas.microsoft.com/office/powerpoint/2010/main" Requires="p14">
            <p:contentPart p14:bwMode="auto" r:id="rId157">
              <p14:nvContentPartPr>
                <p14:cNvPr id="189" name="Ink 188">
                  <a:extLst>
                    <a:ext uri="{FF2B5EF4-FFF2-40B4-BE49-F238E27FC236}">
                      <a16:creationId xmlns:a16="http://schemas.microsoft.com/office/drawing/2014/main" id="{591D5264-1784-C73D-EEC4-976900B59178}"/>
                    </a:ext>
                  </a:extLst>
                </p14:cNvPr>
                <p14:cNvContentPartPr/>
                <p14:nvPr/>
              </p14:nvContentPartPr>
              <p14:xfrm>
                <a:off x="6399512" y="2797202"/>
                <a:ext cx="185760" cy="122760"/>
              </p14:xfrm>
            </p:contentPart>
          </mc:Choice>
          <mc:Fallback>
            <p:pic>
              <p:nvPicPr>
                <p:cNvPr id="189" name="Ink 188">
                  <a:extLst>
                    <a:ext uri="{FF2B5EF4-FFF2-40B4-BE49-F238E27FC236}">
                      <a16:creationId xmlns:a16="http://schemas.microsoft.com/office/drawing/2014/main" id="{591D5264-1784-C73D-EEC4-976900B59178}"/>
                    </a:ext>
                  </a:extLst>
                </p:cNvPr>
                <p:cNvPicPr/>
                <p:nvPr/>
              </p:nvPicPr>
              <p:blipFill>
                <a:blip r:embed="rId158"/>
                <a:stretch>
                  <a:fillRect/>
                </a:stretch>
              </p:blipFill>
              <p:spPr>
                <a:xfrm>
                  <a:off x="6390512" y="2788202"/>
                  <a:ext cx="203400" cy="140400"/>
                </a:xfrm>
                <a:prstGeom prst="rect">
                  <a:avLst/>
                </a:prstGeom>
              </p:spPr>
            </p:pic>
          </mc:Fallback>
        </mc:AlternateContent>
      </p:grpSp>
      <p:grpSp>
        <p:nvGrpSpPr>
          <p:cNvPr id="200" name="Group 199">
            <a:extLst>
              <a:ext uri="{FF2B5EF4-FFF2-40B4-BE49-F238E27FC236}">
                <a16:creationId xmlns:a16="http://schemas.microsoft.com/office/drawing/2014/main" id="{90781C92-4574-50AF-7B0B-55E6C0FDE6A4}"/>
              </a:ext>
            </a:extLst>
          </p:cNvPr>
          <p:cNvGrpSpPr/>
          <p:nvPr/>
        </p:nvGrpSpPr>
        <p:grpSpPr>
          <a:xfrm>
            <a:off x="6825392" y="2708282"/>
            <a:ext cx="1529280" cy="366120"/>
            <a:chOff x="6825392" y="2708282"/>
            <a:chExt cx="1529280" cy="366120"/>
          </a:xfrm>
        </p:grpSpPr>
        <mc:AlternateContent xmlns:mc="http://schemas.openxmlformats.org/markup-compatibility/2006">
          <mc:Choice xmlns:p14="http://schemas.microsoft.com/office/powerpoint/2010/main" Requires="p14">
            <p:contentPart p14:bwMode="auto" r:id="rId159">
              <p14:nvContentPartPr>
                <p14:cNvPr id="190" name="Ink 189">
                  <a:extLst>
                    <a:ext uri="{FF2B5EF4-FFF2-40B4-BE49-F238E27FC236}">
                      <a16:creationId xmlns:a16="http://schemas.microsoft.com/office/drawing/2014/main" id="{CD7C06F2-BB35-8D34-520E-DF6E1E43EBAF}"/>
                    </a:ext>
                  </a:extLst>
                </p14:cNvPr>
                <p14:cNvContentPartPr/>
                <p14:nvPr/>
              </p14:nvContentPartPr>
              <p14:xfrm>
                <a:off x="6825392" y="2743922"/>
                <a:ext cx="343440" cy="151920"/>
              </p14:xfrm>
            </p:contentPart>
          </mc:Choice>
          <mc:Fallback>
            <p:pic>
              <p:nvPicPr>
                <p:cNvPr id="190" name="Ink 189">
                  <a:extLst>
                    <a:ext uri="{FF2B5EF4-FFF2-40B4-BE49-F238E27FC236}">
                      <a16:creationId xmlns:a16="http://schemas.microsoft.com/office/drawing/2014/main" id="{CD7C06F2-BB35-8D34-520E-DF6E1E43EBAF}"/>
                    </a:ext>
                  </a:extLst>
                </p:cNvPr>
                <p:cNvPicPr/>
                <p:nvPr/>
              </p:nvPicPr>
              <p:blipFill>
                <a:blip r:embed="rId160"/>
                <a:stretch>
                  <a:fillRect/>
                </a:stretch>
              </p:blipFill>
              <p:spPr>
                <a:xfrm>
                  <a:off x="6816752" y="2734922"/>
                  <a:ext cx="361080" cy="169560"/>
                </a:xfrm>
                <a:prstGeom prst="rect">
                  <a:avLst/>
                </a:prstGeom>
              </p:spPr>
            </p:pic>
          </mc:Fallback>
        </mc:AlternateContent>
        <mc:AlternateContent xmlns:mc="http://schemas.openxmlformats.org/markup-compatibility/2006">
          <mc:Choice xmlns:p14="http://schemas.microsoft.com/office/powerpoint/2010/main" Requires="p14">
            <p:contentPart p14:bwMode="auto" r:id="rId161">
              <p14:nvContentPartPr>
                <p14:cNvPr id="191" name="Ink 190">
                  <a:extLst>
                    <a:ext uri="{FF2B5EF4-FFF2-40B4-BE49-F238E27FC236}">
                      <a16:creationId xmlns:a16="http://schemas.microsoft.com/office/drawing/2014/main" id="{EFB8BB45-6185-D28F-54D3-0FBE1607DC6A}"/>
                    </a:ext>
                  </a:extLst>
                </p14:cNvPr>
                <p14:cNvContentPartPr/>
                <p14:nvPr/>
              </p14:nvContentPartPr>
              <p14:xfrm>
                <a:off x="7106912" y="2793962"/>
                <a:ext cx="151560" cy="104760"/>
              </p14:xfrm>
            </p:contentPart>
          </mc:Choice>
          <mc:Fallback>
            <p:pic>
              <p:nvPicPr>
                <p:cNvPr id="191" name="Ink 190">
                  <a:extLst>
                    <a:ext uri="{FF2B5EF4-FFF2-40B4-BE49-F238E27FC236}">
                      <a16:creationId xmlns:a16="http://schemas.microsoft.com/office/drawing/2014/main" id="{EFB8BB45-6185-D28F-54D3-0FBE1607DC6A}"/>
                    </a:ext>
                  </a:extLst>
                </p:cNvPr>
                <p:cNvPicPr/>
                <p:nvPr/>
              </p:nvPicPr>
              <p:blipFill>
                <a:blip r:embed="rId162"/>
                <a:stretch>
                  <a:fillRect/>
                </a:stretch>
              </p:blipFill>
              <p:spPr>
                <a:xfrm>
                  <a:off x="7097912" y="2784962"/>
                  <a:ext cx="169200" cy="122400"/>
                </a:xfrm>
                <a:prstGeom prst="rect">
                  <a:avLst/>
                </a:prstGeom>
              </p:spPr>
            </p:pic>
          </mc:Fallback>
        </mc:AlternateContent>
        <mc:AlternateContent xmlns:mc="http://schemas.openxmlformats.org/markup-compatibility/2006">
          <mc:Choice xmlns:p14="http://schemas.microsoft.com/office/powerpoint/2010/main" Requires="p14">
            <p:contentPart p14:bwMode="auto" r:id="rId163">
              <p14:nvContentPartPr>
                <p14:cNvPr id="192" name="Ink 191">
                  <a:extLst>
                    <a:ext uri="{FF2B5EF4-FFF2-40B4-BE49-F238E27FC236}">
                      <a16:creationId xmlns:a16="http://schemas.microsoft.com/office/drawing/2014/main" id="{A9D5A4E3-6873-5CE4-93A2-FFF8A859DBE4}"/>
                    </a:ext>
                  </a:extLst>
                </p14:cNvPr>
                <p14:cNvContentPartPr/>
                <p14:nvPr/>
              </p14:nvContentPartPr>
              <p14:xfrm>
                <a:off x="7236872" y="2719082"/>
                <a:ext cx="27360" cy="18720"/>
              </p14:xfrm>
            </p:contentPart>
          </mc:Choice>
          <mc:Fallback>
            <p:pic>
              <p:nvPicPr>
                <p:cNvPr id="192" name="Ink 191">
                  <a:extLst>
                    <a:ext uri="{FF2B5EF4-FFF2-40B4-BE49-F238E27FC236}">
                      <a16:creationId xmlns:a16="http://schemas.microsoft.com/office/drawing/2014/main" id="{A9D5A4E3-6873-5CE4-93A2-FFF8A859DBE4}"/>
                    </a:ext>
                  </a:extLst>
                </p:cNvPr>
                <p:cNvPicPr/>
                <p:nvPr/>
              </p:nvPicPr>
              <p:blipFill>
                <a:blip r:embed="rId164"/>
                <a:stretch>
                  <a:fillRect/>
                </a:stretch>
              </p:blipFill>
              <p:spPr>
                <a:xfrm>
                  <a:off x="7227872" y="2710082"/>
                  <a:ext cx="45000" cy="36360"/>
                </a:xfrm>
                <a:prstGeom prst="rect">
                  <a:avLst/>
                </a:prstGeom>
              </p:spPr>
            </p:pic>
          </mc:Fallback>
        </mc:AlternateContent>
        <mc:AlternateContent xmlns:mc="http://schemas.openxmlformats.org/markup-compatibility/2006">
          <mc:Choice xmlns:p14="http://schemas.microsoft.com/office/powerpoint/2010/main" Requires="p14">
            <p:contentPart p14:bwMode="auto" r:id="rId165">
              <p14:nvContentPartPr>
                <p14:cNvPr id="193" name="Ink 192">
                  <a:extLst>
                    <a:ext uri="{FF2B5EF4-FFF2-40B4-BE49-F238E27FC236}">
                      <a16:creationId xmlns:a16="http://schemas.microsoft.com/office/drawing/2014/main" id="{9DAC6811-6454-0F28-FC80-C8414B309A98}"/>
                    </a:ext>
                  </a:extLst>
                </p14:cNvPr>
                <p14:cNvContentPartPr/>
                <p14:nvPr/>
              </p14:nvContentPartPr>
              <p14:xfrm>
                <a:off x="7313552" y="2755082"/>
                <a:ext cx="84960" cy="147240"/>
              </p14:xfrm>
            </p:contentPart>
          </mc:Choice>
          <mc:Fallback>
            <p:pic>
              <p:nvPicPr>
                <p:cNvPr id="193" name="Ink 192">
                  <a:extLst>
                    <a:ext uri="{FF2B5EF4-FFF2-40B4-BE49-F238E27FC236}">
                      <a16:creationId xmlns:a16="http://schemas.microsoft.com/office/drawing/2014/main" id="{9DAC6811-6454-0F28-FC80-C8414B309A98}"/>
                    </a:ext>
                  </a:extLst>
                </p:cNvPr>
                <p:cNvPicPr/>
                <p:nvPr/>
              </p:nvPicPr>
              <p:blipFill>
                <a:blip r:embed="rId166"/>
                <a:stretch>
                  <a:fillRect/>
                </a:stretch>
              </p:blipFill>
              <p:spPr>
                <a:xfrm>
                  <a:off x="7304552" y="2746082"/>
                  <a:ext cx="102600" cy="164880"/>
                </a:xfrm>
                <a:prstGeom prst="rect">
                  <a:avLst/>
                </a:prstGeom>
              </p:spPr>
            </p:pic>
          </mc:Fallback>
        </mc:AlternateContent>
        <mc:AlternateContent xmlns:mc="http://schemas.openxmlformats.org/markup-compatibility/2006">
          <mc:Choice xmlns:p14="http://schemas.microsoft.com/office/powerpoint/2010/main" Requires="p14">
            <p:contentPart p14:bwMode="auto" r:id="rId167">
              <p14:nvContentPartPr>
                <p14:cNvPr id="194" name="Ink 193">
                  <a:extLst>
                    <a:ext uri="{FF2B5EF4-FFF2-40B4-BE49-F238E27FC236}">
                      <a16:creationId xmlns:a16="http://schemas.microsoft.com/office/drawing/2014/main" id="{AE2A59CC-B539-32FB-57B0-4D5295DB4097}"/>
                    </a:ext>
                  </a:extLst>
                </p14:cNvPr>
                <p14:cNvContentPartPr/>
                <p14:nvPr/>
              </p14:nvContentPartPr>
              <p14:xfrm>
                <a:off x="7498592" y="2768402"/>
                <a:ext cx="340560" cy="306000"/>
              </p14:xfrm>
            </p:contentPart>
          </mc:Choice>
          <mc:Fallback>
            <p:pic>
              <p:nvPicPr>
                <p:cNvPr id="194" name="Ink 193">
                  <a:extLst>
                    <a:ext uri="{FF2B5EF4-FFF2-40B4-BE49-F238E27FC236}">
                      <a16:creationId xmlns:a16="http://schemas.microsoft.com/office/drawing/2014/main" id="{AE2A59CC-B539-32FB-57B0-4D5295DB4097}"/>
                    </a:ext>
                  </a:extLst>
                </p:cNvPr>
                <p:cNvPicPr/>
                <p:nvPr/>
              </p:nvPicPr>
              <p:blipFill>
                <a:blip r:embed="rId168"/>
                <a:stretch>
                  <a:fillRect/>
                </a:stretch>
              </p:blipFill>
              <p:spPr>
                <a:xfrm>
                  <a:off x="7489952" y="2759762"/>
                  <a:ext cx="358200" cy="323640"/>
                </a:xfrm>
                <a:prstGeom prst="rect">
                  <a:avLst/>
                </a:prstGeom>
              </p:spPr>
            </p:pic>
          </mc:Fallback>
        </mc:AlternateContent>
        <mc:AlternateContent xmlns:mc="http://schemas.openxmlformats.org/markup-compatibility/2006">
          <mc:Choice xmlns:p14="http://schemas.microsoft.com/office/powerpoint/2010/main" Requires="p14">
            <p:contentPart p14:bwMode="auto" r:id="rId169">
              <p14:nvContentPartPr>
                <p14:cNvPr id="195" name="Ink 194">
                  <a:extLst>
                    <a:ext uri="{FF2B5EF4-FFF2-40B4-BE49-F238E27FC236}">
                      <a16:creationId xmlns:a16="http://schemas.microsoft.com/office/drawing/2014/main" id="{6625195A-E214-419C-EBBB-B55F27E762E6}"/>
                    </a:ext>
                  </a:extLst>
                </p14:cNvPr>
                <p14:cNvContentPartPr/>
                <p14:nvPr/>
              </p14:nvContentPartPr>
              <p14:xfrm>
                <a:off x="7718552" y="2826362"/>
                <a:ext cx="335880" cy="110160"/>
              </p14:xfrm>
            </p:contentPart>
          </mc:Choice>
          <mc:Fallback>
            <p:pic>
              <p:nvPicPr>
                <p:cNvPr id="195" name="Ink 194">
                  <a:extLst>
                    <a:ext uri="{FF2B5EF4-FFF2-40B4-BE49-F238E27FC236}">
                      <a16:creationId xmlns:a16="http://schemas.microsoft.com/office/drawing/2014/main" id="{6625195A-E214-419C-EBBB-B55F27E762E6}"/>
                    </a:ext>
                  </a:extLst>
                </p:cNvPr>
                <p:cNvPicPr/>
                <p:nvPr/>
              </p:nvPicPr>
              <p:blipFill>
                <a:blip r:embed="rId170"/>
                <a:stretch>
                  <a:fillRect/>
                </a:stretch>
              </p:blipFill>
              <p:spPr>
                <a:xfrm>
                  <a:off x="7709552" y="2817362"/>
                  <a:ext cx="353520" cy="127800"/>
                </a:xfrm>
                <a:prstGeom prst="rect">
                  <a:avLst/>
                </a:prstGeom>
              </p:spPr>
            </p:pic>
          </mc:Fallback>
        </mc:AlternateContent>
        <mc:AlternateContent xmlns:mc="http://schemas.openxmlformats.org/markup-compatibility/2006">
          <mc:Choice xmlns:p14="http://schemas.microsoft.com/office/powerpoint/2010/main" Requires="p14">
            <p:contentPart p14:bwMode="auto" r:id="rId171">
              <p14:nvContentPartPr>
                <p14:cNvPr id="196" name="Ink 195">
                  <a:extLst>
                    <a:ext uri="{FF2B5EF4-FFF2-40B4-BE49-F238E27FC236}">
                      <a16:creationId xmlns:a16="http://schemas.microsoft.com/office/drawing/2014/main" id="{DAAC1AF6-AE70-9403-FDE7-FA0720B4F62D}"/>
                    </a:ext>
                  </a:extLst>
                </p14:cNvPr>
                <p14:cNvContentPartPr/>
                <p14:nvPr/>
              </p14:nvContentPartPr>
              <p14:xfrm>
                <a:off x="8126072" y="2799362"/>
                <a:ext cx="33120" cy="137880"/>
              </p14:xfrm>
            </p:contentPart>
          </mc:Choice>
          <mc:Fallback>
            <p:pic>
              <p:nvPicPr>
                <p:cNvPr id="196" name="Ink 195">
                  <a:extLst>
                    <a:ext uri="{FF2B5EF4-FFF2-40B4-BE49-F238E27FC236}">
                      <a16:creationId xmlns:a16="http://schemas.microsoft.com/office/drawing/2014/main" id="{DAAC1AF6-AE70-9403-FDE7-FA0720B4F62D}"/>
                    </a:ext>
                  </a:extLst>
                </p:cNvPr>
                <p:cNvPicPr/>
                <p:nvPr/>
              </p:nvPicPr>
              <p:blipFill>
                <a:blip r:embed="rId172"/>
                <a:stretch>
                  <a:fillRect/>
                </a:stretch>
              </p:blipFill>
              <p:spPr>
                <a:xfrm>
                  <a:off x="8117432" y="2790362"/>
                  <a:ext cx="50760" cy="155520"/>
                </a:xfrm>
                <a:prstGeom prst="rect">
                  <a:avLst/>
                </a:prstGeom>
              </p:spPr>
            </p:pic>
          </mc:Fallback>
        </mc:AlternateContent>
        <mc:AlternateContent xmlns:mc="http://schemas.openxmlformats.org/markup-compatibility/2006">
          <mc:Choice xmlns:p14="http://schemas.microsoft.com/office/powerpoint/2010/main" Requires="p14">
            <p:contentPart p14:bwMode="auto" r:id="rId173">
              <p14:nvContentPartPr>
                <p14:cNvPr id="197" name="Ink 196">
                  <a:extLst>
                    <a:ext uri="{FF2B5EF4-FFF2-40B4-BE49-F238E27FC236}">
                      <a16:creationId xmlns:a16="http://schemas.microsoft.com/office/drawing/2014/main" id="{F4463A0D-FF70-3605-57EF-AADDCD61D43A}"/>
                    </a:ext>
                  </a:extLst>
                </p14:cNvPr>
                <p14:cNvContentPartPr/>
                <p14:nvPr/>
              </p14:nvContentPartPr>
              <p14:xfrm>
                <a:off x="8137232" y="2708282"/>
                <a:ext cx="21960" cy="15840"/>
              </p14:xfrm>
            </p:contentPart>
          </mc:Choice>
          <mc:Fallback>
            <p:pic>
              <p:nvPicPr>
                <p:cNvPr id="197" name="Ink 196">
                  <a:extLst>
                    <a:ext uri="{FF2B5EF4-FFF2-40B4-BE49-F238E27FC236}">
                      <a16:creationId xmlns:a16="http://schemas.microsoft.com/office/drawing/2014/main" id="{F4463A0D-FF70-3605-57EF-AADDCD61D43A}"/>
                    </a:ext>
                  </a:extLst>
                </p:cNvPr>
                <p:cNvPicPr/>
                <p:nvPr/>
              </p:nvPicPr>
              <p:blipFill>
                <a:blip r:embed="rId174"/>
                <a:stretch>
                  <a:fillRect/>
                </a:stretch>
              </p:blipFill>
              <p:spPr>
                <a:xfrm>
                  <a:off x="8128592" y="2699642"/>
                  <a:ext cx="39600" cy="33480"/>
                </a:xfrm>
                <a:prstGeom prst="rect">
                  <a:avLst/>
                </a:prstGeom>
              </p:spPr>
            </p:pic>
          </mc:Fallback>
        </mc:AlternateContent>
        <mc:AlternateContent xmlns:mc="http://schemas.openxmlformats.org/markup-compatibility/2006">
          <mc:Choice xmlns:p14="http://schemas.microsoft.com/office/powerpoint/2010/main" Requires="p14">
            <p:contentPart p14:bwMode="auto" r:id="rId175">
              <p14:nvContentPartPr>
                <p14:cNvPr id="198" name="Ink 197">
                  <a:extLst>
                    <a:ext uri="{FF2B5EF4-FFF2-40B4-BE49-F238E27FC236}">
                      <a16:creationId xmlns:a16="http://schemas.microsoft.com/office/drawing/2014/main" id="{323963ED-BD91-382F-A03A-C2570046A0F8}"/>
                    </a:ext>
                  </a:extLst>
                </p14:cNvPr>
                <p14:cNvContentPartPr/>
                <p14:nvPr/>
              </p14:nvContentPartPr>
              <p14:xfrm>
                <a:off x="8222912" y="2755802"/>
                <a:ext cx="74520" cy="169200"/>
              </p14:xfrm>
            </p:contentPart>
          </mc:Choice>
          <mc:Fallback>
            <p:pic>
              <p:nvPicPr>
                <p:cNvPr id="198" name="Ink 197">
                  <a:extLst>
                    <a:ext uri="{FF2B5EF4-FFF2-40B4-BE49-F238E27FC236}">
                      <a16:creationId xmlns:a16="http://schemas.microsoft.com/office/drawing/2014/main" id="{323963ED-BD91-382F-A03A-C2570046A0F8}"/>
                    </a:ext>
                  </a:extLst>
                </p:cNvPr>
                <p:cNvPicPr/>
                <p:nvPr/>
              </p:nvPicPr>
              <p:blipFill>
                <a:blip r:embed="rId176"/>
                <a:stretch>
                  <a:fillRect/>
                </a:stretch>
              </p:blipFill>
              <p:spPr>
                <a:xfrm>
                  <a:off x="8214272" y="2747162"/>
                  <a:ext cx="92160" cy="186840"/>
                </a:xfrm>
                <a:prstGeom prst="rect">
                  <a:avLst/>
                </a:prstGeom>
              </p:spPr>
            </p:pic>
          </mc:Fallback>
        </mc:AlternateContent>
        <mc:AlternateContent xmlns:mc="http://schemas.openxmlformats.org/markup-compatibility/2006">
          <mc:Choice xmlns:p14="http://schemas.microsoft.com/office/powerpoint/2010/main" Requires="p14">
            <p:contentPart p14:bwMode="auto" r:id="rId177">
              <p14:nvContentPartPr>
                <p14:cNvPr id="199" name="Ink 198">
                  <a:extLst>
                    <a:ext uri="{FF2B5EF4-FFF2-40B4-BE49-F238E27FC236}">
                      <a16:creationId xmlns:a16="http://schemas.microsoft.com/office/drawing/2014/main" id="{273212C8-1EEA-CEB7-98EB-865F9949B4FC}"/>
                    </a:ext>
                  </a:extLst>
                </p14:cNvPr>
                <p14:cNvContentPartPr/>
                <p14:nvPr/>
              </p14:nvContentPartPr>
              <p14:xfrm>
                <a:off x="8213912" y="2797202"/>
                <a:ext cx="140760" cy="38520"/>
              </p14:xfrm>
            </p:contentPart>
          </mc:Choice>
          <mc:Fallback>
            <p:pic>
              <p:nvPicPr>
                <p:cNvPr id="199" name="Ink 198">
                  <a:extLst>
                    <a:ext uri="{FF2B5EF4-FFF2-40B4-BE49-F238E27FC236}">
                      <a16:creationId xmlns:a16="http://schemas.microsoft.com/office/drawing/2014/main" id="{273212C8-1EEA-CEB7-98EB-865F9949B4FC}"/>
                    </a:ext>
                  </a:extLst>
                </p:cNvPr>
                <p:cNvPicPr/>
                <p:nvPr/>
              </p:nvPicPr>
              <p:blipFill>
                <a:blip r:embed="rId178"/>
                <a:stretch>
                  <a:fillRect/>
                </a:stretch>
              </p:blipFill>
              <p:spPr>
                <a:xfrm>
                  <a:off x="8204912" y="2788562"/>
                  <a:ext cx="158400" cy="56160"/>
                </a:xfrm>
                <a:prstGeom prst="rect">
                  <a:avLst/>
                </a:prstGeom>
              </p:spPr>
            </p:pic>
          </mc:Fallback>
        </mc:AlternateContent>
      </p:grpSp>
      <p:grpSp>
        <p:nvGrpSpPr>
          <p:cNvPr id="218" name="Group 217">
            <a:extLst>
              <a:ext uri="{FF2B5EF4-FFF2-40B4-BE49-F238E27FC236}">
                <a16:creationId xmlns:a16="http://schemas.microsoft.com/office/drawing/2014/main" id="{F140A678-4D82-00B2-D3E1-A47D01E84A2B}"/>
              </a:ext>
            </a:extLst>
          </p:cNvPr>
          <p:cNvGrpSpPr/>
          <p:nvPr/>
        </p:nvGrpSpPr>
        <p:grpSpPr>
          <a:xfrm>
            <a:off x="2229272" y="2752202"/>
            <a:ext cx="3672000" cy="552600"/>
            <a:chOff x="2229272" y="2752202"/>
            <a:chExt cx="3672000" cy="552600"/>
          </a:xfrm>
        </p:grpSpPr>
        <mc:AlternateContent xmlns:mc="http://schemas.openxmlformats.org/markup-compatibility/2006">
          <mc:Choice xmlns:p14="http://schemas.microsoft.com/office/powerpoint/2010/main" Requires="p14">
            <p:contentPart p14:bwMode="auto" r:id="rId179">
              <p14:nvContentPartPr>
                <p14:cNvPr id="158" name="Ink 157">
                  <a:extLst>
                    <a:ext uri="{FF2B5EF4-FFF2-40B4-BE49-F238E27FC236}">
                      <a16:creationId xmlns:a16="http://schemas.microsoft.com/office/drawing/2014/main" id="{4CD6C4E7-B0D6-EE7A-D394-C73A24BC4896}"/>
                    </a:ext>
                  </a:extLst>
                </p14:cNvPr>
                <p14:cNvContentPartPr/>
                <p14:nvPr/>
              </p14:nvContentPartPr>
              <p14:xfrm>
                <a:off x="2229272" y="3004922"/>
                <a:ext cx="135360" cy="204840"/>
              </p14:xfrm>
            </p:contentPart>
          </mc:Choice>
          <mc:Fallback>
            <p:pic>
              <p:nvPicPr>
                <p:cNvPr id="158" name="Ink 157">
                  <a:extLst>
                    <a:ext uri="{FF2B5EF4-FFF2-40B4-BE49-F238E27FC236}">
                      <a16:creationId xmlns:a16="http://schemas.microsoft.com/office/drawing/2014/main" id="{4CD6C4E7-B0D6-EE7A-D394-C73A24BC4896}"/>
                    </a:ext>
                  </a:extLst>
                </p:cNvPr>
                <p:cNvPicPr/>
                <p:nvPr/>
              </p:nvPicPr>
              <p:blipFill>
                <a:blip r:embed="rId180"/>
                <a:stretch>
                  <a:fillRect/>
                </a:stretch>
              </p:blipFill>
              <p:spPr>
                <a:xfrm>
                  <a:off x="2220272" y="2995922"/>
                  <a:ext cx="153000" cy="222480"/>
                </a:xfrm>
                <a:prstGeom prst="rect">
                  <a:avLst/>
                </a:prstGeom>
              </p:spPr>
            </p:pic>
          </mc:Fallback>
        </mc:AlternateContent>
        <mc:AlternateContent xmlns:mc="http://schemas.openxmlformats.org/markup-compatibility/2006">
          <mc:Choice xmlns:p14="http://schemas.microsoft.com/office/powerpoint/2010/main" Requires="p14">
            <p:contentPart p14:bwMode="auto" r:id="rId181">
              <p14:nvContentPartPr>
                <p14:cNvPr id="159" name="Ink 158">
                  <a:extLst>
                    <a:ext uri="{FF2B5EF4-FFF2-40B4-BE49-F238E27FC236}">
                      <a16:creationId xmlns:a16="http://schemas.microsoft.com/office/drawing/2014/main" id="{1C256D50-FD93-B955-69E0-3968C78BA812}"/>
                    </a:ext>
                  </a:extLst>
                </p14:cNvPr>
                <p14:cNvContentPartPr/>
                <p14:nvPr/>
              </p14:nvContentPartPr>
              <p14:xfrm>
                <a:off x="2370752" y="3026522"/>
                <a:ext cx="51840" cy="191880"/>
              </p14:xfrm>
            </p:contentPart>
          </mc:Choice>
          <mc:Fallback>
            <p:pic>
              <p:nvPicPr>
                <p:cNvPr id="159" name="Ink 158">
                  <a:extLst>
                    <a:ext uri="{FF2B5EF4-FFF2-40B4-BE49-F238E27FC236}">
                      <a16:creationId xmlns:a16="http://schemas.microsoft.com/office/drawing/2014/main" id="{1C256D50-FD93-B955-69E0-3968C78BA812}"/>
                    </a:ext>
                  </a:extLst>
                </p:cNvPr>
                <p:cNvPicPr/>
                <p:nvPr/>
              </p:nvPicPr>
              <p:blipFill>
                <a:blip r:embed="rId182"/>
                <a:stretch>
                  <a:fillRect/>
                </a:stretch>
              </p:blipFill>
              <p:spPr>
                <a:xfrm>
                  <a:off x="2361752" y="3017522"/>
                  <a:ext cx="69480" cy="209520"/>
                </a:xfrm>
                <a:prstGeom prst="rect">
                  <a:avLst/>
                </a:prstGeom>
              </p:spPr>
            </p:pic>
          </mc:Fallback>
        </mc:AlternateContent>
        <mc:AlternateContent xmlns:mc="http://schemas.openxmlformats.org/markup-compatibility/2006">
          <mc:Choice xmlns:p14="http://schemas.microsoft.com/office/powerpoint/2010/main" Requires="p14">
            <p:contentPart p14:bwMode="auto" r:id="rId183">
              <p14:nvContentPartPr>
                <p14:cNvPr id="160" name="Ink 159">
                  <a:extLst>
                    <a:ext uri="{FF2B5EF4-FFF2-40B4-BE49-F238E27FC236}">
                      <a16:creationId xmlns:a16="http://schemas.microsoft.com/office/drawing/2014/main" id="{AEA5EDE4-E28A-002C-CE35-36AF90A240D3}"/>
                    </a:ext>
                  </a:extLst>
                </p14:cNvPr>
                <p14:cNvContentPartPr/>
                <p14:nvPr/>
              </p14:nvContentPartPr>
              <p14:xfrm>
                <a:off x="2359592" y="3000602"/>
                <a:ext cx="83520" cy="129960"/>
              </p14:xfrm>
            </p:contentPart>
          </mc:Choice>
          <mc:Fallback>
            <p:pic>
              <p:nvPicPr>
                <p:cNvPr id="160" name="Ink 159">
                  <a:extLst>
                    <a:ext uri="{FF2B5EF4-FFF2-40B4-BE49-F238E27FC236}">
                      <a16:creationId xmlns:a16="http://schemas.microsoft.com/office/drawing/2014/main" id="{AEA5EDE4-E28A-002C-CE35-36AF90A240D3}"/>
                    </a:ext>
                  </a:extLst>
                </p:cNvPr>
                <p:cNvPicPr/>
                <p:nvPr/>
              </p:nvPicPr>
              <p:blipFill>
                <a:blip r:embed="rId184"/>
                <a:stretch>
                  <a:fillRect/>
                </a:stretch>
              </p:blipFill>
              <p:spPr>
                <a:xfrm>
                  <a:off x="2350592" y="2991602"/>
                  <a:ext cx="101160" cy="147600"/>
                </a:xfrm>
                <a:prstGeom prst="rect">
                  <a:avLst/>
                </a:prstGeom>
              </p:spPr>
            </p:pic>
          </mc:Fallback>
        </mc:AlternateContent>
        <mc:AlternateContent xmlns:mc="http://schemas.openxmlformats.org/markup-compatibility/2006">
          <mc:Choice xmlns:p14="http://schemas.microsoft.com/office/powerpoint/2010/main" Requires="p14">
            <p:contentPart p14:bwMode="auto" r:id="rId185">
              <p14:nvContentPartPr>
                <p14:cNvPr id="161" name="Ink 160">
                  <a:extLst>
                    <a:ext uri="{FF2B5EF4-FFF2-40B4-BE49-F238E27FC236}">
                      <a16:creationId xmlns:a16="http://schemas.microsoft.com/office/drawing/2014/main" id="{ACB625E1-AB39-57E4-9DD9-3BA4F238BDD9}"/>
                    </a:ext>
                  </a:extLst>
                </p14:cNvPr>
                <p14:cNvContentPartPr/>
                <p14:nvPr/>
              </p14:nvContentPartPr>
              <p14:xfrm>
                <a:off x="2488472" y="3025082"/>
                <a:ext cx="121680" cy="193320"/>
              </p14:xfrm>
            </p:contentPart>
          </mc:Choice>
          <mc:Fallback>
            <p:pic>
              <p:nvPicPr>
                <p:cNvPr id="161" name="Ink 160">
                  <a:extLst>
                    <a:ext uri="{FF2B5EF4-FFF2-40B4-BE49-F238E27FC236}">
                      <a16:creationId xmlns:a16="http://schemas.microsoft.com/office/drawing/2014/main" id="{ACB625E1-AB39-57E4-9DD9-3BA4F238BDD9}"/>
                    </a:ext>
                  </a:extLst>
                </p:cNvPr>
                <p:cNvPicPr/>
                <p:nvPr/>
              </p:nvPicPr>
              <p:blipFill>
                <a:blip r:embed="rId186"/>
                <a:stretch>
                  <a:fillRect/>
                </a:stretch>
              </p:blipFill>
              <p:spPr>
                <a:xfrm>
                  <a:off x="2479832" y="3016442"/>
                  <a:ext cx="139320" cy="210960"/>
                </a:xfrm>
                <a:prstGeom prst="rect">
                  <a:avLst/>
                </a:prstGeom>
              </p:spPr>
            </p:pic>
          </mc:Fallback>
        </mc:AlternateContent>
        <mc:AlternateContent xmlns:mc="http://schemas.openxmlformats.org/markup-compatibility/2006">
          <mc:Choice xmlns:p14="http://schemas.microsoft.com/office/powerpoint/2010/main" Requires="p14">
            <p:contentPart p14:bwMode="auto" r:id="rId187">
              <p14:nvContentPartPr>
                <p14:cNvPr id="162" name="Ink 161">
                  <a:extLst>
                    <a:ext uri="{FF2B5EF4-FFF2-40B4-BE49-F238E27FC236}">
                      <a16:creationId xmlns:a16="http://schemas.microsoft.com/office/drawing/2014/main" id="{7EED74A7-505D-56E4-9AD2-1D8DEC8F433F}"/>
                    </a:ext>
                  </a:extLst>
                </p14:cNvPr>
                <p14:cNvContentPartPr/>
                <p14:nvPr/>
              </p14:nvContentPartPr>
              <p14:xfrm>
                <a:off x="2769632" y="2913482"/>
                <a:ext cx="230400" cy="38880"/>
              </p14:xfrm>
            </p:contentPart>
          </mc:Choice>
          <mc:Fallback>
            <p:pic>
              <p:nvPicPr>
                <p:cNvPr id="162" name="Ink 161">
                  <a:extLst>
                    <a:ext uri="{FF2B5EF4-FFF2-40B4-BE49-F238E27FC236}">
                      <a16:creationId xmlns:a16="http://schemas.microsoft.com/office/drawing/2014/main" id="{7EED74A7-505D-56E4-9AD2-1D8DEC8F433F}"/>
                    </a:ext>
                  </a:extLst>
                </p:cNvPr>
                <p:cNvPicPr/>
                <p:nvPr/>
              </p:nvPicPr>
              <p:blipFill>
                <a:blip r:embed="rId188"/>
                <a:stretch>
                  <a:fillRect/>
                </a:stretch>
              </p:blipFill>
              <p:spPr>
                <a:xfrm>
                  <a:off x="2760992" y="2904842"/>
                  <a:ext cx="248040" cy="56520"/>
                </a:xfrm>
                <a:prstGeom prst="rect">
                  <a:avLst/>
                </a:prstGeom>
              </p:spPr>
            </p:pic>
          </mc:Fallback>
        </mc:AlternateContent>
        <mc:AlternateContent xmlns:mc="http://schemas.openxmlformats.org/markup-compatibility/2006">
          <mc:Choice xmlns:p14="http://schemas.microsoft.com/office/powerpoint/2010/main" Requires="p14">
            <p:contentPart p14:bwMode="auto" r:id="rId189">
              <p14:nvContentPartPr>
                <p14:cNvPr id="163" name="Ink 162">
                  <a:extLst>
                    <a:ext uri="{FF2B5EF4-FFF2-40B4-BE49-F238E27FC236}">
                      <a16:creationId xmlns:a16="http://schemas.microsoft.com/office/drawing/2014/main" id="{986F4719-D9BE-62C5-5736-F3652B2FB8D3}"/>
                    </a:ext>
                  </a:extLst>
                </p14:cNvPr>
                <p14:cNvContentPartPr/>
                <p14:nvPr/>
              </p14:nvContentPartPr>
              <p14:xfrm>
                <a:off x="2928392" y="2869922"/>
                <a:ext cx="75600" cy="113400"/>
              </p14:xfrm>
            </p:contentPart>
          </mc:Choice>
          <mc:Fallback>
            <p:pic>
              <p:nvPicPr>
                <p:cNvPr id="163" name="Ink 162">
                  <a:extLst>
                    <a:ext uri="{FF2B5EF4-FFF2-40B4-BE49-F238E27FC236}">
                      <a16:creationId xmlns:a16="http://schemas.microsoft.com/office/drawing/2014/main" id="{986F4719-D9BE-62C5-5736-F3652B2FB8D3}"/>
                    </a:ext>
                  </a:extLst>
                </p:cNvPr>
                <p:cNvPicPr/>
                <p:nvPr/>
              </p:nvPicPr>
              <p:blipFill>
                <a:blip r:embed="rId190"/>
                <a:stretch>
                  <a:fillRect/>
                </a:stretch>
              </p:blipFill>
              <p:spPr>
                <a:xfrm>
                  <a:off x="2919392" y="2861282"/>
                  <a:ext cx="93240" cy="131040"/>
                </a:xfrm>
                <a:prstGeom prst="rect">
                  <a:avLst/>
                </a:prstGeom>
              </p:spPr>
            </p:pic>
          </mc:Fallback>
        </mc:AlternateContent>
        <mc:AlternateContent xmlns:mc="http://schemas.openxmlformats.org/markup-compatibility/2006">
          <mc:Choice xmlns:p14="http://schemas.microsoft.com/office/powerpoint/2010/main" Requires="p14">
            <p:contentPart p14:bwMode="auto" r:id="rId191">
              <p14:nvContentPartPr>
                <p14:cNvPr id="166" name="Ink 165">
                  <a:extLst>
                    <a:ext uri="{FF2B5EF4-FFF2-40B4-BE49-F238E27FC236}">
                      <a16:creationId xmlns:a16="http://schemas.microsoft.com/office/drawing/2014/main" id="{5D375653-76BC-9631-47D3-DCCE3AFC1F60}"/>
                    </a:ext>
                  </a:extLst>
                </p14:cNvPr>
                <p14:cNvContentPartPr/>
                <p14:nvPr/>
              </p14:nvContentPartPr>
              <p14:xfrm>
                <a:off x="3144392" y="2879282"/>
                <a:ext cx="19800" cy="134640"/>
              </p14:xfrm>
            </p:contentPart>
          </mc:Choice>
          <mc:Fallback>
            <p:pic>
              <p:nvPicPr>
                <p:cNvPr id="166" name="Ink 165">
                  <a:extLst>
                    <a:ext uri="{FF2B5EF4-FFF2-40B4-BE49-F238E27FC236}">
                      <a16:creationId xmlns:a16="http://schemas.microsoft.com/office/drawing/2014/main" id="{5D375653-76BC-9631-47D3-DCCE3AFC1F60}"/>
                    </a:ext>
                  </a:extLst>
                </p:cNvPr>
                <p:cNvPicPr/>
                <p:nvPr/>
              </p:nvPicPr>
              <p:blipFill>
                <a:blip r:embed="rId192"/>
                <a:stretch>
                  <a:fillRect/>
                </a:stretch>
              </p:blipFill>
              <p:spPr>
                <a:xfrm>
                  <a:off x="3135752" y="2870282"/>
                  <a:ext cx="37440" cy="152280"/>
                </a:xfrm>
                <a:prstGeom prst="rect">
                  <a:avLst/>
                </a:prstGeom>
              </p:spPr>
            </p:pic>
          </mc:Fallback>
        </mc:AlternateContent>
        <mc:AlternateContent xmlns:mc="http://schemas.openxmlformats.org/markup-compatibility/2006">
          <mc:Choice xmlns:p14="http://schemas.microsoft.com/office/powerpoint/2010/main" Requires="p14">
            <p:contentPart p14:bwMode="auto" r:id="rId193">
              <p14:nvContentPartPr>
                <p14:cNvPr id="167" name="Ink 166">
                  <a:extLst>
                    <a:ext uri="{FF2B5EF4-FFF2-40B4-BE49-F238E27FC236}">
                      <a16:creationId xmlns:a16="http://schemas.microsoft.com/office/drawing/2014/main" id="{AF76CDD4-B279-0B1A-7D03-CA067CBE9152}"/>
                    </a:ext>
                  </a:extLst>
                </p14:cNvPr>
                <p14:cNvContentPartPr/>
                <p14:nvPr/>
              </p14:nvContentPartPr>
              <p14:xfrm>
                <a:off x="3141512" y="2874602"/>
                <a:ext cx="101520" cy="155520"/>
              </p14:xfrm>
            </p:contentPart>
          </mc:Choice>
          <mc:Fallback>
            <p:pic>
              <p:nvPicPr>
                <p:cNvPr id="167" name="Ink 166">
                  <a:extLst>
                    <a:ext uri="{FF2B5EF4-FFF2-40B4-BE49-F238E27FC236}">
                      <a16:creationId xmlns:a16="http://schemas.microsoft.com/office/drawing/2014/main" id="{AF76CDD4-B279-0B1A-7D03-CA067CBE9152}"/>
                    </a:ext>
                  </a:extLst>
                </p:cNvPr>
                <p:cNvPicPr/>
                <p:nvPr/>
              </p:nvPicPr>
              <p:blipFill>
                <a:blip r:embed="rId194"/>
                <a:stretch>
                  <a:fillRect/>
                </a:stretch>
              </p:blipFill>
              <p:spPr>
                <a:xfrm>
                  <a:off x="3132872" y="2865962"/>
                  <a:ext cx="119160" cy="173160"/>
                </a:xfrm>
                <a:prstGeom prst="rect">
                  <a:avLst/>
                </a:prstGeom>
              </p:spPr>
            </p:pic>
          </mc:Fallback>
        </mc:AlternateContent>
        <mc:AlternateContent xmlns:mc="http://schemas.openxmlformats.org/markup-compatibility/2006">
          <mc:Choice xmlns:p14="http://schemas.microsoft.com/office/powerpoint/2010/main" Requires="p14">
            <p:contentPart p14:bwMode="auto" r:id="rId195">
              <p14:nvContentPartPr>
                <p14:cNvPr id="168" name="Ink 167">
                  <a:extLst>
                    <a:ext uri="{FF2B5EF4-FFF2-40B4-BE49-F238E27FC236}">
                      <a16:creationId xmlns:a16="http://schemas.microsoft.com/office/drawing/2014/main" id="{B0924C0A-E47A-B8A5-A593-D5DC18E3C210}"/>
                    </a:ext>
                  </a:extLst>
                </p14:cNvPr>
                <p14:cNvContentPartPr/>
                <p14:nvPr/>
              </p14:nvContentPartPr>
              <p14:xfrm>
                <a:off x="3277592" y="2888642"/>
                <a:ext cx="60480" cy="95400"/>
              </p14:xfrm>
            </p:contentPart>
          </mc:Choice>
          <mc:Fallback>
            <p:pic>
              <p:nvPicPr>
                <p:cNvPr id="168" name="Ink 167">
                  <a:extLst>
                    <a:ext uri="{FF2B5EF4-FFF2-40B4-BE49-F238E27FC236}">
                      <a16:creationId xmlns:a16="http://schemas.microsoft.com/office/drawing/2014/main" id="{B0924C0A-E47A-B8A5-A593-D5DC18E3C210}"/>
                    </a:ext>
                  </a:extLst>
                </p:cNvPr>
                <p:cNvPicPr/>
                <p:nvPr/>
              </p:nvPicPr>
              <p:blipFill>
                <a:blip r:embed="rId196"/>
                <a:stretch>
                  <a:fillRect/>
                </a:stretch>
              </p:blipFill>
              <p:spPr>
                <a:xfrm>
                  <a:off x="3268592" y="2880002"/>
                  <a:ext cx="78120" cy="113040"/>
                </a:xfrm>
                <a:prstGeom prst="rect">
                  <a:avLst/>
                </a:prstGeom>
              </p:spPr>
            </p:pic>
          </mc:Fallback>
        </mc:AlternateContent>
        <mc:AlternateContent xmlns:mc="http://schemas.openxmlformats.org/markup-compatibility/2006">
          <mc:Choice xmlns:p14="http://schemas.microsoft.com/office/powerpoint/2010/main" Requires="p14">
            <p:contentPart p14:bwMode="auto" r:id="rId197">
              <p14:nvContentPartPr>
                <p14:cNvPr id="169" name="Ink 168">
                  <a:extLst>
                    <a:ext uri="{FF2B5EF4-FFF2-40B4-BE49-F238E27FC236}">
                      <a16:creationId xmlns:a16="http://schemas.microsoft.com/office/drawing/2014/main" id="{65FDA025-FCCD-3075-77B4-915B76B9409A}"/>
                    </a:ext>
                  </a:extLst>
                </p14:cNvPr>
                <p14:cNvContentPartPr/>
                <p14:nvPr/>
              </p14:nvContentPartPr>
              <p14:xfrm>
                <a:off x="3394952" y="2892602"/>
                <a:ext cx="87840" cy="101880"/>
              </p14:xfrm>
            </p:contentPart>
          </mc:Choice>
          <mc:Fallback>
            <p:pic>
              <p:nvPicPr>
                <p:cNvPr id="169" name="Ink 168">
                  <a:extLst>
                    <a:ext uri="{FF2B5EF4-FFF2-40B4-BE49-F238E27FC236}">
                      <a16:creationId xmlns:a16="http://schemas.microsoft.com/office/drawing/2014/main" id="{65FDA025-FCCD-3075-77B4-915B76B9409A}"/>
                    </a:ext>
                  </a:extLst>
                </p:cNvPr>
                <p:cNvPicPr/>
                <p:nvPr/>
              </p:nvPicPr>
              <p:blipFill>
                <a:blip r:embed="rId198"/>
                <a:stretch>
                  <a:fillRect/>
                </a:stretch>
              </p:blipFill>
              <p:spPr>
                <a:xfrm>
                  <a:off x="3385952" y="2883602"/>
                  <a:ext cx="105480" cy="119520"/>
                </a:xfrm>
                <a:prstGeom prst="rect">
                  <a:avLst/>
                </a:prstGeom>
              </p:spPr>
            </p:pic>
          </mc:Fallback>
        </mc:AlternateContent>
        <mc:AlternateContent xmlns:mc="http://schemas.openxmlformats.org/markup-compatibility/2006">
          <mc:Choice xmlns:p14="http://schemas.microsoft.com/office/powerpoint/2010/main" Requires="p14">
            <p:contentPart p14:bwMode="auto" r:id="rId199">
              <p14:nvContentPartPr>
                <p14:cNvPr id="170" name="Ink 169">
                  <a:extLst>
                    <a:ext uri="{FF2B5EF4-FFF2-40B4-BE49-F238E27FC236}">
                      <a16:creationId xmlns:a16="http://schemas.microsoft.com/office/drawing/2014/main" id="{E6977567-358A-0E4D-18C3-73D5B1D0D0BF}"/>
                    </a:ext>
                  </a:extLst>
                </p14:cNvPr>
                <p14:cNvContentPartPr/>
                <p14:nvPr/>
              </p14:nvContentPartPr>
              <p14:xfrm>
                <a:off x="3515912" y="2820242"/>
                <a:ext cx="5040" cy="97920"/>
              </p14:xfrm>
            </p:contentPart>
          </mc:Choice>
          <mc:Fallback>
            <p:pic>
              <p:nvPicPr>
                <p:cNvPr id="170" name="Ink 169">
                  <a:extLst>
                    <a:ext uri="{FF2B5EF4-FFF2-40B4-BE49-F238E27FC236}">
                      <a16:creationId xmlns:a16="http://schemas.microsoft.com/office/drawing/2014/main" id="{E6977567-358A-0E4D-18C3-73D5B1D0D0BF}"/>
                    </a:ext>
                  </a:extLst>
                </p:cNvPr>
                <p:cNvPicPr/>
                <p:nvPr/>
              </p:nvPicPr>
              <p:blipFill>
                <a:blip r:embed="rId200"/>
                <a:stretch>
                  <a:fillRect/>
                </a:stretch>
              </p:blipFill>
              <p:spPr>
                <a:xfrm>
                  <a:off x="3507272" y="2811242"/>
                  <a:ext cx="22680" cy="115560"/>
                </a:xfrm>
                <a:prstGeom prst="rect">
                  <a:avLst/>
                </a:prstGeom>
              </p:spPr>
            </p:pic>
          </mc:Fallback>
        </mc:AlternateContent>
        <mc:AlternateContent xmlns:mc="http://schemas.openxmlformats.org/markup-compatibility/2006">
          <mc:Choice xmlns:p14="http://schemas.microsoft.com/office/powerpoint/2010/main" Requires="p14">
            <p:contentPart p14:bwMode="auto" r:id="rId201">
              <p14:nvContentPartPr>
                <p14:cNvPr id="171" name="Ink 170">
                  <a:extLst>
                    <a:ext uri="{FF2B5EF4-FFF2-40B4-BE49-F238E27FC236}">
                      <a16:creationId xmlns:a16="http://schemas.microsoft.com/office/drawing/2014/main" id="{24E92B01-E416-88C0-EA32-AB1AC1C9A1E8}"/>
                    </a:ext>
                  </a:extLst>
                </p14:cNvPr>
                <p14:cNvContentPartPr/>
                <p14:nvPr/>
              </p14:nvContentPartPr>
              <p14:xfrm>
                <a:off x="3536072" y="2854442"/>
                <a:ext cx="101520" cy="151200"/>
              </p14:xfrm>
            </p:contentPart>
          </mc:Choice>
          <mc:Fallback>
            <p:pic>
              <p:nvPicPr>
                <p:cNvPr id="171" name="Ink 170">
                  <a:extLst>
                    <a:ext uri="{FF2B5EF4-FFF2-40B4-BE49-F238E27FC236}">
                      <a16:creationId xmlns:a16="http://schemas.microsoft.com/office/drawing/2014/main" id="{24E92B01-E416-88C0-EA32-AB1AC1C9A1E8}"/>
                    </a:ext>
                  </a:extLst>
                </p:cNvPr>
                <p:cNvPicPr/>
                <p:nvPr/>
              </p:nvPicPr>
              <p:blipFill>
                <a:blip r:embed="rId202"/>
                <a:stretch>
                  <a:fillRect/>
                </a:stretch>
              </p:blipFill>
              <p:spPr>
                <a:xfrm>
                  <a:off x="3527072" y="2845802"/>
                  <a:ext cx="119160" cy="168840"/>
                </a:xfrm>
                <a:prstGeom prst="rect">
                  <a:avLst/>
                </a:prstGeom>
              </p:spPr>
            </p:pic>
          </mc:Fallback>
        </mc:AlternateContent>
        <mc:AlternateContent xmlns:mc="http://schemas.openxmlformats.org/markup-compatibility/2006">
          <mc:Choice xmlns:p14="http://schemas.microsoft.com/office/powerpoint/2010/main" Requires="p14">
            <p:contentPart p14:bwMode="auto" r:id="rId203">
              <p14:nvContentPartPr>
                <p14:cNvPr id="172" name="Ink 171">
                  <a:extLst>
                    <a:ext uri="{FF2B5EF4-FFF2-40B4-BE49-F238E27FC236}">
                      <a16:creationId xmlns:a16="http://schemas.microsoft.com/office/drawing/2014/main" id="{8D79C9D8-CDED-C82F-8674-9EBDE136E881}"/>
                    </a:ext>
                  </a:extLst>
                </p14:cNvPr>
                <p14:cNvContentPartPr/>
                <p14:nvPr/>
              </p14:nvContentPartPr>
              <p14:xfrm>
                <a:off x="3816512" y="2886842"/>
                <a:ext cx="169920" cy="139680"/>
              </p14:xfrm>
            </p:contentPart>
          </mc:Choice>
          <mc:Fallback>
            <p:pic>
              <p:nvPicPr>
                <p:cNvPr id="172" name="Ink 171">
                  <a:extLst>
                    <a:ext uri="{FF2B5EF4-FFF2-40B4-BE49-F238E27FC236}">
                      <a16:creationId xmlns:a16="http://schemas.microsoft.com/office/drawing/2014/main" id="{8D79C9D8-CDED-C82F-8674-9EBDE136E881}"/>
                    </a:ext>
                  </a:extLst>
                </p:cNvPr>
                <p:cNvPicPr/>
                <p:nvPr/>
              </p:nvPicPr>
              <p:blipFill>
                <a:blip r:embed="rId204"/>
                <a:stretch>
                  <a:fillRect/>
                </a:stretch>
              </p:blipFill>
              <p:spPr>
                <a:xfrm>
                  <a:off x="3807872" y="2877842"/>
                  <a:ext cx="187560" cy="157320"/>
                </a:xfrm>
                <a:prstGeom prst="rect">
                  <a:avLst/>
                </a:prstGeom>
              </p:spPr>
            </p:pic>
          </mc:Fallback>
        </mc:AlternateContent>
        <mc:AlternateContent xmlns:mc="http://schemas.openxmlformats.org/markup-compatibility/2006">
          <mc:Choice xmlns:p14="http://schemas.microsoft.com/office/powerpoint/2010/main" Requires="p14">
            <p:contentPart p14:bwMode="auto" r:id="rId205">
              <p14:nvContentPartPr>
                <p14:cNvPr id="173" name="Ink 172">
                  <a:extLst>
                    <a:ext uri="{FF2B5EF4-FFF2-40B4-BE49-F238E27FC236}">
                      <a16:creationId xmlns:a16="http://schemas.microsoft.com/office/drawing/2014/main" id="{D416A012-9877-93F8-D019-772F5D237B42}"/>
                    </a:ext>
                  </a:extLst>
                </p14:cNvPr>
                <p14:cNvContentPartPr/>
                <p14:nvPr/>
              </p14:nvContentPartPr>
              <p14:xfrm>
                <a:off x="3991472" y="2843642"/>
                <a:ext cx="330480" cy="158400"/>
              </p14:xfrm>
            </p:contentPart>
          </mc:Choice>
          <mc:Fallback>
            <p:pic>
              <p:nvPicPr>
                <p:cNvPr id="173" name="Ink 172">
                  <a:extLst>
                    <a:ext uri="{FF2B5EF4-FFF2-40B4-BE49-F238E27FC236}">
                      <a16:creationId xmlns:a16="http://schemas.microsoft.com/office/drawing/2014/main" id="{D416A012-9877-93F8-D019-772F5D237B42}"/>
                    </a:ext>
                  </a:extLst>
                </p:cNvPr>
                <p:cNvPicPr/>
                <p:nvPr/>
              </p:nvPicPr>
              <p:blipFill>
                <a:blip r:embed="rId206"/>
                <a:stretch>
                  <a:fillRect/>
                </a:stretch>
              </p:blipFill>
              <p:spPr>
                <a:xfrm>
                  <a:off x="3982832" y="2834642"/>
                  <a:ext cx="348120" cy="176040"/>
                </a:xfrm>
                <a:prstGeom prst="rect">
                  <a:avLst/>
                </a:prstGeom>
              </p:spPr>
            </p:pic>
          </mc:Fallback>
        </mc:AlternateContent>
        <mc:AlternateContent xmlns:mc="http://schemas.openxmlformats.org/markup-compatibility/2006">
          <mc:Choice xmlns:p14="http://schemas.microsoft.com/office/powerpoint/2010/main" Requires="p14">
            <p:contentPart p14:bwMode="auto" r:id="rId207">
              <p14:nvContentPartPr>
                <p14:cNvPr id="174" name="Ink 173">
                  <a:extLst>
                    <a:ext uri="{FF2B5EF4-FFF2-40B4-BE49-F238E27FC236}">
                      <a16:creationId xmlns:a16="http://schemas.microsoft.com/office/drawing/2014/main" id="{27B220C1-7529-2523-915A-99EDCD7B95A2}"/>
                    </a:ext>
                  </a:extLst>
                </p14:cNvPr>
                <p14:cNvContentPartPr/>
                <p14:nvPr/>
              </p14:nvContentPartPr>
              <p14:xfrm>
                <a:off x="4303232" y="2854082"/>
                <a:ext cx="224280" cy="132480"/>
              </p14:xfrm>
            </p:contentPart>
          </mc:Choice>
          <mc:Fallback>
            <p:pic>
              <p:nvPicPr>
                <p:cNvPr id="174" name="Ink 173">
                  <a:extLst>
                    <a:ext uri="{FF2B5EF4-FFF2-40B4-BE49-F238E27FC236}">
                      <a16:creationId xmlns:a16="http://schemas.microsoft.com/office/drawing/2014/main" id="{27B220C1-7529-2523-915A-99EDCD7B95A2}"/>
                    </a:ext>
                  </a:extLst>
                </p:cNvPr>
                <p:cNvPicPr/>
                <p:nvPr/>
              </p:nvPicPr>
              <p:blipFill>
                <a:blip r:embed="rId208"/>
                <a:stretch>
                  <a:fillRect/>
                </a:stretch>
              </p:blipFill>
              <p:spPr>
                <a:xfrm>
                  <a:off x="4294592" y="2845082"/>
                  <a:ext cx="241920" cy="150120"/>
                </a:xfrm>
                <a:prstGeom prst="rect">
                  <a:avLst/>
                </a:prstGeom>
              </p:spPr>
            </p:pic>
          </mc:Fallback>
        </mc:AlternateContent>
        <mc:AlternateContent xmlns:mc="http://schemas.openxmlformats.org/markup-compatibility/2006">
          <mc:Choice xmlns:p14="http://schemas.microsoft.com/office/powerpoint/2010/main" Requires="p14">
            <p:contentPart p14:bwMode="auto" r:id="rId209">
              <p14:nvContentPartPr>
                <p14:cNvPr id="175" name="Ink 174">
                  <a:extLst>
                    <a:ext uri="{FF2B5EF4-FFF2-40B4-BE49-F238E27FC236}">
                      <a16:creationId xmlns:a16="http://schemas.microsoft.com/office/drawing/2014/main" id="{DB2C3A2B-1E69-4956-E655-A809FAF1C4BC}"/>
                    </a:ext>
                  </a:extLst>
                </p14:cNvPr>
                <p14:cNvContentPartPr/>
                <p14:nvPr/>
              </p14:nvContentPartPr>
              <p14:xfrm>
                <a:off x="4549112" y="2858042"/>
                <a:ext cx="118080" cy="128880"/>
              </p14:xfrm>
            </p:contentPart>
          </mc:Choice>
          <mc:Fallback>
            <p:pic>
              <p:nvPicPr>
                <p:cNvPr id="175" name="Ink 174">
                  <a:extLst>
                    <a:ext uri="{FF2B5EF4-FFF2-40B4-BE49-F238E27FC236}">
                      <a16:creationId xmlns:a16="http://schemas.microsoft.com/office/drawing/2014/main" id="{DB2C3A2B-1E69-4956-E655-A809FAF1C4BC}"/>
                    </a:ext>
                  </a:extLst>
                </p:cNvPr>
                <p:cNvPicPr/>
                <p:nvPr/>
              </p:nvPicPr>
              <p:blipFill>
                <a:blip r:embed="rId210"/>
                <a:stretch>
                  <a:fillRect/>
                </a:stretch>
              </p:blipFill>
              <p:spPr>
                <a:xfrm>
                  <a:off x="4540112" y="2849042"/>
                  <a:ext cx="135720" cy="146520"/>
                </a:xfrm>
                <a:prstGeom prst="rect">
                  <a:avLst/>
                </a:prstGeom>
              </p:spPr>
            </p:pic>
          </mc:Fallback>
        </mc:AlternateContent>
        <mc:AlternateContent xmlns:mc="http://schemas.openxmlformats.org/markup-compatibility/2006">
          <mc:Choice xmlns:p14="http://schemas.microsoft.com/office/powerpoint/2010/main" Requires="p14">
            <p:contentPart p14:bwMode="auto" r:id="rId211">
              <p14:nvContentPartPr>
                <p14:cNvPr id="178" name="Ink 177">
                  <a:extLst>
                    <a:ext uri="{FF2B5EF4-FFF2-40B4-BE49-F238E27FC236}">
                      <a16:creationId xmlns:a16="http://schemas.microsoft.com/office/drawing/2014/main" id="{D1855472-6C9F-5EFC-8734-BEE646F5E6FE}"/>
                    </a:ext>
                  </a:extLst>
                </p14:cNvPr>
                <p14:cNvContentPartPr/>
                <p14:nvPr/>
              </p14:nvContentPartPr>
              <p14:xfrm>
                <a:off x="4886072" y="2831042"/>
                <a:ext cx="83160" cy="129960"/>
              </p14:xfrm>
            </p:contentPart>
          </mc:Choice>
          <mc:Fallback>
            <p:pic>
              <p:nvPicPr>
                <p:cNvPr id="178" name="Ink 177">
                  <a:extLst>
                    <a:ext uri="{FF2B5EF4-FFF2-40B4-BE49-F238E27FC236}">
                      <a16:creationId xmlns:a16="http://schemas.microsoft.com/office/drawing/2014/main" id="{D1855472-6C9F-5EFC-8734-BEE646F5E6FE}"/>
                    </a:ext>
                  </a:extLst>
                </p:cNvPr>
                <p:cNvPicPr/>
                <p:nvPr/>
              </p:nvPicPr>
              <p:blipFill>
                <a:blip r:embed="rId212"/>
                <a:stretch>
                  <a:fillRect/>
                </a:stretch>
              </p:blipFill>
              <p:spPr>
                <a:xfrm>
                  <a:off x="4877072" y="2822402"/>
                  <a:ext cx="100800" cy="147600"/>
                </a:xfrm>
                <a:prstGeom prst="rect">
                  <a:avLst/>
                </a:prstGeom>
              </p:spPr>
            </p:pic>
          </mc:Fallback>
        </mc:AlternateContent>
        <mc:AlternateContent xmlns:mc="http://schemas.openxmlformats.org/markup-compatibility/2006">
          <mc:Choice xmlns:p14="http://schemas.microsoft.com/office/powerpoint/2010/main" Requires="p14">
            <p:contentPart p14:bwMode="auto" r:id="rId213">
              <p14:nvContentPartPr>
                <p14:cNvPr id="179" name="Ink 178">
                  <a:extLst>
                    <a:ext uri="{FF2B5EF4-FFF2-40B4-BE49-F238E27FC236}">
                      <a16:creationId xmlns:a16="http://schemas.microsoft.com/office/drawing/2014/main" id="{14816388-BE6A-53DB-84E1-41DF0C973953}"/>
                    </a:ext>
                  </a:extLst>
                </p14:cNvPr>
                <p14:cNvContentPartPr/>
                <p14:nvPr/>
              </p14:nvContentPartPr>
              <p14:xfrm>
                <a:off x="4999472" y="2854802"/>
                <a:ext cx="109800" cy="76680"/>
              </p14:xfrm>
            </p:contentPart>
          </mc:Choice>
          <mc:Fallback>
            <p:pic>
              <p:nvPicPr>
                <p:cNvPr id="179" name="Ink 178">
                  <a:extLst>
                    <a:ext uri="{FF2B5EF4-FFF2-40B4-BE49-F238E27FC236}">
                      <a16:creationId xmlns:a16="http://schemas.microsoft.com/office/drawing/2014/main" id="{14816388-BE6A-53DB-84E1-41DF0C973953}"/>
                    </a:ext>
                  </a:extLst>
                </p:cNvPr>
                <p:cNvPicPr/>
                <p:nvPr/>
              </p:nvPicPr>
              <p:blipFill>
                <a:blip r:embed="rId214"/>
                <a:stretch>
                  <a:fillRect/>
                </a:stretch>
              </p:blipFill>
              <p:spPr>
                <a:xfrm>
                  <a:off x="4990472" y="2846162"/>
                  <a:ext cx="127440" cy="94320"/>
                </a:xfrm>
                <a:prstGeom prst="rect">
                  <a:avLst/>
                </a:prstGeom>
              </p:spPr>
            </p:pic>
          </mc:Fallback>
        </mc:AlternateContent>
        <mc:AlternateContent xmlns:mc="http://schemas.openxmlformats.org/markup-compatibility/2006">
          <mc:Choice xmlns:p14="http://schemas.microsoft.com/office/powerpoint/2010/main" Requires="p14">
            <p:contentPart p14:bwMode="auto" r:id="rId215">
              <p14:nvContentPartPr>
                <p14:cNvPr id="180" name="Ink 179">
                  <a:extLst>
                    <a:ext uri="{FF2B5EF4-FFF2-40B4-BE49-F238E27FC236}">
                      <a16:creationId xmlns:a16="http://schemas.microsoft.com/office/drawing/2014/main" id="{7D9D6E2D-BE0E-19A9-D688-F0739EF46EB8}"/>
                    </a:ext>
                  </a:extLst>
                </p14:cNvPr>
                <p14:cNvContentPartPr/>
                <p14:nvPr/>
              </p14:nvContentPartPr>
              <p14:xfrm>
                <a:off x="5011352" y="2838602"/>
                <a:ext cx="78480" cy="115560"/>
              </p14:xfrm>
            </p:contentPart>
          </mc:Choice>
          <mc:Fallback>
            <p:pic>
              <p:nvPicPr>
                <p:cNvPr id="180" name="Ink 179">
                  <a:extLst>
                    <a:ext uri="{FF2B5EF4-FFF2-40B4-BE49-F238E27FC236}">
                      <a16:creationId xmlns:a16="http://schemas.microsoft.com/office/drawing/2014/main" id="{7D9D6E2D-BE0E-19A9-D688-F0739EF46EB8}"/>
                    </a:ext>
                  </a:extLst>
                </p:cNvPr>
                <p:cNvPicPr/>
                <p:nvPr/>
              </p:nvPicPr>
              <p:blipFill>
                <a:blip r:embed="rId216"/>
                <a:stretch>
                  <a:fillRect/>
                </a:stretch>
              </p:blipFill>
              <p:spPr>
                <a:xfrm>
                  <a:off x="5002352" y="2829962"/>
                  <a:ext cx="96120" cy="133200"/>
                </a:xfrm>
                <a:prstGeom prst="rect">
                  <a:avLst/>
                </a:prstGeom>
              </p:spPr>
            </p:pic>
          </mc:Fallback>
        </mc:AlternateContent>
        <mc:AlternateContent xmlns:mc="http://schemas.openxmlformats.org/markup-compatibility/2006">
          <mc:Choice xmlns:p14="http://schemas.microsoft.com/office/powerpoint/2010/main" Requires="p14">
            <p:contentPart p14:bwMode="auto" r:id="rId217">
              <p14:nvContentPartPr>
                <p14:cNvPr id="181" name="Ink 180">
                  <a:extLst>
                    <a:ext uri="{FF2B5EF4-FFF2-40B4-BE49-F238E27FC236}">
                      <a16:creationId xmlns:a16="http://schemas.microsoft.com/office/drawing/2014/main" id="{875A1F8E-E92B-338E-FEE7-AE9CF734A112}"/>
                    </a:ext>
                  </a:extLst>
                </p14:cNvPr>
                <p14:cNvContentPartPr/>
                <p14:nvPr/>
              </p14:nvContentPartPr>
              <p14:xfrm>
                <a:off x="5161832" y="2799002"/>
                <a:ext cx="420840" cy="155160"/>
              </p14:xfrm>
            </p:contentPart>
          </mc:Choice>
          <mc:Fallback>
            <p:pic>
              <p:nvPicPr>
                <p:cNvPr id="181" name="Ink 180">
                  <a:extLst>
                    <a:ext uri="{FF2B5EF4-FFF2-40B4-BE49-F238E27FC236}">
                      <a16:creationId xmlns:a16="http://schemas.microsoft.com/office/drawing/2014/main" id="{875A1F8E-E92B-338E-FEE7-AE9CF734A112}"/>
                    </a:ext>
                  </a:extLst>
                </p:cNvPr>
                <p:cNvPicPr/>
                <p:nvPr/>
              </p:nvPicPr>
              <p:blipFill>
                <a:blip r:embed="rId218"/>
                <a:stretch>
                  <a:fillRect/>
                </a:stretch>
              </p:blipFill>
              <p:spPr>
                <a:xfrm>
                  <a:off x="5152832" y="2790002"/>
                  <a:ext cx="438480" cy="172800"/>
                </a:xfrm>
                <a:prstGeom prst="rect">
                  <a:avLst/>
                </a:prstGeom>
              </p:spPr>
            </p:pic>
          </mc:Fallback>
        </mc:AlternateContent>
        <mc:AlternateContent xmlns:mc="http://schemas.openxmlformats.org/markup-compatibility/2006">
          <mc:Choice xmlns:p14="http://schemas.microsoft.com/office/powerpoint/2010/main" Requires="p14">
            <p:contentPart p14:bwMode="auto" r:id="rId219">
              <p14:nvContentPartPr>
                <p14:cNvPr id="182" name="Ink 181">
                  <a:extLst>
                    <a:ext uri="{FF2B5EF4-FFF2-40B4-BE49-F238E27FC236}">
                      <a16:creationId xmlns:a16="http://schemas.microsoft.com/office/drawing/2014/main" id="{79BC6DA1-BDDC-074D-FA01-D8CC7D26423F}"/>
                    </a:ext>
                  </a:extLst>
                </p14:cNvPr>
                <p14:cNvContentPartPr/>
                <p14:nvPr/>
              </p14:nvContentPartPr>
              <p14:xfrm>
                <a:off x="5607872" y="2827802"/>
                <a:ext cx="20880" cy="105480"/>
              </p14:xfrm>
            </p:contentPart>
          </mc:Choice>
          <mc:Fallback>
            <p:pic>
              <p:nvPicPr>
                <p:cNvPr id="182" name="Ink 181">
                  <a:extLst>
                    <a:ext uri="{FF2B5EF4-FFF2-40B4-BE49-F238E27FC236}">
                      <a16:creationId xmlns:a16="http://schemas.microsoft.com/office/drawing/2014/main" id="{79BC6DA1-BDDC-074D-FA01-D8CC7D26423F}"/>
                    </a:ext>
                  </a:extLst>
                </p:cNvPr>
                <p:cNvPicPr/>
                <p:nvPr/>
              </p:nvPicPr>
              <p:blipFill>
                <a:blip r:embed="rId220"/>
                <a:stretch>
                  <a:fillRect/>
                </a:stretch>
              </p:blipFill>
              <p:spPr>
                <a:xfrm>
                  <a:off x="5598872" y="2819162"/>
                  <a:ext cx="38520" cy="123120"/>
                </a:xfrm>
                <a:prstGeom prst="rect">
                  <a:avLst/>
                </a:prstGeom>
              </p:spPr>
            </p:pic>
          </mc:Fallback>
        </mc:AlternateContent>
        <mc:AlternateContent xmlns:mc="http://schemas.openxmlformats.org/markup-compatibility/2006">
          <mc:Choice xmlns:p14="http://schemas.microsoft.com/office/powerpoint/2010/main" Requires="p14">
            <p:contentPart p14:bwMode="auto" r:id="rId221">
              <p14:nvContentPartPr>
                <p14:cNvPr id="183" name="Ink 182">
                  <a:extLst>
                    <a:ext uri="{FF2B5EF4-FFF2-40B4-BE49-F238E27FC236}">
                      <a16:creationId xmlns:a16="http://schemas.microsoft.com/office/drawing/2014/main" id="{FBDECEE6-EE20-40E6-0337-59A72CD84AAF}"/>
                    </a:ext>
                  </a:extLst>
                </p14:cNvPr>
                <p14:cNvContentPartPr/>
                <p14:nvPr/>
              </p14:nvContentPartPr>
              <p14:xfrm>
                <a:off x="5582312" y="2752202"/>
                <a:ext cx="18720" cy="42840"/>
              </p14:xfrm>
            </p:contentPart>
          </mc:Choice>
          <mc:Fallback>
            <p:pic>
              <p:nvPicPr>
                <p:cNvPr id="183" name="Ink 182">
                  <a:extLst>
                    <a:ext uri="{FF2B5EF4-FFF2-40B4-BE49-F238E27FC236}">
                      <a16:creationId xmlns:a16="http://schemas.microsoft.com/office/drawing/2014/main" id="{FBDECEE6-EE20-40E6-0337-59A72CD84AAF}"/>
                    </a:ext>
                  </a:extLst>
                </p:cNvPr>
                <p:cNvPicPr/>
                <p:nvPr/>
              </p:nvPicPr>
              <p:blipFill>
                <a:blip r:embed="rId222"/>
                <a:stretch>
                  <a:fillRect/>
                </a:stretch>
              </p:blipFill>
              <p:spPr>
                <a:xfrm>
                  <a:off x="5573672" y="2743562"/>
                  <a:ext cx="36360" cy="60480"/>
                </a:xfrm>
                <a:prstGeom prst="rect">
                  <a:avLst/>
                </a:prstGeom>
              </p:spPr>
            </p:pic>
          </mc:Fallback>
        </mc:AlternateContent>
        <mc:AlternateContent xmlns:mc="http://schemas.openxmlformats.org/markup-compatibility/2006">
          <mc:Choice xmlns:p14="http://schemas.microsoft.com/office/powerpoint/2010/main" Requires="p14">
            <p:contentPart p14:bwMode="auto" r:id="rId223">
              <p14:nvContentPartPr>
                <p14:cNvPr id="184" name="Ink 183">
                  <a:extLst>
                    <a:ext uri="{FF2B5EF4-FFF2-40B4-BE49-F238E27FC236}">
                      <a16:creationId xmlns:a16="http://schemas.microsoft.com/office/drawing/2014/main" id="{10D79C90-E762-6FF7-1103-B1F155BE58D2}"/>
                    </a:ext>
                  </a:extLst>
                </p14:cNvPr>
                <p14:cNvContentPartPr/>
                <p14:nvPr/>
              </p14:nvContentPartPr>
              <p14:xfrm>
                <a:off x="5688512" y="2813042"/>
                <a:ext cx="212760" cy="125640"/>
              </p14:xfrm>
            </p:contentPart>
          </mc:Choice>
          <mc:Fallback>
            <p:pic>
              <p:nvPicPr>
                <p:cNvPr id="184" name="Ink 183">
                  <a:extLst>
                    <a:ext uri="{FF2B5EF4-FFF2-40B4-BE49-F238E27FC236}">
                      <a16:creationId xmlns:a16="http://schemas.microsoft.com/office/drawing/2014/main" id="{10D79C90-E762-6FF7-1103-B1F155BE58D2}"/>
                    </a:ext>
                  </a:extLst>
                </p:cNvPr>
                <p:cNvPicPr/>
                <p:nvPr/>
              </p:nvPicPr>
              <p:blipFill>
                <a:blip r:embed="rId224"/>
                <a:stretch>
                  <a:fillRect/>
                </a:stretch>
              </p:blipFill>
              <p:spPr>
                <a:xfrm>
                  <a:off x="5679512" y="2804042"/>
                  <a:ext cx="230400" cy="143280"/>
                </a:xfrm>
                <a:prstGeom prst="rect">
                  <a:avLst/>
                </a:prstGeom>
              </p:spPr>
            </p:pic>
          </mc:Fallback>
        </mc:AlternateContent>
        <mc:AlternateContent xmlns:mc="http://schemas.openxmlformats.org/markup-compatibility/2006">
          <mc:Choice xmlns:p14="http://schemas.microsoft.com/office/powerpoint/2010/main" Requires="p14">
            <p:contentPart p14:bwMode="auto" r:id="rId225">
              <p14:nvContentPartPr>
                <p14:cNvPr id="203" name="Ink 202">
                  <a:extLst>
                    <a:ext uri="{FF2B5EF4-FFF2-40B4-BE49-F238E27FC236}">
                      <a16:creationId xmlns:a16="http://schemas.microsoft.com/office/drawing/2014/main" id="{3908581A-3DDF-93ED-1A2D-F88790253969}"/>
                    </a:ext>
                  </a:extLst>
                </p14:cNvPr>
                <p14:cNvContentPartPr/>
                <p14:nvPr/>
              </p14:nvContentPartPr>
              <p14:xfrm>
                <a:off x="3058712" y="3173762"/>
                <a:ext cx="163080" cy="131040"/>
              </p14:xfrm>
            </p:contentPart>
          </mc:Choice>
          <mc:Fallback>
            <p:pic>
              <p:nvPicPr>
                <p:cNvPr id="203" name="Ink 202">
                  <a:extLst>
                    <a:ext uri="{FF2B5EF4-FFF2-40B4-BE49-F238E27FC236}">
                      <a16:creationId xmlns:a16="http://schemas.microsoft.com/office/drawing/2014/main" id="{3908581A-3DDF-93ED-1A2D-F88790253969}"/>
                    </a:ext>
                  </a:extLst>
                </p:cNvPr>
                <p:cNvPicPr/>
                <p:nvPr/>
              </p:nvPicPr>
              <p:blipFill>
                <a:blip r:embed="rId226"/>
                <a:stretch>
                  <a:fillRect/>
                </a:stretch>
              </p:blipFill>
              <p:spPr>
                <a:xfrm>
                  <a:off x="3050072" y="3165122"/>
                  <a:ext cx="180720" cy="148680"/>
                </a:xfrm>
                <a:prstGeom prst="rect">
                  <a:avLst/>
                </a:prstGeom>
              </p:spPr>
            </p:pic>
          </mc:Fallback>
        </mc:AlternateContent>
        <mc:AlternateContent xmlns:mc="http://schemas.openxmlformats.org/markup-compatibility/2006">
          <mc:Choice xmlns:p14="http://schemas.microsoft.com/office/powerpoint/2010/main" Requires="p14">
            <p:contentPart p14:bwMode="auto" r:id="rId227">
              <p14:nvContentPartPr>
                <p14:cNvPr id="204" name="Ink 203">
                  <a:extLst>
                    <a:ext uri="{FF2B5EF4-FFF2-40B4-BE49-F238E27FC236}">
                      <a16:creationId xmlns:a16="http://schemas.microsoft.com/office/drawing/2014/main" id="{E1756C89-4EFD-4D3F-C1E6-2BAF66384C6A}"/>
                    </a:ext>
                  </a:extLst>
                </p14:cNvPr>
                <p14:cNvContentPartPr/>
                <p14:nvPr/>
              </p14:nvContentPartPr>
              <p14:xfrm>
                <a:off x="3257792" y="3202922"/>
                <a:ext cx="149040" cy="88920"/>
              </p14:xfrm>
            </p:contentPart>
          </mc:Choice>
          <mc:Fallback>
            <p:pic>
              <p:nvPicPr>
                <p:cNvPr id="204" name="Ink 203">
                  <a:extLst>
                    <a:ext uri="{FF2B5EF4-FFF2-40B4-BE49-F238E27FC236}">
                      <a16:creationId xmlns:a16="http://schemas.microsoft.com/office/drawing/2014/main" id="{E1756C89-4EFD-4D3F-C1E6-2BAF66384C6A}"/>
                    </a:ext>
                  </a:extLst>
                </p:cNvPr>
                <p:cNvPicPr/>
                <p:nvPr/>
              </p:nvPicPr>
              <p:blipFill>
                <a:blip r:embed="rId228"/>
                <a:stretch>
                  <a:fillRect/>
                </a:stretch>
              </p:blipFill>
              <p:spPr>
                <a:xfrm>
                  <a:off x="3249152" y="3193922"/>
                  <a:ext cx="166680" cy="106560"/>
                </a:xfrm>
                <a:prstGeom prst="rect">
                  <a:avLst/>
                </a:prstGeom>
              </p:spPr>
            </p:pic>
          </mc:Fallback>
        </mc:AlternateContent>
        <mc:AlternateContent xmlns:mc="http://schemas.openxmlformats.org/markup-compatibility/2006">
          <mc:Choice xmlns:p14="http://schemas.microsoft.com/office/powerpoint/2010/main" Requires="p14">
            <p:contentPart p14:bwMode="auto" r:id="rId229">
              <p14:nvContentPartPr>
                <p14:cNvPr id="205" name="Ink 204">
                  <a:extLst>
                    <a:ext uri="{FF2B5EF4-FFF2-40B4-BE49-F238E27FC236}">
                      <a16:creationId xmlns:a16="http://schemas.microsoft.com/office/drawing/2014/main" id="{3C369AE4-BBC1-71DC-00BE-62C831E86CF9}"/>
                    </a:ext>
                  </a:extLst>
                </p14:cNvPr>
                <p14:cNvContentPartPr/>
                <p14:nvPr/>
              </p14:nvContentPartPr>
              <p14:xfrm>
                <a:off x="3432032" y="3177002"/>
                <a:ext cx="152640" cy="106560"/>
              </p14:xfrm>
            </p:contentPart>
          </mc:Choice>
          <mc:Fallback>
            <p:pic>
              <p:nvPicPr>
                <p:cNvPr id="205" name="Ink 204">
                  <a:extLst>
                    <a:ext uri="{FF2B5EF4-FFF2-40B4-BE49-F238E27FC236}">
                      <a16:creationId xmlns:a16="http://schemas.microsoft.com/office/drawing/2014/main" id="{3C369AE4-BBC1-71DC-00BE-62C831E86CF9}"/>
                    </a:ext>
                  </a:extLst>
                </p:cNvPr>
                <p:cNvPicPr/>
                <p:nvPr/>
              </p:nvPicPr>
              <p:blipFill>
                <a:blip r:embed="rId230"/>
                <a:stretch>
                  <a:fillRect/>
                </a:stretch>
              </p:blipFill>
              <p:spPr>
                <a:xfrm>
                  <a:off x="3423032" y="3168002"/>
                  <a:ext cx="170280" cy="124200"/>
                </a:xfrm>
                <a:prstGeom prst="rect">
                  <a:avLst/>
                </a:prstGeom>
              </p:spPr>
            </p:pic>
          </mc:Fallback>
        </mc:AlternateContent>
        <mc:AlternateContent xmlns:mc="http://schemas.openxmlformats.org/markup-compatibility/2006">
          <mc:Choice xmlns:p14="http://schemas.microsoft.com/office/powerpoint/2010/main" Requires="p14">
            <p:contentPart p14:bwMode="auto" r:id="rId231">
              <p14:nvContentPartPr>
                <p14:cNvPr id="206" name="Ink 205">
                  <a:extLst>
                    <a:ext uri="{FF2B5EF4-FFF2-40B4-BE49-F238E27FC236}">
                      <a16:creationId xmlns:a16="http://schemas.microsoft.com/office/drawing/2014/main" id="{2A7003DF-CCDA-CC4D-473D-955B4CFEC58D}"/>
                    </a:ext>
                  </a:extLst>
                </p14:cNvPr>
                <p14:cNvContentPartPr/>
                <p14:nvPr/>
              </p14:nvContentPartPr>
              <p14:xfrm>
                <a:off x="3613112" y="3162602"/>
                <a:ext cx="15480" cy="105480"/>
              </p14:xfrm>
            </p:contentPart>
          </mc:Choice>
          <mc:Fallback>
            <p:pic>
              <p:nvPicPr>
                <p:cNvPr id="206" name="Ink 205">
                  <a:extLst>
                    <a:ext uri="{FF2B5EF4-FFF2-40B4-BE49-F238E27FC236}">
                      <a16:creationId xmlns:a16="http://schemas.microsoft.com/office/drawing/2014/main" id="{2A7003DF-CCDA-CC4D-473D-955B4CFEC58D}"/>
                    </a:ext>
                  </a:extLst>
                </p:cNvPr>
                <p:cNvPicPr/>
                <p:nvPr/>
              </p:nvPicPr>
              <p:blipFill>
                <a:blip r:embed="rId232"/>
                <a:stretch>
                  <a:fillRect/>
                </a:stretch>
              </p:blipFill>
              <p:spPr>
                <a:xfrm>
                  <a:off x="3604112" y="3153962"/>
                  <a:ext cx="33120" cy="123120"/>
                </a:xfrm>
                <a:prstGeom prst="rect">
                  <a:avLst/>
                </a:prstGeom>
              </p:spPr>
            </p:pic>
          </mc:Fallback>
        </mc:AlternateContent>
        <mc:AlternateContent xmlns:mc="http://schemas.openxmlformats.org/markup-compatibility/2006">
          <mc:Choice xmlns:p14="http://schemas.microsoft.com/office/powerpoint/2010/main" Requires="p14">
            <p:contentPart p14:bwMode="auto" r:id="rId233">
              <p14:nvContentPartPr>
                <p14:cNvPr id="207" name="Ink 206">
                  <a:extLst>
                    <a:ext uri="{FF2B5EF4-FFF2-40B4-BE49-F238E27FC236}">
                      <a16:creationId xmlns:a16="http://schemas.microsoft.com/office/drawing/2014/main" id="{92534B90-A68B-0A84-130E-20E68AE67CB5}"/>
                    </a:ext>
                  </a:extLst>
                </p14:cNvPr>
                <p14:cNvContentPartPr/>
                <p14:nvPr/>
              </p14:nvContentPartPr>
              <p14:xfrm>
                <a:off x="3585752" y="3088802"/>
                <a:ext cx="16920" cy="18360"/>
              </p14:xfrm>
            </p:contentPart>
          </mc:Choice>
          <mc:Fallback>
            <p:pic>
              <p:nvPicPr>
                <p:cNvPr id="207" name="Ink 206">
                  <a:extLst>
                    <a:ext uri="{FF2B5EF4-FFF2-40B4-BE49-F238E27FC236}">
                      <a16:creationId xmlns:a16="http://schemas.microsoft.com/office/drawing/2014/main" id="{92534B90-A68B-0A84-130E-20E68AE67CB5}"/>
                    </a:ext>
                  </a:extLst>
                </p:cNvPr>
                <p:cNvPicPr/>
                <p:nvPr/>
              </p:nvPicPr>
              <p:blipFill>
                <a:blip r:embed="rId234"/>
                <a:stretch>
                  <a:fillRect/>
                </a:stretch>
              </p:blipFill>
              <p:spPr>
                <a:xfrm>
                  <a:off x="3577112" y="3079802"/>
                  <a:ext cx="3456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235">
              <p14:nvContentPartPr>
                <p14:cNvPr id="208" name="Ink 207">
                  <a:extLst>
                    <a:ext uri="{FF2B5EF4-FFF2-40B4-BE49-F238E27FC236}">
                      <a16:creationId xmlns:a16="http://schemas.microsoft.com/office/drawing/2014/main" id="{C39CD6EC-21E3-C5A4-1AD2-046272507AE6}"/>
                    </a:ext>
                  </a:extLst>
                </p14:cNvPr>
                <p14:cNvContentPartPr/>
                <p14:nvPr/>
              </p14:nvContentPartPr>
              <p14:xfrm>
                <a:off x="3699872" y="3099242"/>
                <a:ext cx="12600" cy="158400"/>
              </p14:xfrm>
            </p:contentPart>
          </mc:Choice>
          <mc:Fallback>
            <p:pic>
              <p:nvPicPr>
                <p:cNvPr id="208" name="Ink 207">
                  <a:extLst>
                    <a:ext uri="{FF2B5EF4-FFF2-40B4-BE49-F238E27FC236}">
                      <a16:creationId xmlns:a16="http://schemas.microsoft.com/office/drawing/2014/main" id="{C39CD6EC-21E3-C5A4-1AD2-046272507AE6}"/>
                    </a:ext>
                  </a:extLst>
                </p:cNvPr>
                <p:cNvPicPr/>
                <p:nvPr/>
              </p:nvPicPr>
              <p:blipFill>
                <a:blip r:embed="rId236"/>
                <a:stretch>
                  <a:fillRect/>
                </a:stretch>
              </p:blipFill>
              <p:spPr>
                <a:xfrm>
                  <a:off x="3691232" y="3090602"/>
                  <a:ext cx="30240" cy="176040"/>
                </a:xfrm>
                <a:prstGeom prst="rect">
                  <a:avLst/>
                </a:prstGeom>
              </p:spPr>
            </p:pic>
          </mc:Fallback>
        </mc:AlternateContent>
        <mc:AlternateContent xmlns:mc="http://schemas.openxmlformats.org/markup-compatibility/2006">
          <mc:Choice xmlns:p14="http://schemas.microsoft.com/office/powerpoint/2010/main" Requires="p14">
            <p:contentPart p14:bwMode="auto" r:id="rId237">
              <p14:nvContentPartPr>
                <p14:cNvPr id="209" name="Ink 208">
                  <a:extLst>
                    <a:ext uri="{FF2B5EF4-FFF2-40B4-BE49-F238E27FC236}">
                      <a16:creationId xmlns:a16="http://schemas.microsoft.com/office/drawing/2014/main" id="{AA2E799E-F0A0-9A73-1BC6-BC9A5F8BB3F7}"/>
                    </a:ext>
                  </a:extLst>
                </p14:cNvPr>
                <p14:cNvContentPartPr/>
                <p14:nvPr/>
              </p14:nvContentPartPr>
              <p14:xfrm>
                <a:off x="3657032" y="3138482"/>
                <a:ext cx="166320" cy="126360"/>
              </p14:xfrm>
            </p:contentPart>
          </mc:Choice>
          <mc:Fallback>
            <p:pic>
              <p:nvPicPr>
                <p:cNvPr id="209" name="Ink 208">
                  <a:extLst>
                    <a:ext uri="{FF2B5EF4-FFF2-40B4-BE49-F238E27FC236}">
                      <a16:creationId xmlns:a16="http://schemas.microsoft.com/office/drawing/2014/main" id="{AA2E799E-F0A0-9A73-1BC6-BC9A5F8BB3F7}"/>
                    </a:ext>
                  </a:extLst>
                </p:cNvPr>
                <p:cNvPicPr/>
                <p:nvPr/>
              </p:nvPicPr>
              <p:blipFill>
                <a:blip r:embed="rId238"/>
                <a:stretch>
                  <a:fillRect/>
                </a:stretch>
              </p:blipFill>
              <p:spPr>
                <a:xfrm>
                  <a:off x="3648392" y="3129482"/>
                  <a:ext cx="18396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239">
              <p14:nvContentPartPr>
                <p14:cNvPr id="210" name="Ink 209">
                  <a:extLst>
                    <a:ext uri="{FF2B5EF4-FFF2-40B4-BE49-F238E27FC236}">
                      <a16:creationId xmlns:a16="http://schemas.microsoft.com/office/drawing/2014/main" id="{C71B288B-25CC-9C61-787F-E466ED72B0A4}"/>
                    </a:ext>
                  </a:extLst>
                </p14:cNvPr>
                <p14:cNvContentPartPr/>
                <p14:nvPr/>
              </p14:nvContentPartPr>
              <p14:xfrm>
                <a:off x="3970592" y="3129482"/>
                <a:ext cx="93600" cy="140040"/>
              </p14:xfrm>
            </p:contentPart>
          </mc:Choice>
          <mc:Fallback>
            <p:pic>
              <p:nvPicPr>
                <p:cNvPr id="210" name="Ink 209">
                  <a:extLst>
                    <a:ext uri="{FF2B5EF4-FFF2-40B4-BE49-F238E27FC236}">
                      <a16:creationId xmlns:a16="http://schemas.microsoft.com/office/drawing/2014/main" id="{C71B288B-25CC-9C61-787F-E466ED72B0A4}"/>
                    </a:ext>
                  </a:extLst>
                </p:cNvPr>
                <p:cNvPicPr/>
                <p:nvPr/>
              </p:nvPicPr>
              <p:blipFill>
                <a:blip r:embed="rId240"/>
                <a:stretch>
                  <a:fillRect/>
                </a:stretch>
              </p:blipFill>
              <p:spPr>
                <a:xfrm>
                  <a:off x="3961952" y="3120842"/>
                  <a:ext cx="111240" cy="157680"/>
                </a:xfrm>
                <a:prstGeom prst="rect">
                  <a:avLst/>
                </a:prstGeom>
              </p:spPr>
            </p:pic>
          </mc:Fallback>
        </mc:AlternateContent>
        <mc:AlternateContent xmlns:mc="http://schemas.openxmlformats.org/markup-compatibility/2006">
          <mc:Choice xmlns:p14="http://schemas.microsoft.com/office/powerpoint/2010/main" Requires="p14">
            <p:contentPart p14:bwMode="auto" r:id="rId241">
              <p14:nvContentPartPr>
                <p14:cNvPr id="211" name="Ink 210">
                  <a:extLst>
                    <a:ext uri="{FF2B5EF4-FFF2-40B4-BE49-F238E27FC236}">
                      <a16:creationId xmlns:a16="http://schemas.microsoft.com/office/drawing/2014/main" id="{B48A0CBA-77FA-0E29-3EEC-59F41B5994A8}"/>
                    </a:ext>
                  </a:extLst>
                </p14:cNvPr>
                <p14:cNvContentPartPr/>
                <p14:nvPr/>
              </p14:nvContentPartPr>
              <p14:xfrm>
                <a:off x="4085432" y="3142802"/>
                <a:ext cx="181800" cy="137160"/>
              </p14:xfrm>
            </p:contentPart>
          </mc:Choice>
          <mc:Fallback>
            <p:pic>
              <p:nvPicPr>
                <p:cNvPr id="211" name="Ink 210">
                  <a:extLst>
                    <a:ext uri="{FF2B5EF4-FFF2-40B4-BE49-F238E27FC236}">
                      <a16:creationId xmlns:a16="http://schemas.microsoft.com/office/drawing/2014/main" id="{B48A0CBA-77FA-0E29-3EEC-59F41B5994A8}"/>
                    </a:ext>
                  </a:extLst>
                </p:cNvPr>
                <p:cNvPicPr/>
                <p:nvPr/>
              </p:nvPicPr>
              <p:blipFill>
                <a:blip r:embed="rId242"/>
                <a:stretch>
                  <a:fillRect/>
                </a:stretch>
              </p:blipFill>
              <p:spPr>
                <a:xfrm>
                  <a:off x="4076792" y="3133802"/>
                  <a:ext cx="199440" cy="154800"/>
                </a:xfrm>
                <a:prstGeom prst="rect">
                  <a:avLst/>
                </a:prstGeom>
              </p:spPr>
            </p:pic>
          </mc:Fallback>
        </mc:AlternateContent>
        <mc:AlternateContent xmlns:mc="http://schemas.openxmlformats.org/markup-compatibility/2006">
          <mc:Choice xmlns:p14="http://schemas.microsoft.com/office/powerpoint/2010/main" Requires="p14">
            <p:contentPart p14:bwMode="auto" r:id="rId243">
              <p14:nvContentPartPr>
                <p14:cNvPr id="212" name="Ink 211">
                  <a:extLst>
                    <a:ext uri="{FF2B5EF4-FFF2-40B4-BE49-F238E27FC236}">
                      <a16:creationId xmlns:a16="http://schemas.microsoft.com/office/drawing/2014/main" id="{6A7B3498-5426-EB36-CD21-C2B8C6DD1821}"/>
                    </a:ext>
                  </a:extLst>
                </p14:cNvPr>
                <p14:cNvContentPartPr/>
                <p14:nvPr/>
              </p14:nvContentPartPr>
              <p14:xfrm>
                <a:off x="4431392" y="3097802"/>
                <a:ext cx="238320" cy="154440"/>
              </p14:xfrm>
            </p:contentPart>
          </mc:Choice>
          <mc:Fallback>
            <p:pic>
              <p:nvPicPr>
                <p:cNvPr id="212" name="Ink 211">
                  <a:extLst>
                    <a:ext uri="{FF2B5EF4-FFF2-40B4-BE49-F238E27FC236}">
                      <a16:creationId xmlns:a16="http://schemas.microsoft.com/office/drawing/2014/main" id="{6A7B3498-5426-EB36-CD21-C2B8C6DD1821}"/>
                    </a:ext>
                  </a:extLst>
                </p:cNvPr>
                <p:cNvPicPr/>
                <p:nvPr/>
              </p:nvPicPr>
              <p:blipFill>
                <a:blip r:embed="rId244"/>
                <a:stretch>
                  <a:fillRect/>
                </a:stretch>
              </p:blipFill>
              <p:spPr>
                <a:xfrm>
                  <a:off x="4422752" y="3089162"/>
                  <a:ext cx="255960" cy="172080"/>
                </a:xfrm>
                <a:prstGeom prst="rect">
                  <a:avLst/>
                </a:prstGeom>
              </p:spPr>
            </p:pic>
          </mc:Fallback>
        </mc:AlternateContent>
        <mc:AlternateContent xmlns:mc="http://schemas.openxmlformats.org/markup-compatibility/2006">
          <mc:Choice xmlns:p14="http://schemas.microsoft.com/office/powerpoint/2010/main" Requires="p14">
            <p:contentPart p14:bwMode="auto" r:id="rId245">
              <p14:nvContentPartPr>
                <p14:cNvPr id="213" name="Ink 212">
                  <a:extLst>
                    <a:ext uri="{FF2B5EF4-FFF2-40B4-BE49-F238E27FC236}">
                      <a16:creationId xmlns:a16="http://schemas.microsoft.com/office/drawing/2014/main" id="{5740AD7A-EBA9-43A8-05B4-8C0B49E9582F}"/>
                    </a:ext>
                  </a:extLst>
                </p14:cNvPr>
                <p14:cNvContentPartPr/>
                <p14:nvPr/>
              </p14:nvContentPartPr>
              <p14:xfrm>
                <a:off x="4726592" y="3122642"/>
                <a:ext cx="79920" cy="110160"/>
              </p14:xfrm>
            </p:contentPart>
          </mc:Choice>
          <mc:Fallback>
            <p:pic>
              <p:nvPicPr>
                <p:cNvPr id="213" name="Ink 212">
                  <a:extLst>
                    <a:ext uri="{FF2B5EF4-FFF2-40B4-BE49-F238E27FC236}">
                      <a16:creationId xmlns:a16="http://schemas.microsoft.com/office/drawing/2014/main" id="{5740AD7A-EBA9-43A8-05B4-8C0B49E9582F}"/>
                    </a:ext>
                  </a:extLst>
                </p:cNvPr>
                <p:cNvPicPr/>
                <p:nvPr/>
              </p:nvPicPr>
              <p:blipFill>
                <a:blip r:embed="rId246"/>
                <a:stretch>
                  <a:fillRect/>
                </a:stretch>
              </p:blipFill>
              <p:spPr>
                <a:xfrm>
                  <a:off x="4717592" y="3114002"/>
                  <a:ext cx="97560" cy="127800"/>
                </a:xfrm>
                <a:prstGeom prst="rect">
                  <a:avLst/>
                </a:prstGeom>
              </p:spPr>
            </p:pic>
          </mc:Fallback>
        </mc:AlternateContent>
        <mc:AlternateContent xmlns:mc="http://schemas.openxmlformats.org/markup-compatibility/2006">
          <mc:Choice xmlns:p14="http://schemas.microsoft.com/office/powerpoint/2010/main" Requires="p14">
            <p:contentPart p14:bwMode="auto" r:id="rId247">
              <p14:nvContentPartPr>
                <p14:cNvPr id="214" name="Ink 213">
                  <a:extLst>
                    <a:ext uri="{FF2B5EF4-FFF2-40B4-BE49-F238E27FC236}">
                      <a16:creationId xmlns:a16="http://schemas.microsoft.com/office/drawing/2014/main" id="{BC9C11AC-E05E-0272-E88C-30F2D60E5353}"/>
                    </a:ext>
                  </a:extLst>
                </p14:cNvPr>
                <p14:cNvContentPartPr/>
                <p14:nvPr/>
              </p14:nvContentPartPr>
              <p14:xfrm>
                <a:off x="4854392" y="3107162"/>
                <a:ext cx="144000" cy="113760"/>
              </p14:xfrm>
            </p:contentPart>
          </mc:Choice>
          <mc:Fallback>
            <p:pic>
              <p:nvPicPr>
                <p:cNvPr id="214" name="Ink 213">
                  <a:extLst>
                    <a:ext uri="{FF2B5EF4-FFF2-40B4-BE49-F238E27FC236}">
                      <a16:creationId xmlns:a16="http://schemas.microsoft.com/office/drawing/2014/main" id="{BC9C11AC-E05E-0272-E88C-30F2D60E5353}"/>
                    </a:ext>
                  </a:extLst>
                </p:cNvPr>
                <p:cNvPicPr/>
                <p:nvPr/>
              </p:nvPicPr>
              <p:blipFill>
                <a:blip r:embed="rId248"/>
                <a:stretch>
                  <a:fillRect/>
                </a:stretch>
              </p:blipFill>
              <p:spPr>
                <a:xfrm>
                  <a:off x="4845752" y="3098522"/>
                  <a:ext cx="161640" cy="131400"/>
                </a:xfrm>
                <a:prstGeom prst="rect">
                  <a:avLst/>
                </a:prstGeom>
              </p:spPr>
            </p:pic>
          </mc:Fallback>
        </mc:AlternateContent>
        <mc:AlternateContent xmlns:mc="http://schemas.openxmlformats.org/markup-compatibility/2006">
          <mc:Choice xmlns:p14="http://schemas.microsoft.com/office/powerpoint/2010/main" Requires="p14">
            <p:contentPart p14:bwMode="auto" r:id="rId249">
              <p14:nvContentPartPr>
                <p14:cNvPr id="215" name="Ink 214">
                  <a:extLst>
                    <a:ext uri="{FF2B5EF4-FFF2-40B4-BE49-F238E27FC236}">
                      <a16:creationId xmlns:a16="http://schemas.microsoft.com/office/drawing/2014/main" id="{48CFE288-F1B5-88EF-1DB0-74506A1152BD}"/>
                    </a:ext>
                  </a:extLst>
                </p14:cNvPr>
                <p14:cNvContentPartPr/>
                <p14:nvPr/>
              </p14:nvContentPartPr>
              <p14:xfrm>
                <a:off x="5023592" y="3065402"/>
                <a:ext cx="32760" cy="153720"/>
              </p14:xfrm>
            </p:contentPart>
          </mc:Choice>
          <mc:Fallback>
            <p:pic>
              <p:nvPicPr>
                <p:cNvPr id="215" name="Ink 214">
                  <a:extLst>
                    <a:ext uri="{FF2B5EF4-FFF2-40B4-BE49-F238E27FC236}">
                      <a16:creationId xmlns:a16="http://schemas.microsoft.com/office/drawing/2014/main" id="{48CFE288-F1B5-88EF-1DB0-74506A1152BD}"/>
                    </a:ext>
                  </a:extLst>
                </p:cNvPr>
                <p:cNvPicPr/>
                <p:nvPr/>
              </p:nvPicPr>
              <p:blipFill>
                <a:blip r:embed="rId250"/>
                <a:stretch>
                  <a:fillRect/>
                </a:stretch>
              </p:blipFill>
              <p:spPr>
                <a:xfrm>
                  <a:off x="5014592" y="3056762"/>
                  <a:ext cx="50400" cy="171360"/>
                </a:xfrm>
                <a:prstGeom prst="rect">
                  <a:avLst/>
                </a:prstGeom>
              </p:spPr>
            </p:pic>
          </mc:Fallback>
        </mc:AlternateContent>
        <mc:AlternateContent xmlns:mc="http://schemas.openxmlformats.org/markup-compatibility/2006">
          <mc:Choice xmlns:p14="http://schemas.microsoft.com/office/powerpoint/2010/main" Requires="p14">
            <p:contentPart p14:bwMode="auto" r:id="rId251">
              <p14:nvContentPartPr>
                <p14:cNvPr id="216" name="Ink 215">
                  <a:extLst>
                    <a:ext uri="{FF2B5EF4-FFF2-40B4-BE49-F238E27FC236}">
                      <a16:creationId xmlns:a16="http://schemas.microsoft.com/office/drawing/2014/main" id="{AA93C223-0F26-DFCA-3B83-2718AF067F70}"/>
                    </a:ext>
                  </a:extLst>
                </p14:cNvPr>
                <p14:cNvContentPartPr/>
                <p14:nvPr/>
              </p14:nvContentPartPr>
              <p14:xfrm>
                <a:off x="4964192" y="3086282"/>
                <a:ext cx="189720" cy="136080"/>
              </p14:xfrm>
            </p:contentPart>
          </mc:Choice>
          <mc:Fallback>
            <p:pic>
              <p:nvPicPr>
                <p:cNvPr id="216" name="Ink 215">
                  <a:extLst>
                    <a:ext uri="{FF2B5EF4-FFF2-40B4-BE49-F238E27FC236}">
                      <a16:creationId xmlns:a16="http://schemas.microsoft.com/office/drawing/2014/main" id="{AA93C223-0F26-DFCA-3B83-2718AF067F70}"/>
                    </a:ext>
                  </a:extLst>
                </p:cNvPr>
                <p:cNvPicPr/>
                <p:nvPr/>
              </p:nvPicPr>
              <p:blipFill>
                <a:blip r:embed="rId252"/>
                <a:stretch>
                  <a:fillRect/>
                </a:stretch>
              </p:blipFill>
              <p:spPr>
                <a:xfrm>
                  <a:off x="4955552" y="3077642"/>
                  <a:ext cx="207360" cy="153720"/>
                </a:xfrm>
                <a:prstGeom prst="rect">
                  <a:avLst/>
                </a:prstGeom>
              </p:spPr>
            </p:pic>
          </mc:Fallback>
        </mc:AlternateContent>
        <mc:AlternateContent xmlns:mc="http://schemas.openxmlformats.org/markup-compatibility/2006">
          <mc:Choice xmlns:p14="http://schemas.microsoft.com/office/powerpoint/2010/main" Requires="p14">
            <p:contentPart p14:bwMode="auto" r:id="rId253">
              <p14:nvContentPartPr>
                <p14:cNvPr id="217" name="Ink 216">
                  <a:extLst>
                    <a:ext uri="{FF2B5EF4-FFF2-40B4-BE49-F238E27FC236}">
                      <a16:creationId xmlns:a16="http://schemas.microsoft.com/office/drawing/2014/main" id="{D23E19CF-FF81-51C5-4A28-58926E4C6034}"/>
                    </a:ext>
                  </a:extLst>
                </p14:cNvPr>
                <p14:cNvContentPartPr/>
                <p14:nvPr/>
              </p14:nvContentPartPr>
              <p14:xfrm>
                <a:off x="5209712" y="3117602"/>
                <a:ext cx="11520" cy="15480"/>
              </p14:xfrm>
            </p:contentPart>
          </mc:Choice>
          <mc:Fallback>
            <p:pic>
              <p:nvPicPr>
                <p:cNvPr id="217" name="Ink 216">
                  <a:extLst>
                    <a:ext uri="{FF2B5EF4-FFF2-40B4-BE49-F238E27FC236}">
                      <a16:creationId xmlns:a16="http://schemas.microsoft.com/office/drawing/2014/main" id="{D23E19CF-FF81-51C5-4A28-58926E4C6034}"/>
                    </a:ext>
                  </a:extLst>
                </p:cNvPr>
                <p:cNvPicPr/>
                <p:nvPr/>
              </p:nvPicPr>
              <p:blipFill>
                <a:blip r:embed="rId254"/>
                <a:stretch>
                  <a:fillRect/>
                </a:stretch>
              </p:blipFill>
              <p:spPr>
                <a:xfrm>
                  <a:off x="5200712" y="3108962"/>
                  <a:ext cx="29160" cy="33120"/>
                </a:xfrm>
                <a:prstGeom prst="rect">
                  <a:avLst/>
                </a:prstGeom>
              </p:spPr>
            </p:pic>
          </mc:Fallback>
        </mc:AlternateContent>
      </p:grpSp>
      <p:grpSp>
        <p:nvGrpSpPr>
          <p:cNvPr id="247" name="Group 246">
            <a:extLst>
              <a:ext uri="{FF2B5EF4-FFF2-40B4-BE49-F238E27FC236}">
                <a16:creationId xmlns:a16="http://schemas.microsoft.com/office/drawing/2014/main" id="{601D8873-3659-5958-C0B6-D3E7533DF87A}"/>
              </a:ext>
            </a:extLst>
          </p:cNvPr>
          <p:cNvGrpSpPr/>
          <p:nvPr/>
        </p:nvGrpSpPr>
        <p:grpSpPr>
          <a:xfrm>
            <a:off x="1924352" y="3890522"/>
            <a:ext cx="924840" cy="177840"/>
            <a:chOff x="1924352" y="3890522"/>
            <a:chExt cx="924840" cy="177840"/>
          </a:xfrm>
        </p:grpSpPr>
        <mc:AlternateContent xmlns:mc="http://schemas.openxmlformats.org/markup-compatibility/2006">
          <mc:Choice xmlns:p14="http://schemas.microsoft.com/office/powerpoint/2010/main" Requires="p14">
            <p:contentPart p14:bwMode="auto" r:id="rId255">
              <p14:nvContentPartPr>
                <p14:cNvPr id="219" name="Ink 218">
                  <a:extLst>
                    <a:ext uri="{FF2B5EF4-FFF2-40B4-BE49-F238E27FC236}">
                      <a16:creationId xmlns:a16="http://schemas.microsoft.com/office/drawing/2014/main" id="{4E6C88F7-9415-EB8A-8ADF-5CD7EA78B73A}"/>
                    </a:ext>
                  </a:extLst>
                </p14:cNvPr>
                <p14:cNvContentPartPr/>
                <p14:nvPr/>
              </p14:nvContentPartPr>
              <p14:xfrm>
                <a:off x="1924352" y="3988082"/>
                <a:ext cx="221760" cy="19800"/>
              </p14:xfrm>
            </p:contentPart>
          </mc:Choice>
          <mc:Fallback>
            <p:pic>
              <p:nvPicPr>
                <p:cNvPr id="219" name="Ink 218">
                  <a:extLst>
                    <a:ext uri="{FF2B5EF4-FFF2-40B4-BE49-F238E27FC236}">
                      <a16:creationId xmlns:a16="http://schemas.microsoft.com/office/drawing/2014/main" id="{4E6C88F7-9415-EB8A-8ADF-5CD7EA78B73A}"/>
                    </a:ext>
                  </a:extLst>
                </p:cNvPr>
                <p:cNvPicPr/>
                <p:nvPr/>
              </p:nvPicPr>
              <p:blipFill>
                <a:blip r:embed="rId256"/>
                <a:stretch>
                  <a:fillRect/>
                </a:stretch>
              </p:blipFill>
              <p:spPr>
                <a:xfrm>
                  <a:off x="1915712" y="3979442"/>
                  <a:ext cx="239400" cy="37440"/>
                </a:xfrm>
                <a:prstGeom prst="rect">
                  <a:avLst/>
                </a:prstGeom>
              </p:spPr>
            </p:pic>
          </mc:Fallback>
        </mc:AlternateContent>
        <mc:AlternateContent xmlns:mc="http://schemas.openxmlformats.org/markup-compatibility/2006">
          <mc:Choice xmlns:p14="http://schemas.microsoft.com/office/powerpoint/2010/main" Requires="p14">
            <p:contentPart p14:bwMode="auto" r:id="rId257">
              <p14:nvContentPartPr>
                <p14:cNvPr id="220" name="Ink 219">
                  <a:extLst>
                    <a:ext uri="{FF2B5EF4-FFF2-40B4-BE49-F238E27FC236}">
                      <a16:creationId xmlns:a16="http://schemas.microsoft.com/office/drawing/2014/main" id="{82CC09F5-78AA-B1AC-66DD-6D8C8A547BD7}"/>
                    </a:ext>
                  </a:extLst>
                </p14:cNvPr>
                <p14:cNvContentPartPr/>
                <p14:nvPr/>
              </p14:nvContentPartPr>
              <p14:xfrm>
                <a:off x="1986272" y="4006442"/>
                <a:ext cx="156240" cy="48240"/>
              </p14:xfrm>
            </p:contentPart>
          </mc:Choice>
          <mc:Fallback>
            <p:pic>
              <p:nvPicPr>
                <p:cNvPr id="220" name="Ink 219">
                  <a:extLst>
                    <a:ext uri="{FF2B5EF4-FFF2-40B4-BE49-F238E27FC236}">
                      <a16:creationId xmlns:a16="http://schemas.microsoft.com/office/drawing/2014/main" id="{82CC09F5-78AA-B1AC-66DD-6D8C8A547BD7}"/>
                    </a:ext>
                  </a:extLst>
                </p:cNvPr>
                <p:cNvPicPr/>
                <p:nvPr/>
              </p:nvPicPr>
              <p:blipFill>
                <a:blip r:embed="rId258"/>
                <a:stretch>
                  <a:fillRect/>
                </a:stretch>
              </p:blipFill>
              <p:spPr>
                <a:xfrm>
                  <a:off x="1977632" y="3997442"/>
                  <a:ext cx="173880" cy="65880"/>
                </a:xfrm>
                <a:prstGeom prst="rect">
                  <a:avLst/>
                </a:prstGeom>
              </p:spPr>
            </p:pic>
          </mc:Fallback>
        </mc:AlternateContent>
        <mc:AlternateContent xmlns:mc="http://schemas.openxmlformats.org/markup-compatibility/2006">
          <mc:Choice xmlns:p14="http://schemas.microsoft.com/office/powerpoint/2010/main" Requires="p14">
            <p:contentPart p14:bwMode="auto" r:id="rId259">
              <p14:nvContentPartPr>
                <p14:cNvPr id="221" name="Ink 220">
                  <a:extLst>
                    <a:ext uri="{FF2B5EF4-FFF2-40B4-BE49-F238E27FC236}">
                      <a16:creationId xmlns:a16="http://schemas.microsoft.com/office/drawing/2014/main" id="{4ACAAC4F-B808-CC8A-9B1A-1E41924B8B30}"/>
                    </a:ext>
                  </a:extLst>
                </p14:cNvPr>
                <p14:cNvContentPartPr/>
                <p14:nvPr/>
              </p14:nvContentPartPr>
              <p14:xfrm>
                <a:off x="2114432" y="3930842"/>
                <a:ext cx="73080" cy="137520"/>
              </p14:xfrm>
            </p:contentPart>
          </mc:Choice>
          <mc:Fallback>
            <p:pic>
              <p:nvPicPr>
                <p:cNvPr id="221" name="Ink 220">
                  <a:extLst>
                    <a:ext uri="{FF2B5EF4-FFF2-40B4-BE49-F238E27FC236}">
                      <a16:creationId xmlns:a16="http://schemas.microsoft.com/office/drawing/2014/main" id="{4ACAAC4F-B808-CC8A-9B1A-1E41924B8B30}"/>
                    </a:ext>
                  </a:extLst>
                </p:cNvPr>
                <p:cNvPicPr/>
                <p:nvPr/>
              </p:nvPicPr>
              <p:blipFill>
                <a:blip r:embed="rId260"/>
                <a:stretch>
                  <a:fillRect/>
                </a:stretch>
              </p:blipFill>
              <p:spPr>
                <a:xfrm>
                  <a:off x="2105432" y="3921842"/>
                  <a:ext cx="90720" cy="155160"/>
                </a:xfrm>
                <a:prstGeom prst="rect">
                  <a:avLst/>
                </a:prstGeom>
              </p:spPr>
            </p:pic>
          </mc:Fallback>
        </mc:AlternateContent>
        <mc:AlternateContent xmlns:mc="http://schemas.openxmlformats.org/markup-compatibility/2006">
          <mc:Choice xmlns:p14="http://schemas.microsoft.com/office/powerpoint/2010/main" Requires="p14">
            <p:contentPart p14:bwMode="auto" r:id="rId261">
              <p14:nvContentPartPr>
                <p14:cNvPr id="222" name="Ink 221">
                  <a:extLst>
                    <a:ext uri="{FF2B5EF4-FFF2-40B4-BE49-F238E27FC236}">
                      <a16:creationId xmlns:a16="http://schemas.microsoft.com/office/drawing/2014/main" id="{126DCB58-F2E7-320B-BF26-A0AE47759C0F}"/>
                    </a:ext>
                  </a:extLst>
                </p14:cNvPr>
                <p14:cNvContentPartPr/>
                <p14:nvPr/>
              </p14:nvContentPartPr>
              <p14:xfrm>
                <a:off x="2321072" y="3890522"/>
                <a:ext cx="106200" cy="153000"/>
              </p14:xfrm>
            </p:contentPart>
          </mc:Choice>
          <mc:Fallback>
            <p:pic>
              <p:nvPicPr>
                <p:cNvPr id="222" name="Ink 221">
                  <a:extLst>
                    <a:ext uri="{FF2B5EF4-FFF2-40B4-BE49-F238E27FC236}">
                      <a16:creationId xmlns:a16="http://schemas.microsoft.com/office/drawing/2014/main" id="{126DCB58-F2E7-320B-BF26-A0AE47759C0F}"/>
                    </a:ext>
                  </a:extLst>
                </p:cNvPr>
                <p:cNvPicPr/>
                <p:nvPr/>
              </p:nvPicPr>
              <p:blipFill>
                <a:blip r:embed="rId262"/>
                <a:stretch>
                  <a:fillRect/>
                </a:stretch>
              </p:blipFill>
              <p:spPr>
                <a:xfrm>
                  <a:off x="2312432" y="3881522"/>
                  <a:ext cx="123840" cy="170640"/>
                </a:xfrm>
                <a:prstGeom prst="rect">
                  <a:avLst/>
                </a:prstGeom>
              </p:spPr>
            </p:pic>
          </mc:Fallback>
        </mc:AlternateContent>
        <mc:AlternateContent xmlns:mc="http://schemas.openxmlformats.org/markup-compatibility/2006">
          <mc:Choice xmlns:p14="http://schemas.microsoft.com/office/powerpoint/2010/main" Requires="p14">
            <p:contentPart p14:bwMode="auto" r:id="rId263">
              <p14:nvContentPartPr>
                <p14:cNvPr id="223" name="Ink 222">
                  <a:extLst>
                    <a:ext uri="{FF2B5EF4-FFF2-40B4-BE49-F238E27FC236}">
                      <a16:creationId xmlns:a16="http://schemas.microsoft.com/office/drawing/2014/main" id="{FF648092-B2FD-5A22-CFEA-F834B95A5F24}"/>
                    </a:ext>
                  </a:extLst>
                </p14:cNvPr>
                <p14:cNvContentPartPr/>
                <p14:nvPr/>
              </p14:nvContentPartPr>
              <p14:xfrm>
                <a:off x="2455352" y="3911042"/>
                <a:ext cx="117720" cy="115560"/>
              </p14:xfrm>
            </p:contentPart>
          </mc:Choice>
          <mc:Fallback>
            <p:pic>
              <p:nvPicPr>
                <p:cNvPr id="223" name="Ink 222">
                  <a:extLst>
                    <a:ext uri="{FF2B5EF4-FFF2-40B4-BE49-F238E27FC236}">
                      <a16:creationId xmlns:a16="http://schemas.microsoft.com/office/drawing/2014/main" id="{FF648092-B2FD-5A22-CFEA-F834B95A5F24}"/>
                    </a:ext>
                  </a:extLst>
                </p:cNvPr>
                <p:cNvPicPr/>
                <p:nvPr/>
              </p:nvPicPr>
              <p:blipFill>
                <a:blip r:embed="rId264"/>
                <a:stretch>
                  <a:fillRect/>
                </a:stretch>
              </p:blipFill>
              <p:spPr>
                <a:xfrm>
                  <a:off x="2446352" y="3902402"/>
                  <a:ext cx="135360" cy="133200"/>
                </a:xfrm>
                <a:prstGeom prst="rect">
                  <a:avLst/>
                </a:prstGeom>
              </p:spPr>
            </p:pic>
          </mc:Fallback>
        </mc:AlternateContent>
        <mc:AlternateContent xmlns:mc="http://schemas.openxmlformats.org/markup-compatibility/2006">
          <mc:Choice xmlns:p14="http://schemas.microsoft.com/office/powerpoint/2010/main" Requires="p14">
            <p:contentPart p14:bwMode="auto" r:id="rId265">
              <p14:nvContentPartPr>
                <p14:cNvPr id="224" name="Ink 223">
                  <a:extLst>
                    <a:ext uri="{FF2B5EF4-FFF2-40B4-BE49-F238E27FC236}">
                      <a16:creationId xmlns:a16="http://schemas.microsoft.com/office/drawing/2014/main" id="{632BFE26-A3ED-8BEF-1967-EFDBBD1635BF}"/>
                    </a:ext>
                  </a:extLst>
                </p14:cNvPr>
                <p14:cNvContentPartPr/>
                <p14:nvPr/>
              </p14:nvContentPartPr>
              <p14:xfrm>
                <a:off x="2572712" y="3894122"/>
                <a:ext cx="276480" cy="127440"/>
              </p14:xfrm>
            </p:contentPart>
          </mc:Choice>
          <mc:Fallback>
            <p:pic>
              <p:nvPicPr>
                <p:cNvPr id="224" name="Ink 223">
                  <a:extLst>
                    <a:ext uri="{FF2B5EF4-FFF2-40B4-BE49-F238E27FC236}">
                      <a16:creationId xmlns:a16="http://schemas.microsoft.com/office/drawing/2014/main" id="{632BFE26-A3ED-8BEF-1967-EFDBBD1635BF}"/>
                    </a:ext>
                  </a:extLst>
                </p:cNvPr>
                <p:cNvPicPr/>
                <p:nvPr/>
              </p:nvPicPr>
              <p:blipFill>
                <a:blip r:embed="rId266"/>
                <a:stretch>
                  <a:fillRect/>
                </a:stretch>
              </p:blipFill>
              <p:spPr>
                <a:xfrm>
                  <a:off x="2563712" y="3885122"/>
                  <a:ext cx="294120" cy="1450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67">
            <p14:nvContentPartPr>
              <p14:cNvPr id="225" name="Ink 224">
                <a:extLst>
                  <a:ext uri="{FF2B5EF4-FFF2-40B4-BE49-F238E27FC236}">
                    <a16:creationId xmlns:a16="http://schemas.microsoft.com/office/drawing/2014/main" id="{47455A3F-DF44-B771-2377-E3535214C1A9}"/>
                  </a:ext>
                </a:extLst>
              </p14:cNvPr>
              <p14:cNvContentPartPr/>
              <p14:nvPr/>
            </p14:nvContentPartPr>
            <p14:xfrm>
              <a:off x="3068792" y="3860642"/>
              <a:ext cx="175680" cy="139320"/>
            </p14:xfrm>
          </p:contentPart>
        </mc:Choice>
        <mc:Fallback>
          <p:pic>
            <p:nvPicPr>
              <p:cNvPr id="225" name="Ink 224">
                <a:extLst>
                  <a:ext uri="{FF2B5EF4-FFF2-40B4-BE49-F238E27FC236}">
                    <a16:creationId xmlns:a16="http://schemas.microsoft.com/office/drawing/2014/main" id="{47455A3F-DF44-B771-2377-E3535214C1A9}"/>
                  </a:ext>
                </a:extLst>
              </p:cNvPr>
              <p:cNvPicPr/>
              <p:nvPr/>
            </p:nvPicPr>
            <p:blipFill>
              <a:blip r:embed="rId268"/>
              <a:stretch>
                <a:fillRect/>
              </a:stretch>
            </p:blipFill>
            <p:spPr>
              <a:xfrm>
                <a:off x="3059792" y="3852002"/>
                <a:ext cx="193320" cy="156960"/>
              </a:xfrm>
              <a:prstGeom prst="rect">
                <a:avLst/>
              </a:prstGeom>
            </p:spPr>
          </p:pic>
        </mc:Fallback>
      </mc:AlternateContent>
      <p:grpSp>
        <p:nvGrpSpPr>
          <p:cNvPr id="246" name="Group 245">
            <a:extLst>
              <a:ext uri="{FF2B5EF4-FFF2-40B4-BE49-F238E27FC236}">
                <a16:creationId xmlns:a16="http://schemas.microsoft.com/office/drawing/2014/main" id="{046FCD58-8AEA-B672-BE4D-AA226E683111}"/>
              </a:ext>
            </a:extLst>
          </p:cNvPr>
          <p:cNvGrpSpPr/>
          <p:nvPr/>
        </p:nvGrpSpPr>
        <p:grpSpPr>
          <a:xfrm>
            <a:off x="3491432" y="3775682"/>
            <a:ext cx="555840" cy="226800"/>
            <a:chOff x="3491432" y="3775682"/>
            <a:chExt cx="555840" cy="226800"/>
          </a:xfrm>
        </p:grpSpPr>
        <mc:AlternateContent xmlns:mc="http://schemas.openxmlformats.org/markup-compatibility/2006">
          <mc:Choice xmlns:p14="http://schemas.microsoft.com/office/powerpoint/2010/main" Requires="p14">
            <p:contentPart p14:bwMode="auto" r:id="rId269">
              <p14:nvContentPartPr>
                <p14:cNvPr id="226" name="Ink 225">
                  <a:extLst>
                    <a:ext uri="{FF2B5EF4-FFF2-40B4-BE49-F238E27FC236}">
                      <a16:creationId xmlns:a16="http://schemas.microsoft.com/office/drawing/2014/main" id="{DF745FBA-DC64-D6F9-7F35-9B24A3938128}"/>
                    </a:ext>
                  </a:extLst>
                </p14:cNvPr>
                <p14:cNvContentPartPr/>
                <p14:nvPr/>
              </p14:nvContentPartPr>
              <p14:xfrm>
                <a:off x="3491432" y="3786482"/>
                <a:ext cx="110520" cy="209160"/>
              </p14:xfrm>
            </p:contentPart>
          </mc:Choice>
          <mc:Fallback>
            <p:pic>
              <p:nvPicPr>
                <p:cNvPr id="226" name="Ink 225">
                  <a:extLst>
                    <a:ext uri="{FF2B5EF4-FFF2-40B4-BE49-F238E27FC236}">
                      <a16:creationId xmlns:a16="http://schemas.microsoft.com/office/drawing/2014/main" id="{DF745FBA-DC64-D6F9-7F35-9B24A3938128}"/>
                    </a:ext>
                  </a:extLst>
                </p:cNvPr>
                <p:cNvPicPr/>
                <p:nvPr/>
              </p:nvPicPr>
              <p:blipFill>
                <a:blip r:embed="rId270"/>
                <a:stretch>
                  <a:fillRect/>
                </a:stretch>
              </p:blipFill>
              <p:spPr>
                <a:xfrm>
                  <a:off x="3482432" y="3777482"/>
                  <a:ext cx="128160" cy="226800"/>
                </a:xfrm>
                <a:prstGeom prst="rect">
                  <a:avLst/>
                </a:prstGeom>
              </p:spPr>
            </p:pic>
          </mc:Fallback>
        </mc:AlternateContent>
        <mc:AlternateContent xmlns:mc="http://schemas.openxmlformats.org/markup-compatibility/2006">
          <mc:Choice xmlns:p14="http://schemas.microsoft.com/office/powerpoint/2010/main" Requires="p14">
            <p:contentPart p14:bwMode="auto" r:id="rId271">
              <p14:nvContentPartPr>
                <p14:cNvPr id="227" name="Ink 226">
                  <a:extLst>
                    <a:ext uri="{FF2B5EF4-FFF2-40B4-BE49-F238E27FC236}">
                      <a16:creationId xmlns:a16="http://schemas.microsoft.com/office/drawing/2014/main" id="{A7202444-EBDB-4D93-845E-0733D0EA4B1F}"/>
                    </a:ext>
                  </a:extLst>
                </p14:cNvPr>
                <p14:cNvContentPartPr/>
                <p14:nvPr/>
              </p14:nvContentPartPr>
              <p14:xfrm>
                <a:off x="3642272" y="3807002"/>
                <a:ext cx="161280" cy="195480"/>
              </p14:xfrm>
            </p:contentPart>
          </mc:Choice>
          <mc:Fallback>
            <p:pic>
              <p:nvPicPr>
                <p:cNvPr id="227" name="Ink 226">
                  <a:extLst>
                    <a:ext uri="{FF2B5EF4-FFF2-40B4-BE49-F238E27FC236}">
                      <a16:creationId xmlns:a16="http://schemas.microsoft.com/office/drawing/2014/main" id="{A7202444-EBDB-4D93-845E-0733D0EA4B1F}"/>
                    </a:ext>
                  </a:extLst>
                </p:cNvPr>
                <p:cNvPicPr/>
                <p:nvPr/>
              </p:nvPicPr>
              <p:blipFill>
                <a:blip r:embed="rId272"/>
                <a:stretch>
                  <a:fillRect/>
                </a:stretch>
              </p:blipFill>
              <p:spPr>
                <a:xfrm>
                  <a:off x="3633632" y="3798002"/>
                  <a:ext cx="178920" cy="213120"/>
                </a:xfrm>
                <a:prstGeom prst="rect">
                  <a:avLst/>
                </a:prstGeom>
              </p:spPr>
            </p:pic>
          </mc:Fallback>
        </mc:AlternateContent>
        <mc:AlternateContent xmlns:mc="http://schemas.openxmlformats.org/markup-compatibility/2006">
          <mc:Choice xmlns:p14="http://schemas.microsoft.com/office/powerpoint/2010/main" Requires="p14">
            <p:contentPart p14:bwMode="auto" r:id="rId273">
              <p14:nvContentPartPr>
                <p14:cNvPr id="228" name="Ink 227">
                  <a:extLst>
                    <a:ext uri="{FF2B5EF4-FFF2-40B4-BE49-F238E27FC236}">
                      <a16:creationId xmlns:a16="http://schemas.microsoft.com/office/drawing/2014/main" id="{8BF9BCB2-F1CE-F31F-EBBD-44A164AB178B}"/>
                    </a:ext>
                  </a:extLst>
                </p14:cNvPr>
                <p14:cNvContentPartPr/>
                <p14:nvPr/>
              </p14:nvContentPartPr>
              <p14:xfrm>
                <a:off x="3804992" y="3792602"/>
                <a:ext cx="16200" cy="148320"/>
              </p14:xfrm>
            </p:contentPart>
          </mc:Choice>
          <mc:Fallback>
            <p:pic>
              <p:nvPicPr>
                <p:cNvPr id="228" name="Ink 227">
                  <a:extLst>
                    <a:ext uri="{FF2B5EF4-FFF2-40B4-BE49-F238E27FC236}">
                      <a16:creationId xmlns:a16="http://schemas.microsoft.com/office/drawing/2014/main" id="{8BF9BCB2-F1CE-F31F-EBBD-44A164AB178B}"/>
                    </a:ext>
                  </a:extLst>
                </p:cNvPr>
                <p:cNvPicPr/>
                <p:nvPr/>
              </p:nvPicPr>
              <p:blipFill>
                <a:blip r:embed="rId274"/>
                <a:stretch>
                  <a:fillRect/>
                </a:stretch>
              </p:blipFill>
              <p:spPr>
                <a:xfrm>
                  <a:off x="3796352" y="3783602"/>
                  <a:ext cx="33840" cy="165960"/>
                </a:xfrm>
                <a:prstGeom prst="rect">
                  <a:avLst/>
                </a:prstGeom>
              </p:spPr>
            </p:pic>
          </mc:Fallback>
        </mc:AlternateContent>
        <mc:AlternateContent xmlns:mc="http://schemas.openxmlformats.org/markup-compatibility/2006">
          <mc:Choice xmlns:p14="http://schemas.microsoft.com/office/powerpoint/2010/main" Requires="p14">
            <p:contentPart p14:bwMode="auto" r:id="rId275">
              <p14:nvContentPartPr>
                <p14:cNvPr id="229" name="Ink 228">
                  <a:extLst>
                    <a:ext uri="{FF2B5EF4-FFF2-40B4-BE49-F238E27FC236}">
                      <a16:creationId xmlns:a16="http://schemas.microsoft.com/office/drawing/2014/main" id="{9F97303D-E47D-D165-5278-76C56043C7C7}"/>
                    </a:ext>
                  </a:extLst>
                </p14:cNvPr>
                <p14:cNvContentPartPr/>
                <p14:nvPr/>
              </p14:nvContentPartPr>
              <p14:xfrm>
                <a:off x="3798152" y="3775682"/>
                <a:ext cx="66600" cy="109080"/>
              </p14:xfrm>
            </p:contentPart>
          </mc:Choice>
          <mc:Fallback>
            <p:pic>
              <p:nvPicPr>
                <p:cNvPr id="229" name="Ink 228">
                  <a:extLst>
                    <a:ext uri="{FF2B5EF4-FFF2-40B4-BE49-F238E27FC236}">
                      <a16:creationId xmlns:a16="http://schemas.microsoft.com/office/drawing/2014/main" id="{9F97303D-E47D-D165-5278-76C56043C7C7}"/>
                    </a:ext>
                  </a:extLst>
                </p:cNvPr>
                <p:cNvPicPr/>
                <p:nvPr/>
              </p:nvPicPr>
              <p:blipFill>
                <a:blip r:embed="rId276"/>
                <a:stretch>
                  <a:fillRect/>
                </a:stretch>
              </p:blipFill>
              <p:spPr>
                <a:xfrm>
                  <a:off x="3789152" y="3767042"/>
                  <a:ext cx="84240" cy="126720"/>
                </a:xfrm>
                <a:prstGeom prst="rect">
                  <a:avLst/>
                </a:prstGeom>
              </p:spPr>
            </p:pic>
          </mc:Fallback>
        </mc:AlternateContent>
        <mc:AlternateContent xmlns:mc="http://schemas.openxmlformats.org/markup-compatibility/2006">
          <mc:Choice xmlns:p14="http://schemas.microsoft.com/office/powerpoint/2010/main" Requires="p14">
            <p:contentPart p14:bwMode="auto" r:id="rId277">
              <p14:nvContentPartPr>
                <p14:cNvPr id="230" name="Ink 229">
                  <a:extLst>
                    <a:ext uri="{FF2B5EF4-FFF2-40B4-BE49-F238E27FC236}">
                      <a16:creationId xmlns:a16="http://schemas.microsoft.com/office/drawing/2014/main" id="{74E06E23-27AF-C9E1-A1DB-872403AEDFDA}"/>
                    </a:ext>
                  </a:extLst>
                </p14:cNvPr>
                <p14:cNvContentPartPr/>
                <p14:nvPr/>
              </p14:nvContentPartPr>
              <p14:xfrm>
                <a:off x="3930632" y="3795842"/>
                <a:ext cx="116640" cy="185400"/>
              </p14:xfrm>
            </p:contentPart>
          </mc:Choice>
          <mc:Fallback>
            <p:pic>
              <p:nvPicPr>
                <p:cNvPr id="230" name="Ink 229">
                  <a:extLst>
                    <a:ext uri="{FF2B5EF4-FFF2-40B4-BE49-F238E27FC236}">
                      <a16:creationId xmlns:a16="http://schemas.microsoft.com/office/drawing/2014/main" id="{74E06E23-27AF-C9E1-A1DB-872403AEDFDA}"/>
                    </a:ext>
                  </a:extLst>
                </p:cNvPr>
                <p:cNvPicPr/>
                <p:nvPr/>
              </p:nvPicPr>
              <p:blipFill>
                <a:blip r:embed="rId278"/>
                <a:stretch>
                  <a:fillRect/>
                </a:stretch>
              </p:blipFill>
              <p:spPr>
                <a:xfrm>
                  <a:off x="3921992" y="3787202"/>
                  <a:ext cx="134280" cy="203040"/>
                </a:xfrm>
                <a:prstGeom prst="rect">
                  <a:avLst/>
                </a:prstGeom>
              </p:spPr>
            </p:pic>
          </mc:Fallback>
        </mc:AlternateContent>
      </p:grpSp>
      <p:grpSp>
        <p:nvGrpSpPr>
          <p:cNvPr id="245" name="Group 244">
            <a:extLst>
              <a:ext uri="{FF2B5EF4-FFF2-40B4-BE49-F238E27FC236}">
                <a16:creationId xmlns:a16="http://schemas.microsoft.com/office/drawing/2014/main" id="{1475026E-DA61-C5ED-0D86-6C77CEAB5252}"/>
              </a:ext>
            </a:extLst>
          </p:cNvPr>
          <p:cNvGrpSpPr/>
          <p:nvPr/>
        </p:nvGrpSpPr>
        <p:grpSpPr>
          <a:xfrm>
            <a:off x="4368392" y="3780002"/>
            <a:ext cx="406800" cy="179640"/>
            <a:chOff x="4368392" y="3780002"/>
            <a:chExt cx="406800" cy="179640"/>
          </a:xfrm>
        </p:grpSpPr>
        <mc:AlternateContent xmlns:mc="http://schemas.openxmlformats.org/markup-compatibility/2006">
          <mc:Choice xmlns:p14="http://schemas.microsoft.com/office/powerpoint/2010/main" Requires="p14">
            <p:contentPart p14:bwMode="auto" r:id="rId279">
              <p14:nvContentPartPr>
                <p14:cNvPr id="231" name="Ink 230">
                  <a:extLst>
                    <a:ext uri="{FF2B5EF4-FFF2-40B4-BE49-F238E27FC236}">
                      <a16:creationId xmlns:a16="http://schemas.microsoft.com/office/drawing/2014/main" id="{E25D8E5A-E29D-3C2C-1C45-AB5CA7988CF3}"/>
                    </a:ext>
                  </a:extLst>
                </p14:cNvPr>
                <p14:cNvContentPartPr/>
                <p14:nvPr/>
              </p14:nvContentPartPr>
              <p14:xfrm>
                <a:off x="4368392" y="3780002"/>
                <a:ext cx="101880" cy="179640"/>
              </p14:xfrm>
            </p:contentPart>
          </mc:Choice>
          <mc:Fallback>
            <p:pic>
              <p:nvPicPr>
                <p:cNvPr id="231" name="Ink 230">
                  <a:extLst>
                    <a:ext uri="{FF2B5EF4-FFF2-40B4-BE49-F238E27FC236}">
                      <a16:creationId xmlns:a16="http://schemas.microsoft.com/office/drawing/2014/main" id="{E25D8E5A-E29D-3C2C-1C45-AB5CA7988CF3}"/>
                    </a:ext>
                  </a:extLst>
                </p:cNvPr>
                <p:cNvPicPr/>
                <p:nvPr/>
              </p:nvPicPr>
              <p:blipFill>
                <a:blip r:embed="rId280"/>
                <a:stretch>
                  <a:fillRect/>
                </a:stretch>
              </p:blipFill>
              <p:spPr>
                <a:xfrm>
                  <a:off x="4359752" y="3771002"/>
                  <a:ext cx="119520" cy="197280"/>
                </a:xfrm>
                <a:prstGeom prst="rect">
                  <a:avLst/>
                </a:prstGeom>
              </p:spPr>
            </p:pic>
          </mc:Fallback>
        </mc:AlternateContent>
        <mc:AlternateContent xmlns:mc="http://schemas.openxmlformats.org/markup-compatibility/2006">
          <mc:Choice xmlns:p14="http://schemas.microsoft.com/office/powerpoint/2010/main" Requires="p14">
            <p:contentPart p14:bwMode="auto" r:id="rId281">
              <p14:nvContentPartPr>
                <p14:cNvPr id="232" name="Ink 231">
                  <a:extLst>
                    <a:ext uri="{FF2B5EF4-FFF2-40B4-BE49-F238E27FC236}">
                      <a16:creationId xmlns:a16="http://schemas.microsoft.com/office/drawing/2014/main" id="{9FB6A874-4EB0-3779-FA7B-F42959E5A15C}"/>
                    </a:ext>
                  </a:extLst>
                </p14:cNvPr>
                <p14:cNvContentPartPr/>
                <p14:nvPr/>
              </p14:nvContentPartPr>
              <p14:xfrm>
                <a:off x="4512752" y="3790082"/>
                <a:ext cx="251280" cy="141840"/>
              </p14:xfrm>
            </p:contentPart>
          </mc:Choice>
          <mc:Fallback>
            <p:pic>
              <p:nvPicPr>
                <p:cNvPr id="232" name="Ink 231">
                  <a:extLst>
                    <a:ext uri="{FF2B5EF4-FFF2-40B4-BE49-F238E27FC236}">
                      <a16:creationId xmlns:a16="http://schemas.microsoft.com/office/drawing/2014/main" id="{9FB6A874-4EB0-3779-FA7B-F42959E5A15C}"/>
                    </a:ext>
                  </a:extLst>
                </p:cNvPr>
                <p:cNvPicPr/>
                <p:nvPr/>
              </p:nvPicPr>
              <p:blipFill>
                <a:blip r:embed="rId282"/>
                <a:stretch>
                  <a:fillRect/>
                </a:stretch>
              </p:blipFill>
              <p:spPr>
                <a:xfrm>
                  <a:off x="4503752" y="3781442"/>
                  <a:ext cx="268920" cy="159480"/>
                </a:xfrm>
                <a:prstGeom prst="rect">
                  <a:avLst/>
                </a:prstGeom>
              </p:spPr>
            </p:pic>
          </mc:Fallback>
        </mc:AlternateContent>
        <mc:AlternateContent xmlns:mc="http://schemas.openxmlformats.org/markup-compatibility/2006">
          <mc:Choice xmlns:p14="http://schemas.microsoft.com/office/powerpoint/2010/main" Requires="p14">
            <p:contentPart p14:bwMode="auto" r:id="rId283">
              <p14:nvContentPartPr>
                <p14:cNvPr id="233" name="Ink 232">
                  <a:extLst>
                    <a:ext uri="{FF2B5EF4-FFF2-40B4-BE49-F238E27FC236}">
                      <a16:creationId xmlns:a16="http://schemas.microsoft.com/office/drawing/2014/main" id="{1DC97753-3595-276C-5C32-E80DBBE85B0E}"/>
                    </a:ext>
                  </a:extLst>
                </p14:cNvPr>
                <p14:cNvContentPartPr/>
                <p14:nvPr/>
              </p14:nvContentPartPr>
              <p14:xfrm>
                <a:off x="4665752" y="3824282"/>
                <a:ext cx="109440" cy="37440"/>
              </p14:xfrm>
            </p:contentPart>
          </mc:Choice>
          <mc:Fallback>
            <p:pic>
              <p:nvPicPr>
                <p:cNvPr id="233" name="Ink 232">
                  <a:extLst>
                    <a:ext uri="{FF2B5EF4-FFF2-40B4-BE49-F238E27FC236}">
                      <a16:creationId xmlns:a16="http://schemas.microsoft.com/office/drawing/2014/main" id="{1DC97753-3595-276C-5C32-E80DBBE85B0E}"/>
                    </a:ext>
                  </a:extLst>
                </p:cNvPr>
                <p:cNvPicPr/>
                <p:nvPr/>
              </p:nvPicPr>
              <p:blipFill>
                <a:blip r:embed="rId284"/>
                <a:stretch>
                  <a:fillRect/>
                </a:stretch>
              </p:blipFill>
              <p:spPr>
                <a:xfrm>
                  <a:off x="4656752" y="3815642"/>
                  <a:ext cx="127080" cy="55080"/>
                </a:xfrm>
                <a:prstGeom prst="rect">
                  <a:avLst/>
                </a:prstGeom>
              </p:spPr>
            </p:pic>
          </mc:Fallback>
        </mc:AlternateContent>
      </p:grpSp>
      <p:grpSp>
        <p:nvGrpSpPr>
          <p:cNvPr id="244" name="Group 243">
            <a:extLst>
              <a:ext uri="{FF2B5EF4-FFF2-40B4-BE49-F238E27FC236}">
                <a16:creationId xmlns:a16="http://schemas.microsoft.com/office/drawing/2014/main" id="{0B89DEC1-17F8-1A5B-8754-A385E13E4514}"/>
              </a:ext>
            </a:extLst>
          </p:cNvPr>
          <p:cNvGrpSpPr/>
          <p:nvPr/>
        </p:nvGrpSpPr>
        <p:grpSpPr>
          <a:xfrm>
            <a:off x="5024312" y="3801602"/>
            <a:ext cx="393840" cy="167400"/>
            <a:chOff x="5024312" y="3801602"/>
            <a:chExt cx="393840" cy="167400"/>
          </a:xfrm>
        </p:grpSpPr>
        <mc:AlternateContent xmlns:mc="http://schemas.openxmlformats.org/markup-compatibility/2006">
          <mc:Choice xmlns:p14="http://schemas.microsoft.com/office/powerpoint/2010/main" Requires="p14">
            <p:contentPart p14:bwMode="auto" r:id="rId285">
              <p14:nvContentPartPr>
                <p14:cNvPr id="234" name="Ink 233">
                  <a:extLst>
                    <a:ext uri="{FF2B5EF4-FFF2-40B4-BE49-F238E27FC236}">
                      <a16:creationId xmlns:a16="http://schemas.microsoft.com/office/drawing/2014/main" id="{2443FE98-B943-780B-E13A-A982D4E8304C}"/>
                    </a:ext>
                  </a:extLst>
                </p14:cNvPr>
                <p14:cNvContentPartPr/>
                <p14:nvPr/>
              </p14:nvContentPartPr>
              <p14:xfrm>
                <a:off x="5024312" y="3801602"/>
                <a:ext cx="265680" cy="167400"/>
              </p14:xfrm>
            </p:contentPart>
          </mc:Choice>
          <mc:Fallback>
            <p:pic>
              <p:nvPicPr>
                <p:cNvPr id="234" name="Ink 233">
                  <a:extLst>
                    <a:ext uri="{FF2B5EF4-FFF2-40B4-BE49-F238E27FC236}">
                      <a16:creationId xmlns:a16="http://schemas.microsoft.com/office/drawing/2014/main" id="{2443FE98-B943-780B-E13A-A982D4E8304C}"/>
                    </a:ext>
                  </a:extLst>
                </p:cNvPr>
                <p:cNvPicPr/>
                <p:nvPr/>
              </p:nvPicPr>
              <p:blipFill>
                <a:blip r:embed="rId286"/>
                <a:stretch>
                  <a:fillRect/>
                </a:stretch>
              </p:blipFill>
              <p:spPr>
                <a:xfrm>
                  <a:off x="5015312" y="3792602"/>
                  <a:ext cx="283320" cy="185040"/>
                </a:xfrm>
                <a:prstGeom prst="rect">
                  <a:avLst/>
                </a:prstGeom>
              </p:spPr>
            </p:pic>
          </mc:Fallback>
        </mc:AlternateContent>
        <mc:AlternateContent xmlns:mc="http://schemas.openxmlformats.org/markup-compatibility/2006">
          <mc:Choice xmlns:p14="http://schemas.microsoft.com/office/powerpoint/2010/main" Requires="p14">
            <p:contentPart p14:bwMode="auto" r:id="rId287">
              <p14:nvContentPartPr>
                <p14:cNvPr id="235" name="Ink 234">
                  <a:extLst>
                    <a:ext uri="{FF2B5EF4-FFF2-40B4-BE49-F238E27FC236}">
                      <a16:creationId xmlns:a16="http://schemas.microsoft.com/office/drawing/2014/main" id="{E3760697-A740-E73D-BEA1-B924D21F30D6}"/>
                    </a:ext>
                  </a:extLst>
                </p14:cNvPr>
                <p14:cNvContentPartPr/>
                <p14:nvPr/>
              </p14:nvContentPartPr>
              <p14:xfrm>
                <a:off x="5349752" y="3844442"/>
                <a:ext cx="68400" cy="100080"/>
              </p14:xfrm>
            </p:contentPart>
          </mc:Choice>
          <mc:Fallback>
            <p:pic>
              <p:nvPicPr>
                <p:cNvPr id="235" name="Ink 234">
                  <a:extLst>
                    <a:ext uri="{FF2B5EF4-FFF2-40B4-BE49-F238E27FC236}">
                      <a16:creationId xmlns:a16="http://schemas.microsoft.com/office/drawing/2014/main" id="{E3760697-A740-E73D-BEA1-B924D21F30D6}"/>
                    </a:ext>
                  </a:extLst>
                </p:cNvPr>
                <p:cNvPicPr/>
                <p:nvPr/>
              </p:nvPicPr>
              <p:blipFill>
                <a:blip r:embed="rId288"/>
                <a:stretch>
                  <a:fillRect/>
                </a:stretch>
              </p:blipFill>
              <p:spPr>
                <a:xfrm>
                  <a:off x="5341112" y="3835802"/>
                  <a:ext cx="86040" cy="117720"/>
                </a:xfrm>
                <a:prstGeom prst="rect">
                  <a:avLst/>
                </a:prstGeom>
              </p:spPr>
            </p:pic>
          </mc:Fallback>
        </mc:AlternateContent>
      </p:grpSp>
      <p:grpSp>
        <p:nvGrpSpPr>
          <p:cNvPr id="254" name="Group 253">
            <a:extLst>
              <a:ext uri="{FF2B5EF4-FFF2-40B4-BE49-F238E27FC236}">
                <a16:creationId xmlns:a16="http://schemas.microsoft.com/office/drawing/2014/main" id="{75CD1E16-0939-AAE6-4FFE-D3420DA3383A}"/>
              </a:ext>
            </a:extLst>
          </p:cNvPr>
          <p:cNvGrpSpPr/>
          <p:nvPr/>
        </p:nvGrpSpPr>
        <p:grpSpPr>
          <a:xfrm>
            <a:off x="5662952" y="3740402"/>
            <a:ext cx="1561320" cy="199080"/>
            <a:chOff x="5662952" y="3740402"/>
            <a:chExt cx="1561320" cy="199080"/>
          </a:xfrm>
        </p:grpSpPr>
        <mc:AlternateContent xmlns:mc="http://schemas.openxmlformats.org/markup-compatibility/2006">
          <mc:Choice xmlns:p14="http://schemas.microsoft.com/office/powerpoint/2010/main" Requires="p14">
            <p:contentPart p14:bwMode="auto" r:id="rId289">
              <p14:nvContentPartPr>
                <p14:cNvPr id="236" name="Ink 235">
                  <a:extLst>
                    <a:ext uri="{FF2B5EF4-FFF2-40B4-BE49-F238E27FC236}">
                      <a16:creationId xmlns:a16="http://schemas.microsoft.com/office/drawing/2014/main" id="{03D18DBF-88A3-3039-FD89-3D439A606566}"/>
                    </a:ext>
                  </a:extLst>
                </p14:cNvPr>
                <p14:cNvContentPartPr/>
                <p14:nvPr/>
              </p14:nvContentPartPr>
              <p14:xfrm>
                <a:off x="5686352" y="3816722"/>
                <a:ext cx="51480" cy="115200"/>
              </p14:xfrm>
            </p:contentPart>
          </mc:Choice>
          <mc:Fallback>
            <p:pic>
              <p:nvPicPr>
                <p:cNvPr id="236" name="Ink 235">
                  <a:extLst>
                    <a:ext uri="{FF2B5EF4-FFF2-40B4-BE49-F238E27FC236}">
                      <a16:creationId xmlns:a16="http://schemas.microsoft.com/office/drawing/2014/main" id="{03D18DBF-88A3-3039-FD89-3D439A606566}"/>
                    </a:ext>
                  </a:extLst>
                </p:cNvPr>
                <p:cNvPicPr/>
                <p:nvPr/>
              </p:nvPicPr>
              <p:blipFill>
                <a:blip r:embed="rId290"/>
                <a:stretch>
                  <a:fillRect/>
                </a:stretch>
              </p:blipFill>
              <p:spPr>
                <a:xfrm>
                  <a:off x="5677712" y="3808082"/>
                  <a:ext cx="69120" cy="132840"/>
                </a:xfrm>
                <a:prstGeom prst="rect">
                  <a:avLst/>
                </a:prstGeom>
              </p:spPr>
            </p:pic>
          </mc:Fallback>
        </mc:AlternateContent>
        <mc:AlternateContent xmlns:mc="http://schemas.openxmlformats.org/markup-compatibility/2006">
          <mc:Choice xmlns:p14="http://schemas.microsoft.com/office/powerpoint/2010/main" Requires="p14">
            <p:contentPart p14:bwMode="auto" r:id="rId291">
              <p14:nvContentPartPr>
                <p14:cNvPr id="237" name="Ink 236">
                  <a:extLst>
                    <a:ext uri="{FF2B5EF4-FFF2-40B4-BE49-F238E27FC236}">
                      <a16:creationId xmlns:a16="http://schemas.microsoft.com/office/drawing/2014/main" id="{97BEFFB0-9E90-7498-C606-2D92F19BF8C5}"/>
                    </a:ext>
                  </a:extLst>
                </p14:cNvPr>
                <p14:cNvContentPartPr/>
                <p14:nvPr/>
              </p14:nvContentPartPr>
              <p14:xfrm>
                <a:off x="5662952" y="3740402"/>
                <a:ext cx="40320" cy="45360"/>
              </p14:xfrm>
            </p:contentPart>
          </mc:Choice>
          <mc:Fallback>
            <p:pic>
              <p:nvPicPr>
                <p:cNvPr id="237" name="Ink 236">
                  <a:extLst>
                    <a:ext uri="{FF2B5EF4-FFF2-40B4-BE49-F238E27FC236}">
                      <a16:creationId xmlns:a16="http://schemas.microsoft.com/office/drawing/2014/main" id="{97BEFFB0-9E90-7498-C606-2D92F19BF8C5}"/>
                    </a:ext>
                  </a:extLst>
                </p:cNvPr>
                <p:cNvPicPr/>
                <p:nvPr/>
              </p:nvPicPr>
              <p:blipFill>
                <a:blip r:embed="rId292"/>
                <a:stretch>
                  <a:fillRect/>
                </a:stretch>
              </p:blipFill>
              <p:spPr>
                <a:xfrm>
                  <a:off x="5653952" y="3731402"/>
                  <a:ext cx="57960" cy="63000"/>
                </a:xfrm>
                <a:prstGeom prst="rect">
                  <a:avLst/>
                </a:prstGeom>
              </p:spPr>
            </p:pic>
          </mc:Fallback>
        </mc:AlternateContent>
        <mc:AlternateContent xmlns:mc="http://schemas.openxmlformats.org/markup-compatibility/2006">
          <mc:Choice xmlns:p14="http://schemas.microsoft.com/office/powerpoint/2010/main" Requires="p14">
            <p:contentPart p14:bwMode="auto" r:id="rId293">
              <p14:nvContentPartPr>
                <p14:cNvPr id="238" name="Ink 237">
                  <a:extLst>
                    <a:ext uri="{FF2B5EF4-FFF2-40B4-BE49-F238E27FC236}">
                      <a16:creationId xmlns:a16="http://schemas.microsoft.com/office/drawing/2014/main" id="{A29C0A39-BD62-8593-8912-70B7ADB56BFA}"/>
                    </a:ext>
                  </a:extLst>
                </p14:cNvPr>
                <p14:cNvContentPartPr/>
                <p14:nvPr/>
              </p14:nvContentPartPr>
              <p14:xfrm>
                <a:off x="5757632" y="3819242"/>
                <a:ext cx="67320" cy="107640"/>
              </p14:xfrm>
            </p:contentPart>
          </mc:Choice>
          <mc:Fallback>
            <p:pic>
              <p:nvPicPr>
                <p:cNvPr id="238" name="Ink 237">
                  <a:extLst>
                    <a:ext uri="{FF2B5EF4-FFF2-40B4-BE49-F238E27FC236}">
                      <a16:creationId xmlns:a16="http://schemas.microsoft.com/office/drawing/2014/main" id="{A29C0A39-BD62-8593-8912-70B7ADB56BFA}"/>
                    </a:ext>
                  </a:extLst>
                </p:cNvPr>
                <p:cNvPicPr/>
                <p:nvPr/>
              </p:nvPicPr>
              <p:blipFill>
                <a:blip r:embed="rId294"/>
                <a:stretch>
                  <a:fillRect/>
                </a:stretch>
              </p:blipFill>
              <p:spPr>
                <a:xfrm>
                  <a:off x="5748632" y="3810242"/>
                  <a:ext cx="84960" cy="125280"/>
                </a:xfrm>
                <a:prstGeom prst="rect">
                  <a:avLst/>
                </a:prstGeom>
              </p:spPr>
            </p:pic>
          </mc:Fallback>
        </mc:AlternateContent>
        <mc:AlternateContent xmlns:mc="http://schemas.openxmlformats.org/markup-compatibility/2006">
          <mc:Choice xmlns:p14="http://schemas.microsoft.com/office/powerpoint/2010/main" Requires="p14">
            <p:contentPart p14:bwMode="auto" r:id="rId295">
              <p14:nvContentPartPr>
                <p14:cNvPr id="239" name="Ink 238">
                  <a:extLst>
                    <a:ext uri="{FF2B5EF4-FFF2-40B4-BE49-F238E27FC236}">
                      <a16:creationId xmlns:a16="http://schemas.microsoft.com/office/drawing/2014/main" id="{14254C0C-1A27-CF4C-2376-71FCDB0FD7F8}"/>
                    </a:ext>
                  </a:extLst>
                </p14:cNvPr>
                <p14:cNvContentPartPr/>
                <p14:nvPr/>
              </p14:nvContentPartPr>
              <p14:xfrm>
                <a:off x="5900192" y="3761282"/>
                <a:ext cx="325440" cy="169200"/>
              </p14:xfrm>
            </p:contentPart>
          </mc:Choice>
          <mc:Fallback>
            <p:pic>
              <p:nvPicPr>
                <p:cNvPr id="239" name="Ink 238">
                  <a:extLst>
                    <a:ext uri="{FF2B5EF4-FFF2-40B4-BE49-F238E27FC236}">
                      <a16:creationId xmlns:a16="http://schemas.microsoft.com/office/drawing/2014/main" id="{14254C0C-1A27-CF4C-2376-71FCDB0FD7F8}"/>
                    </a:ext>
                  </a:extLst>
                </p:cNvPr>
                <p:cNvPicPr/>
                <p:nvPr/>
              </p:nvPicPr>
              <p:blipFill>
                <a:blip r:embed="rId296"/>
                <a:stretch>
                  <a:fillRect/>
                </a:stretch>
              </p:blipFill>
              <p:spPr>
                <a:xfrm>
                  <a:off x="5891552" y="3752282"/>
                  <a:ext cx="343080" cy="186840"/>
                </a:xfrm>
                <a:prstGeom prst="rect">
                  <a:avLst/>
                </a:prstGeom>
              </p:spPr>
            </p:pic>
          </mc:Fallback>
        </mc:AlternateContent>
        <mc:AlternateContent xmlns:mc="http://schemas.openxmlformats.org/markup-compatibility/2006">
          <mc:Choice xmlns:p14="http://schemas.microsoft.com/office/powerpoint/2010/main" Requires="p14">
            <p:contentPart p14:bwMode="auto" r:id="rId297">
              <p14:nvContentPartPr>
                <p14:cNvPr id="240" name="Ink 239">
                  <a:extLst>
                    <a:ext uri="{FF2B5EF4-FFF2-40B4-BE49-F238E27FC236}">
                      <a16:creationId xmlns:a16="http://schemas.microsoft.com/office/drawing/2014/main" id="{A3A1337B-5019-ECD0-25E0-F19E88D1E028}"/>
                    </a:ext>
                  </a:extLst>
                </p14:cNvPr>
                <p14:cNvContentPartPr/>
                <p14:nvPr/>
              </p14:nvContentPartPr>
              <p14:xfrm>
                <a:off x="6228512" y="3758042"/>
                <a:ext cx="108360" cy="181440"/>
              </p14:xfrm>
            </p:contentPart>
          </mc:Choice>
          <mc:Fallback>
            <p:pic>
              <p:nvPicPr>
                <p:cNvPr id="240" name="Ink 239">
                  <a:extLst>
                    <a:ext uri="{FF2B5EF4-FFF2-40B4-BE49-F238E27FC236}">
                      <a16:creationId xmlns:a16="http://schemas.microsoft.com/office/drawing/2014/main" id="{A3A1337B-5019-ECD0-25E0-F19E88D1E028}"/>
                    </a:ext>
                  </a:extLst>
                </p:cNvPr>
                <p:cNvPicPr/>
                <p:nvPr/>
              </p:nvPicPr>
              <p:blipFill>
                <a:blip r:embed="rId298"/>
                <a:stretch>
                  <a:fillRect/>
                </a:stretch>
              </p:blipFill>
              <p:spPr>
                <a:xfrm>
                  <a:off x="6219872" y="3749402"/>
                  <a:ext cx="126000" cy="199080"/>
                </a:xfrm>
                <a:prstGeom prst="rect">
                  <a:avLst/>
                </a:prstGeom>
              </p:spPr>
            </p:pic>
          </mc:Fallback>
        </mc:AlternateContent>
        <mc:AlternateContent xmlns:mc="http://schemas.openxmlformats.org/markup-compatibility/2006">
          <mc:Choice xmlns:p14="http://schemas.microsoft.com/office/powerpoint/2010/main" Requires="p14">
            <p:contentPart p14:bwMode="auto" r:id="rId299">
              <p14:nvContentPartPr>
                <p14:cNvPr id="241" name="Ink 240">
                  <a:extLst>
                    <a:ext uri="{FF2B5EF4-FFF2-40B4-BE49-F238E27FC236}">
                      <a16:creationId xmlns:a16="http://schemas.microsoft.com/office/drawing/2014/main" id="{1127E05E-40E0-5087-A604-B6DF2DCE5E20}"/>
                    </a:ext>
                  </a:extLst>
                </p14:cNvPr>
                <p14:cNvContentPartPr/>
                <p14:nvPr/>
              </p14:nvContentPartPr>
              <p14:xfrm>
                <a:off x="6389072" y="3824282"/>
                <a:ext cx="146520" cy="110520"/>
              </p14:xfrm>
            </p:contentPart>
          </mc:Choice>
          <mc:Fallback>
            <p:pic>
              <p:nvPicPr>
                <p:cNvPr id="241" name="Ink 240">
                  <a:extLst>
                    <a:ext uri="{FF2B5EF4-FFF2-40B4-BE49-F238E27FC236}">
                      <a16:creationId xmlns:a16="http://schemas.microsoft.com/office/drawing/2014/main" id="{1127E05E-40E0-5087-A604-B6DF2DCE5E20}"/>
                    </a:ext>
                  </a:extLst>
                </p:cNvPr>
                <p:cNvPicPr/>
                <p:nvPr/>
              </p:nvPicPr>
              <p:blipFill>
                <a:blip r:embed="rId300"/>
                <a:stretch>
                  <a:fillRect/>
                </a:stretch>
              </p:blipFill>
              <p:spPr>
                <a:xfrm>
                  <a:off x="6380432" y="3815282"/>
                  <a:ext cx="164160" cy="128160"/>
                </a:xfrm>
                <a:prstGeom prst="rect">
                  <a:avLst/>
                </a:prstGeom>
              </p:spPr>
            </p:pic>
          </mc:Fallback>
        </mc:AlternateContent>
        <mc:AlternateContent xmlns:mc="http://schemas.openxmlformats.org/markup-compatibility/2006">
          <mc:Choice xmlns:p14="http://schemas.microsoft.com/office/powerpoint/2010/main" Requires="p14">
            <p:contentPart p14:bwMode="auto" r:id="rId301">
              <p14:nvContentPartPr>
                <p14:cNvPr id="242" name="Ink 241">
                  <a:extLst>
                    <a:ext uri="{FF2B5EF4-FFF2-40B4-BE49-F238E27FC236}">
                      <a16:creationId xmlns:a16="http://schemas.microsoft.com/office/drawing/2014/main" id="{7FCC0FEA-53E7-E39B-C468-9C850A1B57CA}"/>
                    </a:ext>
                  </a:extLst>
                </p14:cNvPr>
                <p14:cNvContentPartPr/>
                <p14:nvPr/>
              </p14:nvContentPartPr>
              <p14:xfrm>
                <a:off x="6697592" y="3817082"/>
                <a:ext cx="252360" cy="120960"/>
              </p14:xfrm>
            </p:contentPart>
          </mc:Choice>
          <mc:Fallback>
            <p:pic>
              <p:nvPicPr>
                <p:cNvPr id="242" name="Ink 241">
                  <a:extLst>
                    <a:ext uri="{FF2B5EF4-FFF2-40B4-BE49-F238E27FC236}">
                      <a16:creationId xmlns:a16="http://schemas.microsoft.com/office/drawing/2014/main" id="{7FCC0FEA-53E7-E39B-C468-9C850A1B57CA}"/>
                    </a:ext>
                  </a:extLst>
                </p:cNvPr>
                <p:cNvPicPr/>
                <p:nvPr/>
              </p:nvPicPr>
              <p:blipFill>
                <a:blip r:embed="rId302"/>
                <a:stretch>
                  <a:fillRect/>
                </a:stretch>
              </p:blipFill>
              <p:spPr>
                <a:xfrm>
                  <a:off x="6688592" y="3808082"/>
                  <a:ext cx="270000" cy="138600"/>
                </a:xfrm>
                <a:prstGeom prst="rect">
                  <a:avLst/>
                </a:prstGeom>
              </p:spPr>
            </p:pic>
          </mc:Fallback>
        </mc:AlternateContent>
        <mc:AlternateContent xmlns:mc="http://schemas.openxmlformats.org/markup-compatibility/2006">
          <mc:Choice xmlns:p14="http://schemas.microsoft.com/office/powerpoint/2010/main" Requires="p14">
            <p:contentPart p14:bwMode="auto" r:id="rId303">
              <p14:nvContentPartPr>
                <p14:cNvPr id="248" name="Ink 247">
                  <a:extLst>
                    <a:ext uri="{FF2B5EF4-FFF2-40B4-BE49-F238E27FC236}">
                      <a16:creationId xmlns:a16="http://schemas.microsoft.com/office/drawing/2014/main" id="{172F3055-7591-C50F-140A-CC68D5E3D984}"/>
                    </a:ext>
                  </a:extLst>
                </p14:cNvPr>
                <p14:cNvContentPartPr/>
                <p14:nvPr/>
              </p14:nvContentPartPr>
              <p14:xfrm>
                <a:off x="6953552" y="3757322"/>
                <a:ext cx="270720" cy="172080"/>
              </p14:xfrm>
            </p:contentPart>
          </mc:Choice>
          <mc:Fallback>
            <p:pic>
              <p:nvPicPr>
                <p:cNvPr id="248" name="Ink 247">
                  <a:extLst>
                    <a:ext uri="{FF2B5EF4-FFF2-40B4-BE49-F238E27FC236}">
                      <a16:creationId xmlns:a16="http://schemas.microsoft.com/office/drawing/2014/main" id="{172F3055-7591-C50F-140A-CC68D5E3D984}"/>
                    </a:ext>
                  </a:extLst>
                </p:cNvPr>
                <p:cNvPicPr/>
                <p:nvPr/>
              </p:nvPicPr>
              <p:blipFill>
                <a:blip r:embed="rId304"/>
                <a:stretch>
                  <a:fillRect/>
                </a:stretch>
              </p:blipFill>
              <p:spPr>
                <a:xfrm>
                  <a:off x="6944912" y="3748322"/>
                  <a:ext cx="288360" cy="189720"/>
                </a:xfrm>
                <a:prstGeom prst="rect">
                  <a:avLst/>
                </a:prstGeom>
              </p:spPr>
            </p:pic>
          </mc:Fallback>
        </mc:AlternateContent>
      </p:grpSp>
      <p:grpSp>
        <p:nvGrpSpPr>
          <p:cNvPr id="253" name="Group 252">
            <a:extLst>
              <a:ext uri="{FF2B5EF4-FFF2-40B4-BE49-F238E27FC236}">
                <a16:creationId xmlns:a16="http://schemas.microsoft.com/office/drawing/2014/main" id="{B4E583BC-481F-E1CD-F061-82A513B4DB3F}"/>
              </a:ext>
            </a:extLst>
          </p:cNvPr>
          <p:cNvGrpSpPr/>
          <p:nvPr/>
        </p:nvGrpSpPr>
        <p:grpSpPr>
          <a:xfrm>
            <a:off x="7434872" y="3741122"/>
            <a:ext cx="452880" cy="177480"/>
            <a:chOff x="7434872" y="3741122"/>
            <a:chExt cx="452880" cy="177480"/>
          </a:xfrm>
        </p:grpSpPr>
        <mc:AlternateContent xmlns:mc="http://schemas.openxmlformats.org/markup-compatibility/2006">
          <mc:Choice xmlns:p14="http://schemas.microsoft.com/office/powerpoint/2010/main" Requires="p14">
            <p:contentPart p14:bwMode="auto" r:id="rId305">
              <p14:nvContentPartPr>
                <p14:cNvPr id="249" name="Ink 248">
                  <a:extLst>
                    <a:ext uri="{FF2B5EF4-FFF2-40B4-BE49-F238E27FC236}">
                      <a16:creationId xmlns:a16="http://schemas.microsoft.com/office/drawing/2014/main" id="{F4F9AE7F-9702-EB49-A032-711910EC7448}"/>
                    </a:ext>
                  </a:extLst>
                </p14:cNvPr>
                <p14:cNvContentPartPr/>
                <p14:nvPr/>
              </p14:nvContentPartPr>
              <p14:xfrm>
                <a:off x="7434872" y="3741122"/>
                <a:ext cx="23760" cy="177480"/>
              </p14:xfrm>
            </p:contentPart>
          </mc:Choice>
          <mc:Fallback>
            <p:pic>
              <p:nvPicPr>
                <p:cNvPr id="249" name="Ink 248">
                  <a:extLst>
                    <a:ext uri="{FF2B5EF4-FFF2-40B4-BE49-F238E27FC236}">
                      <a16:creationId xmlns:a16="http://schemas.microsoft.com/office/drawing/2014/main" id="{F4F9AE7F-9702-EB49-A032-711910EC7448}"/>
                    </a:ext>
                  </a:extLst>
                </p:cNvPr>
                <p:cNvPicPr/>
                <p:nvPr/>
              </p:nvPicPr>
              <p:blipFill>
                <a:blip r:embed="rId306"/>
                <a:stretch>
                  <a:fillRect/>
                </a:stretch>
              </p:blipFill>
              <p:spPr>
                <a:xfrm>
                  <a:off x="7425872" y="3732482"/>
                  <a:ext cx="41400" cy="195120"/>
                </a:xfrm>
                <a:prstGeom prst="rect">
                  <a:avLst/>
                </a:prstGeom>
              </p:spPr>
            </p:pic>
          </mc:Fallback>
        </mc:AlternateContent>
        <mc:AlternateContent xmlns:mc="http://schemas.openxmlformats.org/markup-compatibility/2006">
          <mc:Choice xmlns:p14="http://schemas.microsoft.com/office/powerpoint/2010/main" Requires="p14">
            <p:contentPart p14:bwMode="auto" r:id="rId307">
              <p14:nvContentPartPr>
                <p14:cNvPr id="250" name="Ink 249">
                  <a:extLst>
                    <a:ext uri="{FF2B5EF4-FFF2-40B4-BE49-F238E27FC236}">
                      <a16:creationId xmlns:a16="http://schemas.microsoft.com/office/drawing/2014/main" id="{A6A034A1-35DB-F10D-0B24-CB94944E3FFC}"/>
                    </a:ext>
                  </a:extLst>
                </p14:cNvPr>
                <p14:cNvContentPartPr/>
                <p14:nvPr/>
              </p14:nvContentPartPr>
              <p14:xfrm>
                <a:off x="7519472" y="3847322"/>
                <a:ext cx="59760" cy="60840"/>
              </p14:xfrm>
            </p:contentPart>
          </mc:Choice>
          <mc:Fallback>
            <p:pic>
              <p:nvPicPr>
                <p:cNvPr id="250" name="Ink 249">
                  <a:extLst>
                    <a:ext uri="{FF2B5EF4-FFF2-40B4-BE49-F238E27FC236}">
                      <a16:creationId xmlns:a16="http://schemas.microsoft.com/office/drawing/2014/main" id="{A6A034A1-35DB-F10D-0B24-CB94944E3FFC}"/>
                    </a:ext>
                  </a:extLst>
                </p:cNvPr>
                <p:cNvPicPr/>
                <p:nvPr/>
              </p:nvPicPr>
              <p:blipFill>
                <a:blip r:embed="rId308"/>
                <a:stretch>
                  <a:fillRect/>
                </a:stretch>
              </p:blipFill>
              <p:spPr>
                <a:xfrm>
                  <a:off x="7510472" y="3838682"/>
                  <a:ext cx="77400" cy="78480"/>
                </a:xfrm>
                <a:prstGeom prst="rect">
                  <a:avLst/>
                </a:prstGeom>
              </p:spPr>
            </p:pic>
          </mc:Fallback>
        </mc:AlternateContent>
        <mc:AlternateContent xmlns:mc="http://schemas.openxmlformats.org/markup-compatibility/2006">
          <mc:Choice xmlns:p14="http://schemas.microsoft.com/office/powerpoint/2010/main" Requires="p14">
            <p:contentPart p14:bwMode="auto" r:id="rId309">
              <p14:nvContentPartPr>
                <p14:cNvPr id="251" name="Ink 250">
                  <a:extLst>
                    <a:ext uri="{FF2B5EF4-FFF2-40B4-BE49-F238E27FC236}">
                      <a16:creationId xmlns:a16="http://schemas.microsoft.com/office/drawing/2014/main" id="{FA6D2FD5-6944-2B76-8D7A-691A5CEC8EA6}"/>
                    </a:ext>
                  </a:extLst>
                </p14:cNvPr>
                <p14:cNvContentPartPr/>
                <p14:nvPr/>
              </p14:nvContentPartPr>
              <p14:xfrm>
                <a:off x="7625672" y="3813842"/>
                <a:ext cx="51120" cy="83880"/>
              </p14:xfrm>
            </p:contentPart>
          </mc:Choice>
          <mc:Fallback>
            <p:pic>
              <p:nvPicPr>
                <p:cNvPr id="251" name="Ink 250">
                  <a:extLst>
                    <a:ext uri="{FF2B5EF4-FFF2-40B4-BE49-F238E27FC236}">
                      <a16:creationId xmlns:a16="http://schemas.microsoft.com/office/drawing/2014/main" id="{FA6D2FD5-6944-2B76-8D7A-691A5CEC8EA6}"/>
                    </a:ext>
                  </a:extLst>
                </p:cNvPr>
                <p:cNvPicPr/>
                <p:nvPr/>
              </p:nvPicPr>
              <p:blipFill>
                <a:blip r:embed="rId310"/>
                <a:stretch>
                  <a:fillRect/>
                </a:stretch>
              </p:blipFill>
              <p:spPr>
                <a:xfrm>
                  <a:off x="7617032" y="3805202"/>
                  <a:ext cx="68760" cy="101520"/>
                </a:xfrm>
                <a:prstGeom prst="rect">
                  <a:avLst/>
                </a:prstGeom>
              </p:spPr>
            </p:pic>
          </mc:Fallback>
        </mc:AlternateContent>
        <mc:AlternateContent xmlns:mc="http://schemas.openxmlformats.org/markup-compatibility/2006">
          <mc:Choice xmlns:p14="http://schemas.microsoft.com/office/powerpoint/2010/main" Requires="p14">
            <p:contentPart p14:bwMode="auto" r:id="rId311">
              <p14:nvContentPartPr>
                <p14:cNvPr id="252" name="Ink 251">
                  <a:extLst>
                    <a:ext uri="{FF2B5EF4-FFF2-40B4-BE49-F238E27FC236}">
                      <a16:creationId xmlns:a16="http://schemas.microsoft.com/office/drawing/2014/main" id="{46919BB6-EBD4-BD3A-2BA5-F1EFBCA4B41D}"/>
                    </a:ext>
                  </a:extLst>
                </p14:cNvPr>
                <p14:cNvContentPartPr/>
                <p14:nvPr/>
              </p14:nvContentPartPr>
              <p14:xfrm>
                <a:off x="7721432" y="3742922"/>
                <a:ext cx="166320" cy="154440"/>
              </p14:xfrm>
            </p:contentPart>
          </mc:Choice>
          <mc:Fallback>
            <p:pic>
              <p:nvPicPr>
                <p:cNvPr id="252" name="Ink 251">
                  <a:extLst>
                    <a:ext uri="{FF2B5EF4-FFF2-40B4-BE49-F238E27FC236}">
                      <a16:creationId xmlns:a16="http://schemas.microsoft.com/office/drawing/2014/main" id="{46919BB6-EBD4-BD3A-2BA5-F1EFBCA4B41D}"/>
                    </a:ext>
                  </a:extLst>
                </p:cNvPr>
                <p:cNvPicPr/>
                <p:nvPr/>
              </p:nvPicPr>
              <p:blipFill>
                <a:blip r:embed="rId312"/>
                <a:stretch>
                  <a:fillRect/>
                </a:stretch>
              </p:blipFill>
              <p:spPr>
                <a:xfrm>
                  <a:off x="7712792" y="3734282"/>
                  <a:ext cx="183960" cy="172080"/>
                </a:xfrm>
                <a:prstGeom prst="rect">
                  <a:avLst/>
                </a:prstGeom>
              </p:spPr>
            </p:pic>
          </mc:Fallback>
        </mc:AlternateContent>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3"/>
          <p:cNvSpPr/>
          <p:nvPr/>
        </p:nvSpPr>
        <p:spPr>
          <a:xfrm>
            <a:off x="3162300" y="2278379"/>
            <a:ext cx="4581525" cy="0"/>
          </a:xfrm>
          <a:custGeom>
            <a:avLst/>
            <a:gdLst/>
            <a:ahLst/>
            <a:cxnLst/>
            <a:rect l="l" t="t" r="r" b="b"/>
            <a:pathLst>
              <a:path w="4581525" h="120000" extrusionOk="0">
                <a:moveTo>
                  <a:pt x="0" y="0"/>
                </a:moveTo>
                <a:lnTo>
                  <a:pt x="4581271" y="0"/>
                </a:lnTo>
              </a:path>
            </a:pathLst>
          </a:custGeom>
          <a:noFill/>
          <a:ln w="39600" cap="flat" cmpd="sng">
            <a:solidFill>
              <a:srgbClr val="C55A11"/>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7" name="Google Shape;137;p13"/>
          <p:cNvSpPr/>
          <p:nvPr/>
        </p:nvSpPr>
        <p:spPr>
          <a:xfrm>
            <a:off x="7869936" y="198119"/>
            <a:ext cx="1066800" cy="1076325"/>
          </a:xfrm>
          <a:custGeom>
            <a:avLst/>
            <a:gdLst/>
            <a:ahLst/>
            <a:cxnLst/>
            <a:rect l="l" t="t" r="r" b="b"/>
            <a:pathLst>
              <a:path w="1066800" h="1076325" extrusionOk="0">
                <a:moveTo>
                  <a:pt x="1066800" y="0"/>
                </a:moveTo>
                <a:lnTo>
                  <a:pt x="0" y="0"/>
                </a:lnTo>
                <a:lnTo>
                  <a:pt x="0" y="45720"/>
                </a:lnTo>
                <a:lnTo>
                  <a:pt x="1021080" y="45720"/>
                </a:lnTo>
                <a:lnTo>
                  <a:pt x="1021080" y="1075944"/>
                </a:lnTo>
                <a:lnTo>
                  <a:pt x="1066800" y="1075944"/>
                </a:lnTo>
                <a:lnTo>
                  <a:pt x="1066800" y="45720"/>
                </a:lnTo>
                <a:lnTo>
                  <a:pt x="1066800" y="9144"/>
                </a:lnTo>
                <a:lnTo>
                  <a:pt x="1066800"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8" name="Google Shape;138;p13"/>
          <p:cNvSpPr txBox="1">
            <a:spLocks noGrp="1"/>
          </p:cNvSpPr>
          <p:nvPr>
            <p:ph type="title"/>
          </p:nvPr>
        </p:nvSpPr>
        <p:spPr>
          <a:xfrm>
            <a:off x="3241929" y="1449400"/>
            <a:ext cx="2192020" cy="545465"/>
          </a:xfrm>
          <a:prstGeom prst="rect">
            <a:avLst/>
          </a:prstGeom>
          <a:noFill/>
          <a:ln>
            <a:noFill/>
          </a:ln>
        </p:spPr>
        <p:txBody>
          <a:bodyPr spcFirstLastPara="1" wrap="square" lIns="0" tIns="13950" rIns="0" bIns="0" anchor="t" anchorCtr="0">
            <a:spAutoFit/>
          </a:bodyPr>
          <a:lstStyle/>
          <a:p>
            <a:pPr marL="12700" lvl="0" indent="0" algn="l" rtl="0">
              <a:lnSpc>
                <a:spcPct val="100000"/>
              </a:lnSpc>
              <a:spcBef>
                <a:spcPts val="0"/>
              </a:spcBef>
              <a:spcAft>
                <a:spcPts val="0"/>
              </a:spcAft>
              <a:buNone/>
            </a:pPr>
            <a:r>
              <a:rPr lang="en-US" sz="3400"/>
              <a:t>THANK YOU</a:t>
            </a:r>
            <a:endParaRPr sz="3400"/>
          </a:p>
        </p:txBody>
      </p:sp>
      <p:pic>
        <p:nvPicPr>
          <p:cNvPr id="139" name="Google Shape;139;p13"/>
          <p:cNvPicPr preferRelativeResize="0"/>
          <p:nvPr/>
        </p:nvPicPr>
        <p:blipFill rotWithShape="1">
          <a:blip r:embed="rId3">
            <a:alphaModFix/>
          </a:blip>
          <a:srcRect/>
          <a:stretch/>
        </p:blipFill>
        <p:spPr>
          <a:xfrm>
            <a:off x="1014983" y="1069847"/>
            <a:ext cx="1862327" cy="2791967"/>
          </a:xfrm>
          <a:prstGeom prst="rect">
            <a:avLst/>
          </a:prstGeom>
          <a:noFill/>
          <a:ln>
            <a:noFill/>
          </a:ln>
        </p:spPr>
      </p:pic>
      <p:sp>
        <p:nvSpPr>
          <p:cNvPr id="140" name="Google Shape;140;p13"/>
          <p:cNvSpPr/>
          <p:nvPr/>
        </p:nvSpPr>
        <p:spPr>
          <a:xfrm>
            <a:off x="219456" y="4120895"/>
            <a:ext cx="1076325" cy="792480"/>
          </a:xfrm>
          <a:custGeom>
            <a:avLst/>
            <a:gdLst/>
            <a:ahLst/>
            <a:cxnLst/>
            <a:rect l="l" t="t" r="r" b="b"/>
            <a:pathLst>
              <a:path w="1076325" h="792479" extrusionOk="0">
                <a:moveTo>
                  <a:pt x="1075944" y="758952"/>
                </a:moveTo>
                <a:lnTo>
                  <a:pt x="45720" y="758952"/>
                </a:lnTo>
                <a:lnTo>
                  <a:pt x="45720" y="0"/>
                </a:lnTo>
                <a:lnTo>
                  <a:pt x="0" y="0"/>
                </a:lnTo>
                <a:lnTo>
                  <a:pt x="0" y="758952"/>
                </a:lnTo>
                <a:lnTo>
                  <a:pt x="0" y="783336"/>
                </a:lnTo>
                <a:lnTo>
                  <a:pt x="0" y="792480"/>
                </a:lnTo>
                <a:lnTo>
                  <a:pt x="1075944" y="792480"/>
                </a:lnTo>
                <a:lnTo>
                  <a:pt x="1075944" y="758952"/>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1" name="Google Shape;141;p13"/>
          <p:cNvSpPr txBox="1"/>
          <p:nvPr/>
        </p:nvSpPr>
        <p:spPr>
          <a:xfrm>
            <a:off x="3241929" y="1958551"/>
            <a:ext cx="4572000" cy="75405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a:solidFill>
                  <a:schemeClr val="dk1"/>
                </a:solidFill>
                <a:latin typeface="Times New Roman"/>
                <a:ea typeface="Times New Roman"/>
                <a:cs typeface="Times New Roman"/>
                <a:sym typeface="Times New Roman"/>
              </a:rPr>
              <a:t>Prof.  Bhargavi M &amp; Prof. Vidhyashree DM</a:t>
            </a:r>
            <a:endParaRPr/>
          </a:p>
          <a:p>
            <a:pPr marL="12700" marR="0" lvl="0" indent="0" algn="l" rtl="0">
              <a:lnSpc>
                <a:spcPct val="100000"/>
              </a:lnSpc>
              <a:spcBef>
                <a:spcPts val="550"/>
              </a:spcBef>
              <a:spcAft>
                <a:spcPts val="0"/>
              </a:spcAft>
              <a:buNone/>
            </a:pPr>
            <a:endParaRPr sz="2000">
              <a:solidFill>
                <a:schemeClr val="dk1"/>
              </a:solidFill>
              <a:latin typeface="Calibri"/>
              <a:ea typeface="Calibri"/>
              <a:cs typeface="Calibri"/>
              <a:sym typeface="Calibri"/>
            </a:endParaRPr>
          </a:p>
        </p:txBody>
      </p:sp>
      <p:sp>
        <p:nvSpPr>
          <p:cNvPr id="142" name="Google Shape;142;p13"/>
          <p:cNvSpPr txBox="1">
            <a:spLocks noGrp="1"/>
          </p:cNvSpPr>
          <p:nvPr>
            <p:ph type="body" idx="1"/>
          </p:nvPr>
        </p:nvSpPr>
        <p:spPr>
          <a:xfrm>
            <a:off x="757618" y="2394947"/>
            <a:ext cx="7756398" cy="406522"/>
          </a:xfrm>
          <a:prstGeom prst="rect">
            <a:avLst/>
          </a:prstGeom>
          <a:noFill/>
          <a:ln>
            <a:noFill/>
          </a:ln>
        </p:spPr>
        <p:txBody>
          <a:bodyPr spcFirstLastPara="1" wrap="square" lIns="0" tIns="97775" rIns="0" bIns="0" anchor="t" anchorCtr="0">
            <a:spAutoFit/>
          </a:bodyPr>
          <a:lstStyle/>
          <a:p>
            <a:pPr marL="2560320" lvl="0" indent="0" algn="l" rtl="0">
              <a:lnSpc>
                <a:spcPct val="100000"/>
              </a:lnSpc>
              <a:spcBef>
                <a:spcPts val="0"/>
              </a:spcBef>
              <a:spcAft>
                <a:spcPts val="0"/>
              </a:spcAft>
              <a:buNone/>
            </a:pPr>
            <a:r>
              <a:rPr lang="en-US" sz="2000" b="0">
                <a:solidFill>
                  <a:schemeClr val="dk1"/>
                </a:solidFill>
                <a:latin typeface="Times New Roman"/>
                <a:ea typeface="Times New Roman"/>
                <a:cs typeface="Times New Roman"/>
                <a:sym typeface="Times New Roman"/>
              </a:rPr>
              <a:t>Department of Computer Science and Engineering</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
          <p:cNvPicPr preferRelativeResize="0"/>
          <p:nvPr/>
        </p:nvPicPr>
        <p:blipFill rotWithShape="1">
          <a:blip r:embed="rId3">
            <a:alphaModFix/>
          </a:blip>
          <a:srcRect/>
          <a:stretch/>
        </p:blipFill>
        <p:spPr>
          <a:xfrm>
            <a:off x="1649174" y="1121663"/>
            <a:ext cx="1416781" cy="2828544"/>
          </a:xfrm>
          <a:prstGeom prst="rect">
            <a:avLst/>
          </a:prstGeom>
          <a:noFill/>
          <a:ln>
            <a:noFill/>
          </a:ln>
        </p:spPr>
      </p:pic>
      <p:sp>
        <p:nvSpPr>
          <p:cNvPr id="85" name="Google Shape;85;p1"/>
          <p:cNvSpPr txBox="1">
            <a:spLocks noGrp="1"/>
          </p:cNvSpPr>
          <p:nvPr>
            <p:ph type="title"/>
          </p:nvPr>
        </p:nvSpPr>
        <p:spPr>
          <a:xfrm>
            <a:off x="1481899" y="1834778"/>
            <a:ext cx="6179820" cy="380852"/>
          </a:xfrm>
          <a:prstGeom prst="rect">
            <a:avLst/>
          </a:prstGeom>
          <a:noFill/>
          <a:ln>
            <a:noFill/>
          </a:ln>
        </p:spPr>
        <p:txBody>
          <a:bodyPr spcFirstLastPara="1" wrap="square" lIns="0" tIns="10964" rIns="0" bIns="0" anchor="ctr" anchorCtr="0">
            <a:spAutoFit/>
          </a:bodyPr>
          <a:lstStyle/>
          <a:p>
            <a:pPr marL="1719418" algn="ctr">
              <a:buClr>
                <a:schemeClr val="dk1"/>
              </a:buClr>
              <a:buSzPts val="4400"/>
            </a:pPr>
            <a:r>
              <a:rPr lang="en-US" sz="2403" dirty="0">
                <a:solidFill>
                  <a:schemeClr val="bg2">
                    <a:lumMod val="60000"/>
                    <a:lumOff val="40000"/>
                  </a:schemeClr>
                </a:solidFill>
                <a:latin typeface="Times New Roman" panose="02020603050405020304" pitchFamily="18" charset="0"/>
                <a:cs typeface="Times New Roman" panose="02020603050405020304" pitchFamily="18" charset="0"/>
              </a:rPr>
              <a:t>Database Management Systems</a:t>
            </a:r>
            <a:endParaRPr sz="2403" dirty="0">
              <a:solidFill>
                <a:schemeClr val="bg2">
                  <a:lumMod val="60000"/>
                  <a:lumOff val="40000"/>
                </a:schemeClr>
              </a:solidFill>
              <a:latin typeface="Times New Roman" panose="02020603050405020304" pitchFamily="18" charset="0"/>
              <a:cs typeface="Times New Roman" panose="02020603050405020304" pitchFamily="18" charset="0"/>
            </a:endParaRPr>
          </a:p>
        </p:txBody>
      </p:sp>
      <p:sp>
        <p:nvSpPr>
          <p:cNvPr id="86" name="Google Shape;86;p1"/>
          <p:cNvSpPr/>
          <p:nvPr/>
        </p:nvSpPr>
        <p:spPr>
          <a:xfrm>
            <a:off x="3357779" y="3122675"/>
            <a:ext cx="4466064" cy="0"/>
          </a:xfrm>
          <a:custGeom>
            <a:avLst/>
            <a:gdLst/>
            <a:ahLst/>
            <a:cxnLst/>
            <a:rect l="l" t="t" r="r" b="b"/>
            <a:pathLst>
              <a:path w="5947409" h="120000" extrusionOk="0">
                <a:moveTo>
                  <a:pt x="0" y="0"/>
                </a:moveTo>
                <a:lnTo>
                  <a:pt x="5946902" y="0"/>
                </a:lnTo>
              </a:path>
            </a:pathLst>
          </a:custGeom>
          <a:noFill/>
          <a:ln w="39600" cap="flat" cmpd="sng">
            <a:solidFill>
              <a:srgbClr val="C55A11"/>
            </a:solidFill>
            <a:prstDash val="solid"/>
            <a:round/>
            <a:headEnd type="none" w="sm" len="sm"/>
            <a:tailEnd type="none" w="sm" len="sm"/>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87" name="Google Shape;87;p1"/>
          <p:cNvSpPr txBox="1"/>
          <p:nvPr/>
        </p:nvSpPr>
        <p:spPr>
          <a:xfrm>
            <a:off x="3357779" y="2357194"/>
            <a:ext cx="4303939" cy="286332"/>
          </a:xfrm>
          <a:prstGeom prst="rect">
            <a:avLst/>
          </a:prstGeom>
          <a:noFill/>
          <a:ln>
            <a:noFill/>
          </a:ln>
        </p:spPr>
        <p:txBody>
          <a:bodyPr spcFirstLastPara="1" wrap="square" lIns="0" tIns="6195" rIns="0" bIns="0" anchor="t" anchorCtr="0">
            <a:spAutoFit/>
          </a:bodyPr>
          <a:lstStyle/>
          <a:p>
            <a:pPr marL="9536" marR="3815">
              <a:lnSpc>
                <a:spcPct val="100699"/>
              </a:lnSpc>
              <a:buSzPts val="3200"/>
            </a:pPr>
            <a:r>
              <a:rPr lang="en-US" sz="1802" b="1" dirty="0">
                <a:solidFill>
                  <a:srgbClr val="2D75B5"/>
                </a:solidFill>
                <a:latin typeface="Times New Roman" panose="02020603050405020304" pitchFamily="18" charset="0"/>
                <a:ea typeface="Calibri"/>
                <a:cs typeface="Times New Roman" panose="02020603050405020304" pitchFamily="18" charset="0"/>
                <a:sym typeface="Calibri"/>
              </a:rPr>
              <a:t>Deadlock Detection and Prevention</a:t>
            </a:r>
            <a:endParaRPr sz="1802"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88" name="Google Shape;88;p1"/>
          <p:cNvSpPr/>
          <p:nvPr/>
        </p:nvSpPr>
        <p:spPr>
          <a:xfrm>
            <a:off x="1260074" y="3965447"/>
            <a:ext cx="801088" cy="1079500"/>
          </a:xfrm>
          <a:custGeom>
            <a:avLst/>
            <a:gdLst/>
            <a:ahLst/>
            <a:cxnLst/>
            <a:rect l="l" t="t" r="r" b="b"/>
            <a:pathLst>
              <a:path w="1066800" h="1079500" extrusionOk="0">
                <a:moveTo>
                  <a:pt x="1066800" y="1033272"/>
                </a:moveTo>
                <a:lnTo>
                  <a:pt x="45720" y="1033272"/>
                </a:lnTo>
                <a:lnTo>
                  <a:pt x="45720" y="0"/>
                </a:lnTo>
                <a:lnTo>
                  <a:pt x="0" y="0"/>
                </a:lnTo>
                <a:lnTo>
                  <a:pt x="0" y="1033272"/>
                </a:lnTo>
                <a:lnTo>
                  <a:pt x="0" y="1066800"/>
                </a:lnTo>
                <a:lnTo>
                  <a:pt x="0" y="1078992"/>
                </a:lnTo>
                <a:lnTo>
                  <a:pt x="1066800" y="1078992"/>
                </a:lnTo>
                <a:lnTo>
                  <a:pt x="1066800" y="1033272"/>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89" name="Google Shape;89;p1"/>
          <p:cNvSpPr/>
          <p:nvPr/>
        </p:nvSpPr>
        <p:spPr>
          <a:xfrm>
            <a:off x="7059950" y="188976"/>
            <a:ext cx="801088" cy="1079500"/>
          </a:xfrm>
          <a:custGeom>
            <a:avLst/>
            <a:gdLst/>
            <a:ahLst/>
            <a:cxnLst/>
            <a:rect l="l" t="t" r="r" b="b"/>
            <a:pathLst>
              <a:path w="1066800" h="1079500" extrusionOk="0">
                <a:moveTo>
                  <a:pt x="1066800" y="0"/>
                </a:moveTo>
                <a:lnTo>
                  <a:pt x="0" y="0"/>
                </a:lnTo>
                <a:lnTo>
                  <a:pt x="0" y="45720"/>
                </a:lnTo>
                <a:lnTo>
                  <a:pt x="1021080" y="45720"/>
                </a:lnTo>
                <a:lnTo>
                  <a:pt x="1021080" y="1078992"/>
                </a:lnTo>
                <a:lnTo>
                  <a:pt x="1066800" y="1078992"/>
                </a:lnTo>
                <a:lnTo>
                  <a:pt x="1066800" y="45720"/>
                </a:lnTo>
                <a:lnTo>
                  <a:pt x="1066800" y="12192"/>
                </a:lnTo>
                <a:lnTo>
                  <a:pt x="1066800"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2" name="TextBox 1">
            <a:extLst>
              <a:ext uri="{FF2B5EF4-FFF2-40B4-BE49-F238E27FC236}">
                <a16:creationId xmlns:a16="http://schemas.microsoft.com/office/drawing/2014/main" id="{19ABCD1A-DCE8-5FE8-5484-A33885F37334}"/>
              </a:ext>
            </a:extLst>
          </p:cNvPr>
          <p:cNvSpPr txBox="1"/>
          <p:nvPr/>
        </p:nvSpPr>
        <p:spPr>
          <a:xfrm>
            <a:off x="3447701" y="2839556"/>
            <a:ext cx="3433233" cy="582852"/>
          </a:xfrm>
          <a:prstGeom prst="rect">
            <a:avLst/>
          </a:prstGeom>
          <a:noFill/>
        </p:spPr>
        <p:txBody>
          <a:bodyPr wrap="square">
            <a:spAutoFit/>
          </a:bodyPr>
          <a:lstStyle/>
          <a:p>
            <a:pPr>
              <a:lnSpc>
                <a:spcPct val="100000"/>
              </a:lnSpc>
            </a:pPr>
            <a:r>
              <a:rPr lang="en-US" sz="1352" dirty="0">
                <a:latin typeface="Times New Roman" panose="02020603050405020304" pitchFamily="18" charset="0"/>
                <a:cs typeface="Times New Roman" panose="02020603050405020304" pitchFamily="18" charset="0"/>
              </a:rPr>
              <a:t>Prof.  Bhargavi M &amp; Prof. </a:t>
            </a:r>
            <a:r>
              <a:rPr lang="en-US" sz="1352" dirty="0" err="1">
                <a:latin typeface="Times New Roman" panose="02020603050405020304" pitchFamily="18" charset="0"/>
                <a:cs typeface="Times New Roman" panose="02020603050405020304" pitchFamily="18" charset="0"/>
              </a:rPr>
              <a:t>Vidhyashree</a:t>
            </a:r>
            <a:r>
              <a:rPr lang="en-US" sz="1352" dirty="0">
                <a:latin typeface="Times New Roman" panose="02020603050405020304" pitchFamily="18" charset="0"/>
                <a:cs typeface="Times New Roman" panose="02020603050405020304" pitchFamily="18" charset="0"/>
              </a:rPr>
              <a:t> DM</a:t>
            </a:r>
          </a:p>
          <a:p>
            <a:pPr marL="9536">
              <a:spcBef>
                <a:spcPts val="413"/>
              </a:spcBef>
            </a:pPr>
            <a:endParaRPr lang="en-US" sz="1502" spc="4" dirty="0">
              <a:latin typeface="Calibri"/>
              <a:cs typeface="Calibri"/>
            </a:endParaRPr>
          </a:p>
        </p:txBody>
      </p:sp>
      <p:sp>
        <p:nvSpPr>
          <p:cNvPr id="3" name="object 3">
            <a:extLst>
              <a:ext uri="{FF2B5EF4-FFF2-40B4-BE49-F238E27FC236}">
                <a16:creationId xmlns:a16="http://schemas.microsoft.com/office/drawing/2014/main" id="{BC35987C-9A79-1066-1CB6-4C782DF0AF01}"/>
              </a:ext>
            </a:extLst>
          </p:cNvPr>
          <p:cNvSpPr txBox="1">
            <a:spLocks noGrp="1"/>
          </p:cNvSpPr>
          <p:nvPr>
            <p:ph type="body" idx="1"/>
          </p:nvPr>
        </p:nvSpPr>
        <p:spPr>
          <a:xfrm>
            <a:off x="1670346" y="3242086"/>
            <a:ext cx="6049755" cy="369424"/>
          </a:xfrm>
          <a:prstGeom prst="rect">
            <a:avLst/>
          </a:prstGeom>
        </p:spPr>
        <p:txBody>
          <a:bodyPr spcFirstLastPara="1" vert="horz" wrap="square" lIns="0" tIns="73433" rIns="0" bIns="0" rtlCol="0" anchor="t" anchorCtr="0">
            <a:spAutoFit/>
          </a:bodyPr>
          <a:lstStyle/>
          <a:p>
            <a:pPr marL="1665061" indent="0">
              <a:spcBef>
                <a:spcPts val="462"/>
              </a:spcBef>
            </a:pPr>
            <a:r>
              <a:rPr sz="1502" b="0" spc="-8" dirty="0">
                <a:latin typeface="Times New Roman" panose="02020603050405020304" pitchFamily="18" charset="0"/>
                <a:cs typeface="Times New Roman" panose="02020603050405020304" pitchFamily="18" charset="0"/>
              </a:rPr>
              <a:t>Department</a:t>
            </a:r>
            <a:r>
              <a:rPr sz="1502" b="0" spc="38" dirty="0">
                <a:latin typeface="Times New Roman" panose="02020603050405020304" pitchFamily="18" charset="0"/>
                <a:cs typeface="Times New Roman" panose="02020603050405020304" pitchFamily="18" charset="0"/>
              </a:rPr>
              <a:t> </a:t>
            </a:r>
            <a:r>
              <a:rPr sz="1502" b="0" spc="-4" dirty="0">
                <a:latin typeface="Times New Roman" panose="02020603050405020304" pitchFamily="18" charset="0"/>
                <a:cs typeface="Times New Roman" panose="02020603050405020304" pitchFamily="18" charset="0"/>
              </a:rPr>
              <a:t>of</a:t>
            </a:r>
            <a:r>
              <a:rPr sz="1502" b="0" spc="-11" dirty="0">
                <a:latin typeface="Times New Roman" panose="02020603050405020304" pitchFamily="18" charset="0"/>
                <a:cs typeface="Times New Roman" panose="02020603050405020304" pitchFamily="18" charset="0"/>
              </a:rPr>
              <a:t> </a:t>
            </a:r>
            <a:r>
              <a:rPr sz="1502" b="0" spc="-4" dirty="0">
                <a:latin typeface="Times New Roman" panose="02020603050405020304" pitchFamily="18" charset="0"/>
                <a:cs typeface="Times New Roman" panose="02020603050405020304" pitchFamily="18" charset="0"/>
              </a:rPr>
              <a:t>Computer</a:t>
            </a:r>
            <a:r>
              <a:rPr sz="1502" b="0" spc="19" dirty="0">
                <a:latin typeface="Times New Roman" panose="02020603050405020304" pitchFamily="18" charset="0"/>
                <a:cs typeface="Times New Roman" panose="02020603050405020304" pitchFamily="18" charset="0"/>
              </a:rPr>
              <a:t> </a:t>
            </a:r>
            <a:r>
              <a:rPr sz="1502" b="0" spc="-8" dirty="0">
                <a:latin typeface="Times New Roman" panose="02020603050405020304" pitchFamily="18" charset="0"/>
                <a:cs typeface="Times New Roman" panose="02020603050405020304" pitchFamily="18" charset="0"/>
              </a:rPr>
              <a:t>Science</a:t>
            </a:r>
            <a:r>
              <a:rPr sz="1502" b="0" spc="30" dirty="0">
                <a:latin typeface="Times New Roman" panose="02020603050405020304" pitchFamily="18" charset="0"/>
                <a:cs typeface="Times New Roman" panose="02020603050405020304" pitchFamily="18" charset="0"/>
              </a:rPr>
              <a:t> </a:t>
            </a:r>
            <a:r>
              <a:rPr sz="1502" b="0" spc="-4" dirty="0">
                <a:latin typeface="Times New Roman" panose="02020603050405020304" pitchFamily="18" charset="0"/>
                <a:cs typeface="Times New Roman" panose="02020603050405020304" pitchFamily="18" charset="0"/>
              </a:rPr>
              <a:t>and</a:t>
            </a:r>
            <a:r>
              <a:rPr sz="1502" b="0" spc="8" dirty="0">
                <a:latin typeface="Times New Roman" panose="02020603050405020304" pitchFamily="18" charset="0"/>
                <a:cs typeface="Times New Roman" panose="02020603050405020304" pitchFamily="18" charset="0"/>
              </a:rPr>
              <a:t> </a:t>
            </a:r>
            <a:r>
              <a:rPr sz="1502" b="0" spc="-4" dirty="0">
                <a:latin typeface="Times New Roman" panose="02020603050405020304" pitchFamily="18" charset="0"/>
                <a:cs typeface="Times New Roman" panose="02020603050405020304" pitchFamily="18" charset="0"/>
              </a:rPr>
              <a:t>Engineering</a:t>
            </a:r>
            <a:endParaRPr sz="1502"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
          <p:cNvSpPr txBox="1">
            <a:spLocks noGrp="1"/>
          </p:cNvSpPr>
          <p:nvPr>
            <p:ph type="title"/>
          </p:nvPr>
        </p:nvSpPr>
        <p:spPr>
          <a:xfrm>
            <a:off x="1264270" y="-49"/>
            <a:ext cx="6347641" cy="516692"/>
          </a:xfrm>
          <a:prstGeom prst="rect">
            <a:avLst/>
          </a:prstGeom>
          <a:noFill/>
          <a:ln>
            <a:noFill/>
          </a:ln>
        </p:spPr>
        <p:txBody>
          <a:bodyPr spcFirstLastPara="1" wrap="square" lIns="0" tIns="9537" rIns="0" bIns="0" anchor="ctr" anchorCtr="0">
            <a:spAutoFit/>
          </a:bodyPr>
          <a:lstStyle/>
          <a:p>
            <a:pPr marL="28132" marR="3815" indent="-19073">
              <a:lnSpc>
                <a:spcPct val="107300"/>
              </a:lnSpc>
              <a:buClr>
                <a:srgbClr val="2D75B5"/>
              </a:buClr>
              <a:buSzPts val="1900"/>
            </a:pPr>
            <a:r>
              <a:rPr lang="en-US" sz="1427" dirty="0">
                <a:solidFill>
                  <a:srgbClr val="2D75B5"/>
                </a:solidFill>
              </a:rPr>
              <a:t>Database Management Systems </a:t>
            </a:r>
            <a:br>
              <a:rPr lang="en-US" sz="1427" dirty="0">
                <a:solidFill>
                  <a:srgbClr val="2D75B5"/>
                </a:solidFill>
              </a:rPr>
            </a:br>
            <a:r>
              <a:rPr lang="en-US" sz="1427" dirty="0">
                <a:solidFill>
                  <a:srgbClr val="2D75B5"/>
                </a:solidFill>
              </a:rPr>
              <a:t> </a:t>
            </a:r>
            <a:r>
              <a:rPr lang="en-US" sz="1652" dirty="0">
                <a:solidFill>
                  <a:srgbClr val="C00000"/>
                </a:solidFill>
                <a:latin typeface="Times New Roman" panose="02020603050405020304" pitchFamily="18" charset="0"/>
                <a:cs typeface="Times New Roman" panose="02020603050405020304" pitchFamily="18" charset="0"/>
              </a:rPr>
              <a:t>Dealing with Deadlock and Starvation</a:t>
            </a:r>
            <a:endParaRPr sz="1652" dirty="0">
              <a:solidFill>
                <a:srgbClr val="C00000"/>
              </a:solidFill>
              <a:latin typeface="Times New Roman" panose="02020603050405020304" pitchFamily="18" charset="0"/>
              <a:cs typeface="Times New Roman" panose="02020603050405020304" pitchFamily="18" charset="0"/>
            </a:endParaRPr>
          </a:p>
        </p:txBody>
      </p:sp>
      <p:sp>
        <p:nvSpPr>
          <p:cNvPr id="95" name="Google Shape;95;p2"/>
          <p:cNvSpPr/>
          <p:nvPr/>
        </p:nvSpPr>
        <p:spPr>
          <a:xfrm>
            <a:off x="1138767" y="890015"/>
            <a:ext cx="5007752"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96" name="Google Shape;96;p2"/>
          <p:cNvSpPr txBox="1"/>
          <p:nvPr/>
        </p:nvSpPr>
        <p:spPr>
          <a:xfrm>
            <a:off x="1264270" y="642689"/>
            <a:ext cx="6420867" cy="3769244"/>
          </a:xfrm>
          <a:prstGeom prst="rect">
            <a:avLst/>
          </a:prstGeom>
          <a:noFill/>
          <a:ln>
            <a:noFill/>
          </a:ln>
        </p:spPr>
        <p:txBody>
          <a:bodyPr spcFirstLastPara="1" wrap="square" lIns="0" tIns="8579" rIns="0" bIns="0" anchor="t" anchorCtr="0">
            <a:spAutoFit/>
          </a:bodyPr>
          <a:lstStyle/>
          <a:p>
            <a:pPr marL="9536">
              <a:buSzPts val="1400"/>
            </a:pPr>
            <a:r>
              <a:rPr lang="en-US" sz="1652" b="1" dirty="0">
                <a:solidFill>
                  <a:srgbClr val="C55A11"/>
                </a:solidFill>
                <a:latin typeface="Times New Roman" panose="02020603050405020304" pitchFamily="18" charset="0"/>
                <a:cs typeface="Times New Roman" panose="02020603050405020304" pitchFamily="18" charset="0"/>
              </a:rPr>
              <a:t>CONCURRENCY CONTROL SUBSYSTEM</a:t>
            </a:r>
            <a:endParaRPr sz="1652" dirty="0">
              <a:solidFill>
                <a:schemeClr val="dk1"/>
              </a:solidFill>
              <a:latin typeface="Times New Roman" panose="02020603050405020304" pitchFamily="18" charset="0"/>
              <a:cs typeface="Times New Roman" panose="02020603050405020304" pitchFamily="18" charset="0"/>
            </a:endParaRPr>
          </a:p>
          <a:p>
            <a:pPr>
              <a:spcBef>
                <a:spcPts val="8"/>
              </a:spcBef>
              <a:buSzPts val="1450"/>
            </a:pPr>
            <a:endParaRPr sz="1089" dirty="0">
              <a:solidFill>
                <a:schemeClr val="dk1"/>
              </a:solidFill>
            </a:endParaRPr>
          </a:p>
          <a:p>
            <a:pPr marL="373351" indent="-383364" algn="just">
              <a:spcBef>
                <a:spcPts val="4"/>
              </a:spcBef>
              <a:buSzPts val="1800"/>
              <a:buFont typeface="Tahoma"/>
              <a:buChar char="•"/>
            </a:pPr>
            <a:r>
              <a:rPr lang="en-US" sz="1502" b="1" dirty="0">
                <a:solidFill>
                  <a:srgbClr val="FF0000"/>
                </a:solidFill>
                <a:latin typeface="Times New Roman" panose="02020603050405020304" pitchFamily="18" charset="0"/>
                <a:cs typeface="Times New Roman" panose="02020603050405020304" pitchFamily="18" charset="0"/>
              </a:rPr>
              <a:t>Responsible for generating the </a:t>
            </a:r>
            <a:r>
              <a:rPr lang="en-US" sz="1502" b="1" dirty="0" err="1">
                <a:solidFill>
                  <a:srgbClr val="FF0000"/>
                </a:solidFill>
                <a:latin typeface="Times New Roman" panose="02020603050405020304" pitchFamily="18" charset="0"/>
                <a:cs typeface="Times New Roman" panose="02020603050405020304" pitchFamily="18" charset="0"/>
              </a:rPr>
              <a:t>read_lock</a:t>
            </a:r>
            <a:r>
              <a:rPr lang="en-US" sz="1502" b="1" dirty="0">
                <a:solidFill>
                  <a:srgbClr val="FF0000"/>
                </a:solidFill>
                <a:latin typeface="Times New Roman" panose="02020603050405020304" pitchFamily="18" charset="0"/>
                <a:cs typeface="Times New Roman" panose="02020603050405020304" pitchFamily="18" charset="0"/>
              </a:rPr>
              <a:t> and </a:t>
            </a:r>
            <a:r>
              <a:rPr lang="en-US" sz="1502" b="1" dirty="0" err="1">
                <a:solidFill>
                  <a:srgbClr val="FF0000"/>
                </a:solidFill>
                <a:latin typeface="Times New Roman" panose="02020603050405020304" pitchFamily="18" charset="0"/>
                <a:cs typeface="Times New Roman" panose="02020603050405020304" pitchFamily="18" charset="0"/>
              </a:rPr>
              <a:t>write_lock</a:t>
            </a:r>
            <a:r>
              <a:rPr lang="en-US" sz="1502" b="1" dirty="0">
                <a:solidFill>
                  <a:srgbClr val="FF0000"/>
                </a:solidFill>
                <a:latin typeface="Times New Roman" panose="02020603050405020304" pitchFamily="18" charset="0"/>
                <a:cs typeface="Times New Roman" panose="02020603050405020304" pitchFamily="18" charset="0"/>
              </a:rPr>
              <a:t> request</a:t>
            </a:r>
            <a:endParaRPr sz="1502" dirty="0">
              <a:solidFill>
                <a:srgbClr val="FF0000"/>
              </a:solidFill>
              <a:latin typeface="Times New Roman" panose="02020603050405020304" pitchFamily="18" charset="0"/>
              <a:cs typeface="Times New Roman" panose="02020603050405020304" pitchFamily="18" charset="0"/>
            </a:endParaRPr>
          </a:p>
          <a:p>
            <a:pPr marL="313749" algn="just">
              <a:spcBef>
                <a:spcPts val="766"/>
              </a:spcBef>
              <a:buSzPts val="14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For example, suppose the system is to enforce the strict 2PL protocol.</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277033" marR="653722" algn="just">
              <a:buSzPts val="14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Then, whenever transaction T issues a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read_item</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(X), the system calls the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read_lock</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(X) operation on behalf of T.</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277033" algn="just">
              <a:spcBef>
                <a:spcPts val="4"/>
              </a:spcBef>
              <a:buSzPts val="14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If the state of LOCK(X) is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write_locked</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by some other transaction T′, the system places T in the waiting queue for item X;</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277033" algn="just">
              <a:buSzPts val="14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otherwise, it grants the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read_lock</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(X) request and permits the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read_item</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(X)</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277033" algn="just">
              <a:buSzPts val="14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operation of T to execute.</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algn="just">
              <a:spcBef>
                <a:spcPts val="41"/>
              </a:spcBef>
              <a:buSzPts val="1350"/>
            </a:pP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492080" lvl="1" indent="-234595" algn="just">
              <a:buSzPts val="1800"/>
              <a:buFont typeface="Tahoma"/>
              <a:buChar char="•"/>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After each action, the system must update its lock table appropriately.</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492080" lvl="1" indent="-234595" algn="just">
              <a:buSzPts val="1800"/>
              <a:buFont typeface="Tahoma"/>
              <a:buChar char="•"/>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Locking is generally considered to have a high overhead, because every read or write operation is preceded by a system locking request.</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492080" lvl="1" indent="-234595" algn="just">
              <a:buSzPts val="1800"/>
              <a:buFont typeface="Tahoma"/>
              <a:buChar char="•"/>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The use of locks can also cause two additional problems: deadlock and starvation</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2" name="Google Shape;102;p3"/>
          <p:cNvSpPr/>
          <p:nvPr/>
        </p:nvSpPr>
        <p:spPr>
          <a:xfrm>
            <a:off x="1138767" y="890015"/>
            <a:ext cx="5007752"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pic>
        <p:nvPicPr>
          <p:cNvPr id="103" name="Google Shape;103;p3"/>
          <p:cNvPicPr preferRelativeResize="0"/>
          <p:nvPr/>
        </p:nvPicPr>
        <p:blipFill rotWithShape="1">
          <a:blip r:embed="rId3">
            <a:alphaModFix/>
          </a:blip>
          <a:srcRect/>
          <a:stretch/>
        </p:blipFill>
        <p:spPr>
          <a:xfrm>
            <a:off x="1587376" y="1445876"/>
            <a:ext cx="5364709" cy="2085616"/>
          </a:xfrm>
          <a:prstGeom prst="rect">
            <a:avLst/>
          </a:prstGeom>
          <a:noFill/>
          <a:ln>
            <a:noFill/>
          </a:ln>
        </p:spPr>
      </p:pic>
      <p:sp>
        <p:nvSpPr>
          <p:cNvPr id="5" name="Google Shape;94;p2">
            <a:extLst>
              <a:ext uri="{FF2B5EF4-FFF2-40B4-BE49-F238E27FC236}">
                <a16:creationId xmlns:a16="http://schemas.microsoft.com/office/drawing/2014/main" id="{4E4570B2-A7A8-CB00-AF5B-8E4EDF4BDD62}"/>
              </a:ext>
            </a:extLst>
          </p:cNvPr>
          <p:cNvSpPr txBox="1">
            <a:spLocks noGrp="1"/>
          </p:cNvSpPr>
          <p:nvPr>
            <p:ph type="title"/>
          </p:nvPr>
        </p:nvSpPr>
        <p:spPr>
          <a:xfrm>
            <a:off x="1270139" y="115443"/>
            <a:ext cx="6347641" cy="516692"/>
          </a:xfrm>
          <a:prstGeom prst="rect">
            <a:avLst/>
          </a:prstGeom>
          <a:noFill/>
          <a:ln>
            <a:noFill/>
          </a:ln>
        </p:spPr>
        <p:txBody>
          <a:bodyPr spcFirstLastPara="1" wrap="square" lIns="0" tIns="9537" rIns="0" bIns="0" anchor="ctr" anchorCtr="0">
            <a:spAutoFit/>
          </a:bodyPr>
          <a:lstStyle/>
          <a:p>
            <a:pPr marL="28132" marR="3815" indent="-19073">
              <a:lnSpc>
                <a:spcPct val="107300"/>
              </a:lnSpc>
              <a:buClr>
                <a:srgbClr val="2D75B5"/>
              </a:buClr>
              <a:buSzPts val="1900"/>
            </a:pPr>
            <a:r>
              <a:rPr lang="en-US" sz="1427" dirty="0">
                <a:solidFill>
                  <a:srgbClr val="2D75B5"/>
                </a:solidFill>
              </a:rPr>
              <a:t>Database Management Systems </a:t>
            </a:r>
            <a:br>
              <a:rPr lang="en-US" sz="1427" dirty="0">
                <a:solidFill>
                  <a:srgbClr val="2D75B5"/>
                </a:solidFill>
              </a:rPr>
            </a:br>
            <a:r>
              <a:rPr lang="en-US" sz="1427" dirty="0">
                <a:solidFill>
                  <a:srgbClr val="2D75B5"/>
                </a:solidFill>
              </a:rPr>
              <a:t> </a:t>
            </a:r>
            <a:r>
              <a:rPr lang="en-US" sz="1652" dirty="0">
                <a:solidFill>
                  <a:srgbClr val="C00000"/>
                </a:solidFill>
                <a:latin typeface="Times New Roman" panose="02020603050405020304" pitchFamily="18" charset="0"/>
                <a:cs typeface="Times New Roman" panose="02020603050405020304" pitchFamily="18" charset="0"/>
              </a:rPr>
              <a:t>Dealing with Deadlock and Starvation</a:t>
            </a:r>
            <a:endParaRPr sz="1652" dirty="0">
              <a:solidFill>
                <a:srgbClr val="C0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9" name="Google Shape;109;p4"/>
          <p:cNvSpPr/>
          <p:nvPr/>
        </p:nvSpPr>
        <p:spPr>
          <a:xfrm>
            <a:off x="1138767" y="890015"/>
            <a:ext cx="5007752"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110" name="Google Shape;110;p4"/>
          <p:cNvSpPr txBox="1"/>
          <p:nvPr/>
        </p:nvSpPr>
        <p:spPr>
          <a:xfrm>
            <a:off x="1423216" y="1036001"/>
            <a:ext cx="6025505" cy="3245772"/>
          </a:xfrm>
          <a:prstGeom prst="rect">
            <a:avLst/>
          </a:prstGeom>
          <a:noFill/>
          <a:ln>
            <a:noFill/>
          </a:ln>
        </p:spPr>
        <p:txBody>
          <a:bodyPr spcFirstLastPara="1" wrap="square" lIns="0" tIns="9537" rIns="0" bIns="0" anchor="t" anchorCtr="0">
            <a:spAutoFit/>
          </a:bodyPr>
          <a:lstStyle/>
          <a:p>
            <a:pPr marL="9536" algn="just">
              <a:buSzPts val="1800"/>
            </a:pPr>
            <a:r>
              <a:rPr lang="en-US" sz="1502" b="1" dirty="0">
                <a:solidFill>
                  <a:srgbClr val="C55A11"/>
                </a:solidFill>
                <a:latin typeface="Times New Roman" panose="02020603050405020304" pitchFamily="18" charset="0"/>
                <a:ea typeface="Calibri"/>
                <a:cs typeface="Times New Roman" panose="02020603050405020304" pitchFamily="18" charset="0"/>
                <a:sym typeface="Calibri"/>
              </a:rPr>
              <a:t>Deadlock prevention</a:t>
            </a:r>
            <a:r>
              <a:rPr lang="en-US" sz="1502" b="1" dirty="0">
                <a:solidFill>
                  <a:srgbClr val="006FC0"/>
                </a:solidFill>
                <a:latin typeface="Times New Roman" panose="02020603050405020304" pitchFamily="18" charset="0"/>
                <a:ea typeface="Calibri"/>
                <a:cs typeface="Times New Roman" panose="02020603050405020304" pitchFamily="18" charset="0"/>
                <a:sym typeface="Calibri"/>
              </a:rPr>
              <a:t>:</a:t>
            </a:r>
            <a:endParaRPr sz="1502" dirty="0">
              <a:solidFill>
                <a:schemeClr val="dk1"/>
              </a:solidFill>
              <a:latin typeface="Times New Roman" panose="02020603050405020304" pitchFamily="18" charset="0"/>
              <a:ea typeface="Calibri"/>
              <a:cs typeface="Times New Roman" panose="02020603050405020304" pitchFamily="18" charset="0"/>
              <a:sym typeface="Calibri"/>
            </a:endParaRPr>
          </a:p>
          <a:p>
            <a:pPr marL="352848" indent="-266543" algn="just">
              <a:spcBef>
                <a:spcPts val="4"/>
              </a:spcBef>
              <a:buClr>
                <a:srgbClr val="C55A11"/>
              </a:buClr>
              <a:buSzPts val="2000"/>
              <a:buFont typeface="Calibri"/>
              <a:buChar char="-"/>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A transaction locks all data items it refers to before it begins execution.</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343311" indent="-267020" algn="just">
              <a:buSzPts val="2000"/>
              <a:buFont typeface="Calibri"/>
              <a:buChar char="-"/>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 This way of locking prevents deadlock since a transaction never waits for a data item.</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167363" algn="just">
              <a:buSzPts val="18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	The conservative two-phase locking uses this approach.</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9536" algn="just">
              <a:spcBef>
                <a:spcPts val="4"/>
              </a:spcBef>
              <a:buSzPts val="18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    -    limits concurrency</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algn="just">
              <a:spcBef>
                <a:spcPts val="23"/>
              </a:spcBef>
              <a:buSzPts val="1750"/>
            </a:pPr>
            <a:endParaRPr sz="1502" dirty="0">
              <a:solidFill>
                <a:schemeClr val="dk1"/>
              </a:solidFill>
              <a:latin typeface="Times New Roman" panose="02020603050405020304" pitchFamily="18" charset="0"/>
              <a:ea typeface="Calibri"/>
              <a:cs typeface="Times New Roman" panose="02020603050405020304" pitchFamily="18" charset="0"/>
              <a:sym typeface="Calibri"/>
            </a:endParaRPr>
          </a:p>
          <a:p>
            <a:pPr marL="9536" algn="just">
              <a:buSzPts val="1700"/>
            </a:pPr>
            <a:r>
              <a:rPr lang="en-US" sz="1502" dirty="0">
                <a:solidFill>
                  <a:srgbClr val="C55A11"/>
                </a:solidFill>
                <a:latin typeface="Times New Roman" panose="02020603050405020304" pitchFamily="18" charset="0"/>
                <a:ea typeface="Calibri"/>
                <a:cs typeface="Times New Roman" panose="02020603050405020304" pitchFamily="18" charset="0"/>
                <a:sym typeface="Calibri"/>
              </a:rPr>
              <a:t>Transaction timestamp TS(T′), </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which is a unique identifier assigned to each transaction.</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9536" algn="just">
              <a:buSzPts val="17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The timestamps are typically based on the order in which transactions are</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9536" algn="just">
              <a:buSzPts val="17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started; hence, if transaction T1 starts before transaction T2, then TS(T1) &lt; TS(T2).</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9536" algn="just">
              <a:buSzPts val="17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Notice that the older transaction (which starts first) has the smaller timestamp value.</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p:txBody>
      </p:sp>
      <p:sp>
        <p:nvSpPr>
          <p:cNvPr id="2" name="Google Shape;94;p2">
            <a:extLst>
              <a:ext uri="{FF2B5EF4-FFF2-40B4-BE49-F238E27FC236}">
                <a16:creationId xmlns:a16="http://schemas.microsoft.com/office/drawing/2014/main" id="{DE6F2444-55B3-D9D6-8D9D-0D6489BA7101}"/>
              </a:ext>
            </a:extLst>
          </p:cNvPr>
          <p:cNvSpPr txBox="1">
            <a:spLocks/>
          </p:cNvSpPr>
          <p:nvPr/>
        </p:nvSpPr>
        <p:spPr>
          <a:xfrm>
            <a:off x="1206717" y="267390"/>
            <a:ext cx="6347641" cy="516692"/>
          </a:xfrm>
          <a:prstGeom prst="rect">
            <a:avLst/>
          </a:prstGeom>
          <a:noFill/>
          <a:ln>
            <a:noFill/>
          </a:ln>
        </p:spPr>
        <p:txBody>
          <a:bodyPr spcFirstLastPara="1" wrap="square" lIns="0" tIns="9537" rIns="0" bIns="0" anchor="ctr"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28132" marR="3815" indent="-19073" algn="l">
              <a:lnSpc>
                <a:spcPct val="107300"/>
              </a:lnSpc>
              <a:buClr>
                <a:srgbClr val="2D75B5"/>
              </a:buClr>
              <a:buSzPts val="1900"/>
            </a:pPr>
            <a:r>
              <a:rPr lang="en-US" sz="1427" dirty="0">
                <a:solidFill>
                  <a:srgbClr val="2D75B5"/>
                </a:solidFill>
              </a:rPr>
              <a:t>Database Management Systems </a:t>
            </a:r>
            <a:br>
              <a:rPr lang="en-US" sz="1427" dirty="0">
                <a:solidFill>
                  <a:srgbClr val="2D75B5"/>
                </a:solidFill>
              </a:rPr>
            </a:br>
            <a:r>
              <a:rPr lang="en-US" sz="1427" dirty="0">
                <a:solidFill>
                  <a:srgbClr val="2D75B5"/>
                </a:solidFill>
              </a:rPr>
              <a:t> </a:t>
            </a:r>
            <a:r>
              <a:rPr lang="en-US" sz="1652" dirty="0">
                <a:solidFill>
                  <a:srgbClr val="C00000"/>
                </a:solidFill>
                <a:latin typeface="Times New Roman" panose="02020603050405020304" pitchFamily="18" charset="0"/>
                <a:cs typeface="Times New Roman" panose="02020603050405020304" pitchFamily="18" charset="0"/>
              </a:rPr>
              <a:t>Dealing with Deadlock and Starvation</a:t>
            </a:r>
          </a:p>
        </p:txBody>
      </p:sp>
      <p:grpSp>
        <p:nvGrpSpPr>
          <p:cNvPr id="5" name="Group 4">
            <a:extLst>
              <a:ext uri="{FF2B5EF4-FFF2-40B4-BE49-F238E27FC236}">
                <a16:creationId xmlns:a16="http://schemas.microsoft.com/office/drawing/2014/main" id="{6E9F6FAD-02BF-1CB1-886F-06EBFAB929F6}"/>
              </a:ext>
            </a:extLst>
          </p:cNvPr>
          <p:cNvGrpSpPr/>
          <p:nvPr/>
        </p:nvGrpSpPr>
        <p:grpSpPr>
          <a:xfrm>
            <a:off x="6694352" y="1988902"/>
            <a:ext cx="438120" cy="214920"/>
            <a:chOff x="6694352" y="1988902"/>
            <a:chExt cx="438120" cy="214920"/>
          </a:xfrm>
        </p:grpSpPr>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CB438B61-347D-7082-965B-FFDBCC218A3C}"/>
                    </a:ext>
                  </a:extLst>
                </p14:cNvPr>
                <p14:cNvContentPartPr/>
                <p14:nvPr/>
              </p14:nvContentPartPr>
              <p14:xfrm>
                <a:off x="6694352" y="1988902"/>
                <a:ext cx="202680" cy="214920"/>
              </p14:xfrm>
            </p:contentPart>
          </mc:Choice>
          <mc:Fallback>
            <p:pic>
              <p:nvPicPr>
                <p:cNvPr id="3" name="Ink 2">
                  <a:extLst>
                    <a:ext uri="{FF2B5EF4-FFF2-40B4-BE49-F238E27FC236}">
                      <a16:creationId xmlns:a16="http://schemas.microsoft.com/office/drawing/2014/main" id="{CB438B61-347D-7082-965B-FFDBCC218A3C}"/>
                    </a:ext>
                  </a:extLst>
                </p:cNvPr>
                <p:cNvPicPr/>
                <p:nvPr/>
              </p:nvPicPr>
              <p:blipFill>
                <a:blip r:embed="rId4"/>
                <a:stretch>
                  <a:fillRect/>
                </a:stretch>
              </p:blipFill>
              <p:spPr>
                <a:xfrm>
                  <a:off x="6685712" y="1979902"/>
                  <a:ext cx="220320" cy="23256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4" name="Ink 3">
                  <a:extLst>
                    <a:ext uri="{FF2B5EF4-FFF2-40B4-BE49-F238E27FC236}">
                      <a16:creationId xmlns:a16="http://schemas.microsoft.com/office/drawing/2014/main" id="{D75998DA-0128-F6DE-ECE2-1B21E22F9BA3}"/>
                    </a:ext>
                  </a:extLst>
                </p14:cNvPr>
                <p14:cNvContentPartPr/>
                <p14:nvPr/>
              </p14:nvContentPartPr>
              <p14:xfrm>
                <a:off x="6944192" y="2041102"/>
                <a:ext cx="188280" cy="160920"/>
              </p14:xfrm>
            </p:contentPart>
          </mc:Choice>
          <mc:Fallback>
            <p:pic>
              <p:nvPicPr>
                <p:cNvPr id="4" name="Ink 3">
                  <a:extLst>
                    <a:ext uri="{FF2B5EF4-FFF2-40B4-BE49-F238E27FC236}">
                      <a16:creationId xmlns:a16="http://schemas.microsoft.com/office/drawing/2014/main" id="{D75998DA-0128-F6DE-ECE2-1B21E22F9BA3}"/>
                    </a:ext>
                  </a:extLst>
                </p:cNvPr>
                <p:cNvPicPr/>
                <p:nvPr/>
              </p:nvPicPr>
              <p:blipFill>
                <a:blip r:embed="rId6"/>
                <a:stretch>
                  <a:fillRect/>
                </a:stretch>
              </p:blipFill>
              <p:spPr>
                <a:xfrm>
                  <a:off x="6935192" y="2032102"/>
                  <a:ext cx="205920" cy="178560"/>
                </a:xfrm>
                <a:prstGeom prst="rect">
                  <a:avLst/>
                </a:prstGeom>
              </p:spPr>
            </p:pic>
          </mc:Fallback>
        </mc:AlternateContent>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5"/>
          <p:cNvSpPr/>
          <p:nvPr/>
        </p:nvSpPr>
        <p:spPr>
          <a:xfrm>
            <a:off x="1138767" y="890015"/>
            <a:ext cx="5007752"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117" name="Google Shape;117;p5"/>
          <p:cNvSpPr txBox="1"/>
          <p:nvPr/>
        </p:nvSpPr>
        <p:spPr>
          <a:xfrm>
            <a:off x="1429713" y="930022"/>
            <a:ext cx="6153688" cy="3707111"/>
          </a:xfrm>
          <a:prstGeom prst="rect">
            <a:avLst/>
          </a:prstGeom>
          <a:noFill/>
          <a:ln>
            <a:noFill/>
          </a:ln>
        </p:spPr>
        <p:txBody>
          <a:bodyPr spcFirstLastPara="1" wrap="square" lIns="0" tIns="8579" rIns="0" bIns="0" anchor="t" anchorCtr="0">
            <a:spAutoFit/>
          </a:bodyPr>
          <a:lstStyle/>
          <a:p>
            <a:pPr marL="9536">
              <a:buSzPts val="1400"/>
            </a:pPr>
            <a:r>
              <a:rPr lang="en-US" sz="1502" dirty="0">
                <a:solidFill>
                  <a:srgbClr val="2D75B5"/>
                </a:solidFill>
                <a:latin typeface="Times New Roman" panose="02020603050405020304" pitchFamily="18" charset="0"/>
                <a:ea typeface="Tahoma"/>
                <a:cs typeface="Times New Roman" panose="02020603050405020304" pitchFamily="18" charset="0"/>
                <a:sym typeface="Tahoma"/>
              </a:rPr>
              <a:t> </a:t>
            </a:r>
            <a:r>
              <a:rPr lang="en-US" sz="1502" dirty="0">
                <a:solidFill>
                  <a:srgbClr val="FF0000"/>
                </a:solidFill>
                <a:latin typeface="Times New Roman" panose="02020603050405020304" pitchFamily="18" charset="0"/>
                <a:ea typeface="Tahoma"/>
                <a:cs typeface="Times New Roman" panose="02020603050405020304" pitchFamily="18" charset="0"/>
                <a:sym typeface="Tahoma"/>
              </a:rPr>
              <a:t>Two schemes that prevent deadlock</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are </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224583" indent="-244132">
              <a:buSzPts val="2000"/>
              <a:buFont typeface="Tahoma"/>
              <a:buChar char="•"/>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wait-die</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224583" indent="-244132">
              <a:buSzPts val="2000"/>
              <a:buFont typeface="Tahoma"/>
              <a:buChar char="•"/>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wound-wait.</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a:spcBef>
                <a:spcPts val="38"/>
              </a:spcBef>
              <a:buSzPts val="1350"/>
            </a:pP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9536">
              <a:spcBef>
                <a:spcPts val="4"/>
              </a:spcBef>
              <a:buSzPts val="14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Suppose that transaction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tries to lock an item X but is not able to because X is locked by</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9536">
              <a:buSzPts val="14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some other transaction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Tj</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with a conflicting lock.</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a:spcBef>
                <a:spcPts val="38"/>
              </a:spcBef>
              <a:buSzPts val="1350"/>
            </a:pP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9536">
              <a:buSzPts val="14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The rules followed by these schemes are:</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128265" indent="-147815">
              <a:spcBef>
                <a:spcPts val="4"/>
              </a:spcBef>
              <a:buClr>
                <a:srgbClr val="C55A11"/>
              </a:buClr>
              <a:buSzPts val="2000"/>
              <a:buFont typeface="Tahoma"/>
              <a:buChar char="■"/>
            </a:pPr>
            <a:r>
              <a:rPr lang="en-US" sz="1502" dirty="0">
                <a:solidFill>
                  <a:srgbClr val="FF0000"/>
                </a:solidFill>
                <a:latin typeface="Times New Roman" panose="02020603050405020304" pitchFamily="18" charset="0"/>
                <a:ea typeface="Tahoma"/>
                <a:cs typeface="Times New Roman" panose="02020603050405020304" pitchFamily="18" charset="0"/>
                <a:sym typeface="Tahoma"/>
              </a:rPr>
              <a:t>Wait-die. </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If TS(</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&lt; TS(</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Tj</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then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older than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Tj</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is allowed to wait;</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9536">
              <a:buSzPts val="14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otherwise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younger than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Tj</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abort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dies) and restart it later with the different  timestamp.</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a:spcBef>
                <a:spcPts val="38"/>
              </a:spcBef>
              <a:buSzPts val="1350"/>
            </a:pP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9536" marR="3815" indent="-38146">
              <a:buClr>
                <a:srgbClr val="2D75B5"/>
              </a:buClr>
              <a:buSzPts val="2000"/>
              <a:buFont typeface="Tahoma"/>
              <a:buChar char="■"/>
            </a:pPr>
            <a:r>
              <a:rPr lang="en-US" sz="1502" dirty="0">
                <a:solidFill>
                  <a:srgbClr val="FF0000"/>
                </a:solidFill>
                <a:latin typeface="Times New Roman" panose="02020603050405020304" pitchFamily="18" charset="0"/>
                <a:ea typeface="Tahoma"/>
                <a:cs typeface="Times New Roman" panose="02020603050405020304" pitchFamily="18" charset="0"/>
                <a:sym typeface="Tahoma"/>
              </a:rPr>
              <a:t>Wound-wait</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If TS(</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&lt; TS(</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Tj</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 then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older than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Tj</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abort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Tj</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wounds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Tj</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and restart it  later with the same timestamp; otherwise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younger than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Tj</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9536">
              <a:spcBef>
                <a:spcPts val="4"/>
              </a:spcBef>
              <a:buSzPts val="14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Ti</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 is allowed to wait.</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p:txBody>
      </p:sp>
      <p:sp>
        <p:nvSpPr>
          <p:cNvPr id="4" name="Google Shape;94;p2">
            <a:extLst>
              <a:ext uri="{FF2B5EF4-FFF2-40B4-BE49-F238E27FC236}">
                <a16:creationId xmlns:a16="http://schemas.microsoft.com/office/drawing/2014/main" id="{C4192AEC-2B48-B06D-9149-0CE8859B08BF}"/>
              </a:ext>
            </a:extLst>
          </p:cNvPr>
          <p:cNvSpPr txBox="1">
            <a:spLocks/>
          </p:cNvSpPr>
          <p:nvPr/>
        </p:nvSpPr>
        <p:spPr>
          <a:xfrm>
            <a:off x="1235759" y="196965"/>
            <a:ext cx="6347641" cy="516692"/>
          </a:xfrm>
          <a:prstGeom prst="rect">
            <a:avLst/>
          </a:prstGeom>
          <a:noFill/>
          <a:ln>
            <a:noFill/>
          </a:ln>
        </p:spPr>
        <p:txBody>
          <a:bodyPr spcFirstLastPara="1" wrap="square" lIns="0" tIns="9537" rIns="0" bIns="0" anchor="ctr"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28132" marR="3815" indent="-19073" algn="l">
              <a:lnSpc>
                <a:spcPct val="107300"/>
              </a:lnSpc>
              <a:buClr>
                <a:srgbClr val="2D75B5"/>
              </a:buClr>
              <a:buSzPts val="1900"/>
            </a:pPr>
            <a:r>
              <a:rPr lang="en-US" sz="1427" dirty="0">
                <a:solidFill>
                  <a:srgbClr val="2D75B5"/>
                </a:solidFill>
              </a:rPr>
              <a:t>Database Management Systems </a:t>
            </a:r>
            <a:br>
              <a:rPr lang="en-US" sz="1427" dirty="0">
                <a:solidFill>
                  <a:srgbClr val="2D75B5"/>
                </a:solidFill>
              </a:rPr>
            </a:br>
            <a:r>
              <a:rPr lang="en-US" sz="1427" dirty="0">
                <a:solidFill>
                  <a:srgbClr val="2D75B5"/>
                </a:solidFill>
              </a:rPr>
              <a:t> </a:t>
            </a:r>
            <a:r>
              <a:rPr lang="en-US" sz="1652" dirty="0">
                <a:solidFill>
                  <a:srgbClr val="C00000"/>
                </a:solidFill>
                <a:latin typeface="Times New Roman" panose="02020603050405020304" pitchFamily="18" charset="0"/>
                <a:cs typeface="Times New Roman" panose="02020603050405020304" pitchFamily="18" charset="0"/>
              </a:rPr>
              <a:t>Dealing with Deadlock and Starvation</a:t>
            </a:r>
          </a:p>
        </p:txBody>
      </p:sp>
      <p:grpSp>
        <p:nvGrpSpPr>
          <p:cNvPr id="8" name="Group 7">
            <a:extLst>
              <a:ext uri="{FF2B5EF4-FFF2-40B4-BE49-F238E27FC236}">
                <a16:creationId xmlns:a16="http://schemas.microsoft.com/office/drawing/2014/main" id="{A536B38F-F9EC-3973-B0F7-A24D4C75545C}"/>
              </a:ext>
            </a:extLst>
          </p:cNvPr>
          <p:cNvGrpSpPr/>
          <p:nvPr/>
        </p:nvGrpSpPr>
        <p:grpSpPr>
          <a:xfrm>
            <a:off x="6284672" y="194302"/>
            <a:ext cx="546840" cy="217080"/>
            <a:chOff x="6284672" y="194302"/>
            <a:chExt cx="546840" cy="217080"/>
          </a:xfrm>
        </p:grpSpPr>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3A4B3AFA-DFC5-1C9F-DF8D-232446FE10E8}"/>
                    </a:ext>
                  </a:extLst>
                </p14:cNvPr>
                <p14:cNvContentPartPr/>
                <p14:nvPr/>
              </p14:nvContentPartPr>
              <p14:xfrm>
                <a:off x="6284672" y="269542"/>
                <a:ext cx="146880" cy="121320"/>
              </p14:xfrm>
            </p:contentPart>
          </mc:Choice>
          <mc:Fallback>
            <p:pic>
              <p:nvPicPr>
                <p:cNvPr id="2" name="Ink 1">
                  <a:extLst>
                    <a:ext uri="{FF2B5EF4-FFF2-40B4-BE49-F238E27FC236}">
                      <a16:creationId xmlns:a16="http://schemas.microsoft.com/office/drawing/2014/main" id="{3A4B3AFA-DFC5-1C9F-DF8D-232446FE10E8}"/>
                    </a:ext>
                  </a:extLst>
                </p:cNvPr>
                <p:cNvPicPr/>
                <p:nvPr/>
              </p:nvPicPr>
              <p:blipFill>
                <a:blip r:embed="rId4"/>
                <a:stretch>
                  <a:fillRect/>
                </a:stretch>
              </p:blipFill>
              <p:spPr>
                <a:xfrm>
                  <a:off x="6276032" y="260902"/>
                  <a:ext cx="164520" cy="13896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3" name="Ink 2">
                  <a:extLst>
                    <a:ext uri="{FF2B5EF4-FFF2-40B4-BE49-F238E27FC236}">
                      <a16:creationId xmlns:a16="http://schemas.microsoft.com/office/drawing/2014/main" id="{0D9BCD2A-528E-BB2D-65A5-DD3E1EEF2D50}"/>
                    </a:ext>
                  </a:extLst>
                </p14:cNvPr>
                <p14:cNvContentPartPr/>
                <p14:nvPr/>
              </p14:nvContentPartPr>
              <p14:xfrm>
                <a:off x="6508592" y="324622"/>
                <a:ext cx="160920" cy="86760"/>
              </p14:xfrm>
            </p:contentPart>
          </mc:Choice>
          <mc:Fallback>
            <p:pic>
              <p:nvPicPr>
                <p:cNvPr id="3" name="Ink 2">
                  <a:extLst>
                    <a:ext uri="{FF2B5EF4-FFF2-40B4-BE49-F238E27FC236}">
                      <a16:creationId xmlns:a16="http://schemas.microsoft.com/office/drawing/2014/main" id="{0D9BCD2A-528E-BB2D-65A5-DD3E1EEF2D50}"/>
                    </a:ext>
                  </a:extLst>
                </p:cNvPr>
                <p:cNvPicPr/>
                <p:nvPr/>
              </p:nvPicPr>
              <p:blipFill>
                <a:blip r:embed="rId6"/>
                <a:stretch>
                  <a:fillRect/>
                </a:stretch>
              </p:blipFill>
              <p:spPr>
                <a:xfrm>
                  <a:off x="6499952" y="315622"/>
                  <a:ext cx="178560" cy="1044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5" name="Ink 4">
                  <a:extLst>
                    <a:ext uri="{FF2B5EF4-FFF2-40B4-BE49-F238E27FC236}">
                      <a16:creationId xmlns:a16="http://schemas.microsoft.com/office/drawing/2014/main" id="{1B9137C8-8B6B-A94F-B6A6-73FCC40671A7}"/>
                    </a:ext>
                  </a:extLst>
                </p14:cNvPr>
                <p14:cNvContentPartPr/>
                <p14:nvPr/>
              </p14:nvContentPartPr>
              <p14:xfrm>
                <a:off x="6630272" y="194302"/>
                <a:ext cx="16200" cy="20160"/>
              </p14:xfrm>
            </p:contentPart>
          </mc:Choice>
          <mc:Fallback>
            <p:pic>
              <p:nvPicPr>
                <p:cNvPr id="5" name="Ink 4">
                  <a:extLst>
                    <a:ext uri="{FF2B5EF4-FFF2-40B4-BE49-F238E27FC236}">
                      <a16:creationId xmlns:a16="http://schemas.microsoft.com/office/drawing/2014/main" id="{1B9137C8-8B6B-A94F-B6A6-73FCC40671A7}"/>
                    </a:ext>
                  </a:extLst>
                </p:cNvPr>
                <p:cNvPicPr/>
                <p:nvPr/>
              </p:nvPicPr>
              <p:blipFill>
                <a:blip r:embed="rId8"/>
                <a:stretch>
                  <a:fillRect/>
                </a:stretch>
              </p:blipFill>
              <p:spPr>
                <a:xfrm>
                  <a:off x="6621632" y="185662"/>
                  <a:ext cx="33840" cy="378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6" name="Ink 5">
                  <a:extLst>
                    <a:ext uri="{FF2B5EF4-FFF2-40B4-BE49-F238E27FC236}">
                      <a16:creationId xmlns:a16="http://schemas.microsoft.com/office/drawing/2014/main" id="{5CC4019B-CD96-6FE7-C628-D9B045AC145F}"/>
                    </a:ext>
                  </a:extLst>
                </p14:cNvPr>
                <p14:cNvContentPartPr/>
                <p14:nvPr/>
              </p14:nvContentPartPr>
              <p14:xfrm>
                <a:off x="6719912" y="251182"/>
                <a:ext cx="21240" cy="147600"/>
              </p14:xfrm>
            </p:contentPart>
          </mc:Choice>
          <mc:Fallback>
            <p:pic>
              <p:nvPicPr>
                <p:cNvPr id="6" name="Ink 5">
                  <a:extLst>
                    <a:ext uri="{FF2B5EF4-FFF2-40B4-BE49-F238E27FC236}">
                      <a16:creationId xmlns:a16="http://schemas.microsoft.com/office/drawing/2014/main" id="{5CC4019B-CD96-6FE7-C628-D9B045AC145F}"/>
                    </a:ext>
                  </a:extLst>
                </p:cNvPr>
                <p:cNvPicPr/>
                <p:nvPr/>
              </p:nvPicPr>
              <p:blipFill>
                <a:blip r:embed="rId10"/>
                <a:stretch>
                  <a:fillRect/>
                </a:stretch>
              </p:blipFill>
              <p:spPr>
                <a:xfrm>
                  <a:off x="6711272" y="242182"/>
                  <a:ext cx="38880" cy="1652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7" name="Ink 6">
                  <a:extLst>
                    <a:ext uri="{FF2B5EF4-FFF2-40B4-BE49-F238E27FC236}">
                      <a16:creationId xmlns:a16="http://schemas.microsoft.com/office/drawing/2014/main" id="{74E35BDE-07BA-DFA0-1D82-93E926126E90}"/>
                    </a:ext>
                  </a:extLst>
                </p14:cNvPr>
                <p14:cNvContentPartPr/>
                <p14:nvPr/>
              </p14:nvContentPartPr>
              <p14:xfrm>
                <a:off x="6719552" y="280702"/>
                <a:ext cx="111960" cy="38520"/>
              </p14:xfrm>
            </p:contentPart>
          </mc:Choice>
          <mc:Fallback>
            <p:pic>
              <p:nvPicPr>
                <p:cNvPr id="7" name="Ink 6">
                  <a:extLst>
                    <a:ext uri="{FF2B5EF4-FFF2-40B4-BE49-F238E27FC236}">
                      <a16:creationId xmlns:a16="http://schemas.microsoft.com/office/drawing/2014/main" id="{74E35BDE-07BA-DFA0-1D82-93E926126E90}"/>
                    </a:ext>
                  </a:extLst>
                </p:cNvPr>
                <p:cNvPicPr/>
                <p:nvPr/>
              </p:nvPicPr>
              <p:blipFill>
                <a:blip r:embed="rId12"/>
                <a:stretch>
                  <a:fillRect/>
                </a:stretch>
              </p:blipFill>
              <p:spPr>
                <a:xfrm>
                  <a:off x="6710912" y="271702"/>
                  <a:ext cx="129600" cy="561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3">
            <p14:nvContentPartPr>
              <p14:cNvPr id="9" name="Ink 8">
                <a:extLst>
                  <a:ext uri="{FF2B5EF4-FFF2-40B4-BE49-F238E27FC236}">
                    <a16:creationId xmlns:a16="http://schemas.microsoft.com/office/drawing/2014/main" id="{001C6931-74BE-8754-10E0-1A025B5EDE87}"/>
                  </a:ext>
                </a:extLst>
              </p14:cNvPr>
              <p14:cNvContentPartPr/>
              <p14:nvPr/>
            </p14:nvContentPartPr>
            <p14:xfrm>
              <a:off x="2331152" y="3162142"/>
              <a:ext cx="4853160" cy="99000"/>
            </p14:xfrm>
          </p:contentPart>
        </mc:Choice>
        <mc:Fallback>
          <p:pic>
            <p:nvPicPr>
              <p:cNvPr id="9" name="Ink 8">
                <a:extLst>
                  <a:ext uri="{FF2B5EF4-FFF2-40B4-BE49-F238E27FC236}">
                    <a16:creationId xmlns:a16="http://schemas.microsoft.com/office/drawing/2014/main" id="{001C6931-74BE-8754-10E0-1A025B5EDE87}"/>
                  </a:ext>
                </a:extLst>
              </p:cNvPr>
              <p:cNvPicPr/>
              <p:nvPr/>
            </p:nvPicPr>
            <p:blipFill>
              <a:blip r:embed="rId14"/>
              <a:stretch>
                <a:fillRect/>
              </a:stretch>
            </p:blipFill>
            <p:spPr>
              <a:xfrm>
                <a:off x="2322152" y="3153502"/>
                <a:ext cx="4870800" cy="116640"/>
              </a:xfrm>
              <a:prstGeom prst="rect">
                <a:avLst/>
              </a:prstGeom>
            </p:spPr>
          </p:pic>
        </mc:Fallback>
      </mc:AlternateContent>
      <p:grpSp>
        <p:nvGrpSpPr>
          <p:cNvPr id="29" name="Group 28">
            <a:extLst>
              <a:ext uri="{FF2B5EF4-FFF2-40B4-BE49-F238E27FC236}">
                <a16:creationId xmlns:a16="http://schemas.microsoft.com/office/drawing/2014/main" id="{BB0A36F7-DD65-8F3F-5D62-B31895B42868}"/>
              </a:ext>
            </a:extLst>
          </p:cNvPr>
          <p:cNvGrpSpPr/>
          <p:nvPr/>
        </p:nvGrpSpPr>
        <p:grpSpPr>
          <a:xfrm>
            <a:off x="230552" y="4225222"/>
            <a:ext cx="1025280" cy="785160"/>
            <a:chOff x="230552" y="4225222"/>
            <a:chExt cx="1025280" cy="785160"/>
          </a:xfrm>
        </p:grpSpPr>
        <mc:AlternateContent xmlns:mc="http://schemas.openxmlformats.org/markup-compatibility/2006">
          <mc:Choice xmlns:p14="http://schemas.microsoft.com/office/powerpoint/2010/main" Requires="p14">
            <p:contentPart p14:bwMode="auto" r:id="rId15">
              <p14:nvContentPartPr>
                <p14:cNvPr id="10" name="Ink 9">
                  <a:extLst>
                    <a:ext uri="{FF2B5EF4-FFF2-40B4-BE49-F238E27FC236}">
                      <a16:creationId xmlns:a16="http://schemas.microsoft.com/office/drawing/2014/main" id="{0D72A66C-8E13-3910-FB2A-0C9208488C10}"/>
                    </a:ext>
                  </a:extLst>
                </p14:cNvPr>
                <p14:cNvContentPartPr/>
                <p14:nvPr/>
              </p14:nvContentPartPr>
              <p14:xfrm>
                <a:off x="230552" y="4422142"/>
                <a:ext cx="176040" cy="255600"/>
              </p14:xfrm>
            </p:contentPart>
          </mc:Choice>
          <mc:Fallback>
            <p:pic>
              <p:nvPicPr>
                <p:cNvPr id="10" name="Ink 9">
                  <a:extLst>
                    <a:ext uri="{FF2B5EF4-FFF2-40B4-BE49-F238E27FC236}">
                      <a16:creationId xmlns:a16="http://schemas.microsoft.com/office/drawing/2014/main" id="{0D72A66C-8E13-3910-FB2A-0C9208488C10}"/>
                    </a:ext>
                  </a:extLst>
                </p:cNvPr>
                <p:cNvPicPr/>
                <p:nvPr/>
              </p:nvPicPr>
              <p:blipFill>
                <a:blip r:embed="rId16"/>
                <a:stretch>
                  <a:fillRect/>
                </a:stretch>
              </p:blipFill>
              <p:spPr>
                <a:xfrm>
                  <a:off x="221912" y="4413142"/>
                  <a:ext cx="193680" cy="27324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1" name="Ink 10">
                  <a:extLst>
                    <a:ext uri="{FF2B5EF4-FFF2-40B4-BE49-F238E27FC236}">
                      <a16:creationId xmlns:a16="http://schemas.microsoft.com/office/drawing/2014/main" id="{1D7FDA5D-CAB4-AEB2-5F2F-B81C2D17F98A}"/>
                    </a:ext>
                  </a:extLst>
                </p14:cNvPr>
                <p14:cNvContentPartPr/>
                <p14:nvPr/>
              </p14:nvContentPartPr>
              <p14:xfrm>
                <a:off x="373472" y="4414942"/>
                <a:ext cx="84240" cy="102600"/>
              </p14:xfrm>
            </p:contentPart>
          </mc:Choice>
          <mc:Fallback>
            <p:pic>
              <p:nvPicPr>
                <p:cNvPr id="11" name="Ink 10">
                  <a:extLst>
                    <a:ext uri="{FF2B5EF4-FFF2-40B4-BE49-F238E27FC236}">
                      <a16:creationId xmlns:a16="http://schemas.microsoft.com/office/drawing/2014/main" id="{1D7FDA5D-CAB4-AEB2-5F2F-B81C2D17F98A}"/>
                    </a:ext>
                  </a:extLst>
                </p:cNvPr>
                <p:cNvPicPr/>
                <p:nvPr/>
              </p:nvPicPr>
              <p:blipFill>
                <a:blip r:embed="rId18"/>
                <a:stretch>
                  <a:fillRect/>
                </a:stretch>
              </p:blipFill>
              <p:spPr>
                <a:xfrm>
                  <a:off x="364472" y="4405942"/>
                  <a:ext cx="101880" cy="12024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2" name="Ink 11">
                  <a:extLst>
                    <a:ext uri="{FF2B5EF4-FFF2-40B4-BE49-F238E27FC236}">
                      <a16:creationId xmlns:a16="http://schemas.microsoft.com/office/drawing/2014/main" id="{157DC790-0383-07C7-25C7-BDFA61A4FFB1}"/>
                    </a:ext>
                  </a:extLst>
                </p14:cNvPr>
                <p14:cNvContentPartPr/>
                <p14:nvPr/>
              </p14:nvContentPartPr>
              <p14:xfrm>
                <a:off x="476792" y="4318102"/>
                <a:ext cx="218520" cy="147600"/>
              </p14:xfrm>
            </p:contentPart>
          </mc:Choice>
          <mc:Fallback>
            <p:pic>
              <p:nvPicPr>
                <p:cNvPr id="12" name="Ink 11">
                  <a:extLst>
                    <a:ext uri="{FF2B5EF4-FFF2-40B4-BE49-F238E27FC236}">
                      <a16:creationId xmlns:a16="http://schemas.microsoft.com/office/drawing/2014/main" id="{157DC790-0383-07C7-25C7-BDFA61A4FFB1}"/>
                    </a:ext>
                  </a:extLst>
                </p:cNvPr>
                <p:cNvPicPr/>
                <p:nvPr/>
              </p:nvPicPr>
              <p:blipFill>
                <a:blip r:embed="rId20"/>
                <a:stretch>
                  <a:fillRect/>
                </a:stretch>
              </p:blipFill>
              <p:spPr>
                <a:xfrm>
                  <a:off x="468152" y="4309462"/>
                  <a:ext cx="236160" cy="16524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4" name="Ink 13">
                  <a:extLst>
                    <a:ext uri="{FF2B5EF4-FFF2-40B4-BE49-F238E27FC236}">
                      <a16:creationId xmlns:a16="http://schemas.microsoft.com/office/drawing/2014/main" id="{7FA5BB56-885C-8984-60C2-E187A9F92F76}"/>
                    </a:ext>
                  </a:extLst>
                </p14:cNvPr>
                <p14:cNvContentPartPr/>
                <p14:nvPr/>
              </p14:nvContentPartPr>
              <p14:xfrm>
                <a:off x="708992" y="4225222"/>
                <a:ext cx="189720" cy="277200"/>
              </p14:xfrm>
            </p:contentPart>
          </mc:Choice>
          <mc:Fallback>
            <p:pic>
              <p:nvPicPr>
                <p:cNvPr id="14" name="Ink 13">
                  <a:extLst>
                    <a:ext uri="{FF2B5EF4-FFF2-40B4-BE49-F238E27FC236}">
                      <a16:creationId xmlns:a16="http://schemas.microsoft.com/office/drawing/2014/main" id="{7FA5BB56-885C-8984-60C2-E187A9F92F76}"/>
                    </a:ext>
                  </a:extLst>
                </p:cNvPr>
                <p:cNvPicPr/>
                <p:nvPr/>
              </p:nvPicPr>
              <p:blipFill>
                <a:blip r:embed="rId22"/>
                <a:stretch>
                  <a:fillRect/>
                </a:stretch>
              </p:blipFill>
              <p:spPr>
                <a:xfrm>
                  <a:off x="700352" y="4216582"/>
                  <a:ext cx="207360" cy="29484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5" name="Ink 14">
                  <a:extLst>
                    <a:ext uri="{FF2B5EF4-FFF2-40B4-BE49-F238E27FC236}">
                      <a16:creationId xmlns:a16="http://schemas.microsoft.com/office/drawing/2014/main" id="{71043F47-C355-BD3C-84C9-39CAA5546965}"/>
                    </a:ext>
                  </a:extLst>
                </p14:cNvPr>
                <p14:cNvContentPartPr/>
                <p14:nvPr/>
              </p14:nvContentPartPr>
              <p14:xfrm>
                <a:off x="320192" y="4548502"/>
                <a:ext cx="524880" cy="461880"/>
              </p14:xfrm>
            </p:contentPart>
          </mc:Choice>
          <mc:Fallback>
            <p:pic>
              <p:nvPicPr>
                <p:cNvPr id="15" name="Ink 14">
                  <a:extLst>
                    <a:ext uri="{FF2B5EF4-FFF2-40B4-BE49-F238E27FC236}">
                      <a16:creationId xmlns:a16="http://schemas.microsoft.com/office/drawing/2014/main" id="{71043F47-C355-BD3C-84C9-39CAA5546965}"/>
                    </a:ext>
                  </a:extLst>
                </p:cNvPr>
                <p:cNvPicPr/>
                <p:nvPr/>
              </p:nvPicPr>
              <p:blipFill>
                <a:blip r:embed="rId24"/>
                <a:stretch>
                  <a:fillRect/>
                </a:stretch>
              </p:blipFill>
              <p:spPr>
                <a:xfrm>
                  <a:off x="311552" y="4539862"/>
                  <a:ext cx="542520" cy="47952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6" name="Ink 15">
                  <a:extLst>
                    <a:ext uri="{FF2B5EF4-FFF2-40B4-BE49-F238E27FC236}">
                      <a16:creationId xmlns:a16="http://schemas.microsoft.com/office/drawing/2014/main" id="{2EFACAF3-CE36-ED4E-0383-27C7BF6F1D12}"/>
                    </a:ext>
                  </a:extLst>
                </p14:cNvPr>
                <p14:cNvContentPartPr/>
                <p14:nvPr/>
              </p14:nvContentPartPr>
              <p14:xfrm>
                <a:off x="845432" y="4806622"/>
                <a:ext cx="164880" cy="163080"/>
              </p14:xfrm>
            </p:contentPart>
          </mc:Choice>
          <mc:Fallback>
            <p:pic>
              <p:nvPicPr>
                <p:cNvPr id="16" name="Ink 15">
                  <a:extLst>
                    <a:ext uri="{FF2B5EF4-FFF2-40B4-BE49-F238E27FC236}">
                      <a16:creationId xmlns:a16="http://schemas.microsoft.com/office/drawing/2014/main" id="{2EFACAF3-CE36-ED4E-0383-27C7BF6F1D12}"/>
                    </a:ext>
                  </a:extLst>
                </p:cNvPr>
                <p:cNvPicPr/>
                <p:nvPr/>
              </p:nvPicPr>
              <p:blipFill>
                <a:blip r:embed="rId26"/>
                <a:stretch>
                  <a:fillRect/>
                </a:stretch>
              </p:blipFill>
              <p:spPr>
                <a:xfrm>
                  <a:off x="836432" y="4797982"/>
                  <a:ext cx="182520" cy="18072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7" name="Ink 16">
                  <a:extLst>
                    <a:ext uri="{FF2B5EF4-FFF2-40B4-BE49-F238E27FC236}">
                      <a16:creationId xmlns:a16="http://schemas.microsoft.com/office/drawing/2014/main" id="{1F04E94D-73BC-B943-6893-47306D72409D}"/>
                    </a:ext>
                  </a:extLst>
                </p14:cNvPr>
                <p14:cNvContentPartPr/>
                <p14:nvPr/>
              </p14:nvContentPartPr>
              <p14:xfrm>
                <a:off x="1008152" y="4700782"/>
                <a:ext cx="169560" cy="153000"/>
              </p14:xfrm>
            </p:contentPart>
          </mc:Choice>
          <mc:Fallback>
            <p:pic>
              <p:nvPicPr>
                <p:cNvPr id="17" name="Ink 16">
                  <a:extLst>
                    <a:ext uri="{FF2B5EF4-FFF2-40B4-BE49-F238E27FC236}">
                      <a16:creationId xmlns:a16="http://schemas.microsoft.com/office/drawing/2014/main" id="{1F04E94D-73BC-B943-6893-47306D72409D}"/>
                    </a:ext>
                  </a:extLst>
                </p:cNvPr>
                <p:cNvPicPr/>
                <p:nvPr/>
              </p:nvPicPr>
              <p:blipFill>
                <a:blip r:embed="rId28"/>
                <a:stretch>
                  <a:fillRect/>
                </a:stretch>
              </p:blipFill>
              <p:spPr>
                <a:xfrm>
                  <a:off x="999512" y="4692142"/>
                  <a:ext cx="187200" cy="17064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18" name="Ink 17">
                  <a:extLst>
                    <a:ext uri="{FF2B5EF4-FFF2-40B4-BE49-F238E27FC236}">
                      <a16:creationId xmlns:a16="http://schemas.microsoft.com/office/drawing/2014/main" id="{195DE1FB-6D2B-047F-8E2A-E9B579D02FBE}"/>
                    </a:ext>
                  </a:extLst>
                </p14:cNvPr>
                <p14:cNvContentPartPr/>
                <p14:nvPr/>
              </p14:nvContentPartPr>
              <p14:xfrm>
                <a:off x="1035152" y="4609342"/>
                <a:ext cx="37440" cy="7200"/>
              </p14:xfrm>
            </p:contentPart>
          </mc:Choice>
          <mc:Fallback>
            <p:pic>
              <p:nvPicPr>
                <p:cNvPr id="18" name="Ink 17">
                  <a:extLst>
                    <a:ext uri="{FF2B5EF4-FFF2-40B4-BE49-F238E27FC236}">
                      <a16:creationId xmlns:a16="http://schemas.microsoft.com/office/drawing/2014/main" id="{195DE1FB-6D2B-047F-8E2A-E9B579D02FBE}"/>
                    </a:ext>
                  </a:extLst>
                </p:cNvPr>
                <p:cNvPicPr/>
                <p:nvPr/>
              </p:nvPicPr>
              <p:blipFill>
                <a:blip r:embed="rId30"/>
                <a:stretch>
                  <a:fillRect/>
                </a:stretch>
              </p:blipFill>
              <p:spPr>
                <a:xfrm>
                  <a:off x="1026512" y="4600702"/>
                  <a:ext cx="55080" cy="2484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19" name="Ink 18">
                  <a:extLst>
                    <a:ext uri="{FF2B5EF4-FFF2-40B4-BE49-F238E27FC236}">
                      <a16:creationId xmlns:a16="http://schemas.microsoft.com/office/drawing/2014/main" id="{7A9C6518-1751-83C9-20E8-67D544127212}"/>
                    </a:ext>
                  </a:extLst>
                </p14:cNvPr>
                <p14:cNvContentPartPr/>
                <p14:nvPr/>
              </p14:nvContentPartPr>
              <p14:xfrm>
                <a:off x="1118672" y="4568302"/>
                <a:ext cx="137160" cy="164160"/>
              </p14:xfrm>
            </p:contentPart>
          </mc:Choice>
          <mc:Fallback>
            <p:pic>
              <p:nvPicPr>
                <p:cNvPr id="19" name="Ink 18">
                  <a:extLst>
                    <a:ext uri="{FF2B5EF4-FFF2-40B4-BE49-F238E27FC236}">
                      <a16:creationId xmlns:a16="http://schemas.microsoft.com/office/drawing/2014/main" id="{7A9C6518-1751-83C9-20E8-67D544127212}"/>
                    </a:ext>
                  </a:extLst>
                </p:cNvPr>
                <p:cNvPicPr/>
                <p:nvPr/>
              </p:nvPicPr>
              <p:blipFill>
                <a:blip r:embed="rId32"/>
                <a:stretch>
                  <a:fillRect/>
                </a:stretch>
              </p:blipFill>
              <p:spPr>
                <a:xfrm>
                  <a:off x="1109672" y="4559662"/>
                  <a:ext cx="154800" cy="181800"/>
                </a:xfrm>
                <a:prstGeom prst="rect">
                  <a:avLst/>
                </a:prstGeom>
              </p:spPr>
            </p:pic>
          </mc:Fallback>
        </mc:AlternateContent>
      </p:grpSp>
      <p:grpSp>
        <p:nvGrpSpPr>
          <p:cNvPr id="28" name="Group 27">
            <a:extLst>
              <a:ext uri="{FF2B5EF4-FFF2-40B4-BE49-F238E27FC236}">
                <a16:creationId xmlns:a16="http://schemas.microsoft.com/office/drawing/2014/main" id="{87FF6D8C-DC0B-FCD7-116A-8FE54105EE14}"/>
              </a:ext>
            </a:extLst>
          </p:cNvPr>
          <p:cNvGrpSpPr/>
          <p:nvPr/>
        </p:nvGrpSpPr>
        <p:grpSpPr>
          <a:xfrm>
            <a:off x="151352" y="3015262"/>
            <a:ext cx="1049040" cy="781920"/>
            <a:chOff x="151352" y="3015262"/>
            <a:chExt cx="1049040" cy="781920"/>
          </a:xfrm>
        </p:grpSpPr>
        <mc:AlternateContent xmlns:mc="http://schemas.openxmlformats.org/markup-compatibility/2006">
          <mc:Choice xmlns:p14="http://schemas.microsoft.com/office/powerpoint/2010/main" Requires="p14">
            <p:contentPart p14:bwMode="auto" r:id="rId33">
              <p14:nvContentPartPr>
                <p14:cNvPr id="20" name="Ink 19">
                  <a:extLst>
                    <a:ext uri="{FF2B5EF4-FFF2-40B4-BE49-F238E27FC236}">
                      <a16:creationId xmlns:a16="http://schemas.microsoft.com/office/drawing/2014/main" id="{9FDBBB3B-2100-98D3-8F3F-F92CB0DDE007}"/>
                    </a:ext>
                  </a:extLst>
                </p14:cNvPr>
                <p14:cNvContentPartPr/>
                <p14:nvPr/>
              </p14:nvContentPartPr>
              <p14:xfrm>
                <a:off x="216152" y="3183382"/>
                <a:ext cx="81720" cy="155880"/>
              </p14:xfrm>
            </p:contentPart>
          </mc:Choice>
          <mc:Fallback>
            <p:pic>
              <p:nvPicPr>
                <p:cNvPr id="20" name="Ink 19">
                  <a:extLst>
                    <a:ext uri="{FF2B5EF4-FFF2-40B4-BE49-F238E27FC236}">
                      <a16:creationId xmlns:a16="http://schemas.microsoft.com/office/drawing/2014/main" id="{9FDBBB3B-2100-98D3-8F3F-F92CB0DDE007}"/>
                    </a:ext>
                  </a:extLst>
                </p:cNvPr>
                <p:cNvPicPr/>
                <p:nvPr/>
              </p:nvPicPr>
              <p:blipFill>
                <a:blip r:embed="rId34"/>
                <a:stretch>
                  <a:fillRect/>
                </a:stretch>
              </p:blipFill>
              <p:spPr>
                <a:xfrm>
                  <a:off x="207152" y="3174742"/>
                  <a:ext cx="99360" cy="17352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21" name="Ink 20">
                  <a:extLst>
                    <a:ext uri="{FF2B5EF4-FFF2-40B4-BE49-F238E27FC236}">
                      <a16:creationId xmlns:a16="http://schemas.microsoft.com/office/drawing/2014/main" id="{11A5FA2F-FACC-945D-0F21-690F01057C9A}"/>
                    </a:ext>
                  </a:extLst>
                </p14:cNvPr>
                <p14:cNvContentPartPr/>
                <p14:nvPr/>
              </p14:nvContentPartPr>
              <p14:xfrm>
                <a:off x="296072" y="3045862"/>
                <a:ext cx="318240" cy="263160"/>
              </p14:xfrm>
            </p:contentPart>
          </mc:Choice>
          <mc:Fallback>
            <p:pic>
              <p:nvPicPr>
                <p:cNvPr id="21" name="Ink 20">
                  <a:extLst>
                    <a:ext uri="{FF2B5EF4-FFF2-40B4-BE49-F238E27FC236}">
                      <a16:creationId xmlns:a16="http://schemas.microsoft.com/office/drawing/2014/main" id="{11A5FA2F-FACC-945D-0F21-690F01057C9A}"/>
                    </a:ext>
                  </a:extLst>
                </p:cNvPr>
                <p:cNvPicPr/>
                <p:nvPr/>
              </p:nvPicPr>
              <p:blipFill>
                <a:blip r:embed="rId36"/>
                <a:stretch>
                  <a:fillRect/>
                </a:stretch>
              </p:blipFill>
              <p:spPr>
                <a:xfrm>
                  <a:off x="287072" y="3036862"/>
                  <a:ext cx="335880" cy="28080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22" name="Ink 21">
                  <a:extLst>
                    <a:ext uri="{FF2B5EF4-FFF2-40B4-BE49-F238E27FC236}">
                      <a16:creationId xmlns:a16="http://schemas.microsoft.com/office/drawing/2014/main" id="{2049D896-30F4-71B8-DA08-74CAD01EF7AA}"/>
                    </a:ext>
                  </a:extLst>
                </p14:cNvPr>
                <p14:cNvContentPartPr/>
                <p14:nvPr/>
              </p14:nvContentPartPr>
              <p14:xfrm>
                <a:off x="151352" y="3416662"/>
                <a:ext cx="452160" cy="380520"/>
              </p14:xfrm>
            </p:contentPart>
          </mc:Choice>
          <mc:Fallback>
            <p:pic>
              <p:nvPicPr>
                <p:cNvPr id="22" name="Ink 21">
                  <a:extLst>
                    <a:ext uri="{FF2B5EF4-FFF2-40B4-BE49-F238E27FC236}">
                      <a16:creationId xmlns:a16="http://schemas.microsoft.com/office/drawing/2014/main" id="{2049D896-30F4-71B8-DA08-74CAD01EF7AA}"/>
                    </a:ext>
                  </a:extLst>
                </p:cNvPr>
                <p:cNvPicPr/>
                <p:nvPr/>
              </p:nvPicPr>
              <p:blipFill>
                <a:blip r:embed="rId38"/>
                <a:stretch>
                  <a:fillRect/>
                </a:stretch>
              </p:blipFill>
              <p:spPr>
                <a:xfrm>
                  <a:off x="142712" y="3408022"/>
                  <a:ext cx="469800" cy="39816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23" name="Ink 22">
                  <a:extLst>
                    <a:ext uri="{FF2B5EF4-FFF2-40B4-BE49-F238E27FC236}">
                      <a16:creationId xmlns:a16="http://schemas.microsoft.com/office/drawing/2014/main" id="{FC63B617-001B-2611-CA62-4FE1A084F2F0}"/>
                    </a:ext>
                  </a:extLst>
                </p14:cNvPr>
                <p14:cNvContentPartPr/>
                <p14:nvPr/>
              </p14:nvContentPartPr>
              <p14:xfrm>
                <a:off x="550232" y="3343942"/>
                <a:ext cx="115920" cy="196920"/>
              </p14:xfrm>
            </p:contentPart>
          </mc:Choice>
          <mc:Fallback>
            <p:pic>
              <p:nvPicPr>
                <p:cNvPr id="23" name="Ink 22">
                  <a:extLst>
                    <a:ext uri="{FF2B5EF4-FFF2-40B4-BE49-F238E27FC236}">
                      <a16:creationId xmlns:a16="http://schemas.microsoft.com/office/drawing/2014/main" id="{FC63B617-001B-2611-CA62-4FE1A084F2F0}"/>
                    </a:ext>
                  </a:extLst>
                </p:cNvPr>
                <p:cNvPicPr/>
                <p:nvPr/>
              </p:nvPicPr>
              <p:blipFill>
                <a:blip r:embed="rId40"/>
                <a:stretch>
                  <a:fillRect/>
                </a:stretch>
              </p:blipFill>
              <p:spPr>
                <a:xfrm>
                  <a:off x="541592" y="3335302"/>
                  <a:ext cx="133560" cy="21456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24" name="Ink 23">
                  <a:extLst>
                    <a:ext uri="{FF2B5EF4-FFF2-40B4-BE49-F238E27FC236}">
                      <a16:creationId xmlns:a16="http://schemas.microsoft.com/office/drawing/2014/main" id="{2F89B7E3-8967-B609-7F92-06CCF9F22E1B}"/>
                    </a:ext>
                  </a:extLst>
                </p14:cNvPr>
                <p14:cNvContentPartPr/>
                <p14:nvPr/>
              </p14:nvContentPartPr>
              <p14:xfrm>
                <a:off x="719072" y="3241702"/>
                <a:ext cx="185040" cy="185040"/>
              </p14:xfrm>
            </p:contentPart>
          </mc:Choice>
          <mc:Fallback>
            <p:pic>
              <p:nvPicPr>
                <p:cNvPr id="24" name="Ink 23">
                  <a:extLst>
                    <a:ext uri="{FF2B5EF4-FFF2-40B4-BE49-F238E27FC236}">
                      <a16:creationId xmlns:a16="http://schemas.microsoft.com/office/drawing/2014/main" id="{2F89B7E3-8967-B609-7F92-06CCF9F22E1B}"/>
                    </a:ext>
                  </a:extLst>
                </p:cNvPr>
                <p:cNvPicPr/>
                <p:nvPr/>
              </p:nvPicPr>
              <p:blipFill>
                <a:blip r:embed="rId42"/>
                <a:stretch>
                  <a:fillRect/>
                </a:stretch>
              </p:blipFill>
              <p:spPr>
                <a:xfrm>
                  <a:off x="710072" y="3232702"/>
                  <a:ext cx="202680" cy="20268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25" name="Ink 24">
                  <a:extLst>
                    <a:ext uri="{FF2B5EF4-FFF2-40B4-BE49-F238E27FC236}">
                      <a16:creationId xmlns:a16="http://schemas.microsoft.com/office/drawing/2014/main" id="{3C610DAB-4EAA-A2DD-E33B-290EA864F42E}"/>
                    </a:ext>
                  </a:extLst>
                </p14:cNvPr>
                <p14:cNvContentPartPr/>
                <p14:nvPr/>
              </p14:nvContentPartPr>
              <p14:xfrm>
                <a:off x="934712" y="3144502"/>
                <a:ext cx="198720" cy="152640"/>
              </p14:xfrm>
            </p:contentPart>
          </mc:Choice>
          <mc:Fallback>
            <p:pic>
              <p:nvPicPr>
                <p:cNvPr id="25" name="Ink 24">
                  <a:extLst>
                    <a:ext uri="{FF2B5EF4-FFF2-40B4-BE49-F238E27FC236}">
                      <a16:creationId xmlns:a16="http://schemas.microsoft.com/office/drawing/2014/main" id="{3C610DAB-4EAA-A2DD-E33B-290EA864F42E}"/>
                    </a:ext>
                  </a:extLst>
                </p:cNvPr>
                <p:cNvPicPr/>
                <p:nvPr/>
              </p:nvPicPr>
              <p:blipFill>
                <a:blip r:embed="rId44"/>
                <a:stretch>
                  <a:fillRect/>
                </a:stretch>
              </p:blipFill>
              <p:spPr>
                <a:xfrm>
                  <a:off x="926072" y="3135862"/>
                  <a:ext cx="216360" cy="17028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26" name="Ink 25">
                  <a:extLst>
                    <a:ext uri="{FF2B5EF4-FFF2-40B4-BE49-F238E27FC236}">
                      <a16:creationId xmlns:a16="http://schemas.microsoft.com/office/drawing/2014/main" id="{1CF41992-AB69-E6F1-8FE4-1A1DEE1D1FDC}"/>
                    </a:ext>
                  </a:extLst>
                </p14:cNvPr>
                <p14:cNvContentPartPr/>
                <p14:nvPr/>
              </p14:nvContentPartPr>
              <p14:xfrm>
                <a:off x="982232" y="3024262"/>
                <a:ext cx="38520" cy="12960"/>
              </p14:xfrm>
            </p:contentPart>
          </mc:Choice>
          <mc:Fallback>
            <p:pic>
              <p:nvPicPr>
                <p:cNvPr id="26" name="Ink 25">
                  <a:extLst>
                    <a:ext uri="{FF2B5EF4-FFF2-40B4-BE49-F238E27FC236}">
                      <a16:creationId xmlns:a16="http://schemas.microsoft.com/office/drawing/2014/main" id="{1CF41992-AB69-E6F1-8FE4-1A1DEE1D1FDC}"/>
                    </a:ext>
                  </a:extLst>
                </p:cNvPr>
                <p:cNvPicPr/>
                <p:nvPr/>
              </p:nvPicPr>
              <p:blipFill>
                <a:blip r:embed="rId46"/>
                <a:stretch>
                  <a:fillRect/>
                </a:stretch>
              </p:blipFill>
              <p:spPr>
                <a:xfrm>
                  <a:off x="973592" y="3015622"/>
                  <a:ext cx="56160" cy="3060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27" name="Ink 26">
                  <a:extLst>
                    <a:ext uri="{FF2B5EF4-FFF2-40B4-BE49-F238E27FC236}">
                      <a16:creationId xmlns:a16="http://schemas.microsoft.com/office/drawing/2014/main" id="{D465827A-8C75-F375-9E68-F9D54123E29A}"/>
                    </a:ext>
                  </a:extLst>
                </p14:cNvPr>
                <p14:cNvContentPartPr/>
                <p14:nvPr/>
              </p14:nvContentPartPr>
              <p14:xfrm>
                <a:off x="1054232" y="3015262"/>
                <a:ext cx="146160" cy="187560"/>
              </p14:xfrm>
            </p:contentPart>
          </mc:Choice>
          <mc:Fallback>
            <p:pic>
              <p:nvPicPr>
                <p:cNvPr id="27" name="Ink 26">
                  <a:extLst>
                    <a:ext uri="{FF2B5EF4-FFF2-40B4-BE49-F238E27FC236}">
                      <a16:creationId xmlns:a16="http://schemas.microsoft.com/office/drawing/2014/main" id="{D465827A-8C75-F375-9E68-F9D54123E29A}"/>
                    </a:ext>
                  </a:extLst>
                </p:cNvPr>
                <p:cNvPicPr/>
                <p:nvPr/>
              </p:nvPicPr>
              <p:blipFill>
                <a:blip r:embed="rId48"/>
                <a:stretch>
                  <a:fillRect/>
                </a:stretch>
              </p:blipFill>
              <p:spPr>
                <a:xfrm>
                  <a:off x="1045232" y="3006622"/>
                  <a:ext cx="163800" cy="205200"/>
                </a:xfrm>
                <a:prstGeom prst="rect">
                  <a:avLst/>
                </a:prstGeom>
              </p:spPr>
            </p:pic>
          </mc:Fallback>
        </mc:AlternateContent>
      </p:grpSp>
      <p:grpSp>
        <p:nvGrpSpPr>
          <p:cNvPr id="38" name="Group 37">
            <a:extLst>
              <a:ext uri="{FF2B5EF4-FFF2-40B4-BE49-F238E27FC236}">
                <a16:creationId xmlns:a16="http://schemas.microsoft.com/office/drawing/2014/main" id="{3FB4BEA3-EE70-18DE-A620-CE5D96410766}"/>
              </a:ext>
            </a:extLst>
          </p:cNvPr>
          <p:cNvGrpSpPr/>
          <p:nvPr/>
        </p:nvGrpSpPr>
        <p:grpSpPr>
          <a:xfrm>
            <a:off x="1815272" y="4530142"/>
            <a:ext cx="2758320" cy="584640"/>
            <a:chOff x="1815272" y="4530142"/>
            <a:chExt cx="2758320" cy="584640"/>
          </a:xfrm>
        </p:grpSpPr>
        <mc:AlternateContent xmlns:mc="http://schemas.openxmlformats.org/markup-compatibility/2006">
          <mc:Choice xmlns:p14="http://schemas.microsoft.com/office/powerpoint/2010/main" Requires="p14">
            <p:contentPart p14:bwMode="auto" r:id="rId49">
              <p14:nvContentPartPr>
                <p14:cNvPr id="30" name="Ink 29">
                  <a:extLst>
                    <a:ext uri="{FF2B5EF4-FFF2-40B4-BE49-F238E27FC236}">
                      <a16:creationId xmlns:a16="http://schemas.microsoft.com/office/drawing/2014/main" id="{91700F93-51D2-C444-79B2-F7C8A0637606}"/>
                    </a:ext>
                  </a:extLst>
                </p14:cNvPr>
                <p14:cNvContentPartPr/>
                <p14:nvPr/>
              </p14:nvContentPartPr>
              <p14:xfrm>
                <a:off x="1815272" y="4737502"/>
                <a:ext cx="231840" cy="377280"/>
              </p14:xfrm>
            </p:contentPart>
          </mc:Choice>
          <mc:Fallback>
            <p:pic>
              <p:nvPicPr>
                <p:cNvPr id="30" name="Ink 29">
                  <a:extLst>
                    <a:ext uri="{FF2B5EF4-FFF2-40B4-BE49-F238E27FC236}">
                      <a16:creationId xmlns:a16="http://schemas.microsoft.com/office/drawing/2014/main" id="{91700F93-51D2-C444-79B2-F7C8A0637606}"/>
                    </a:ext>
                  </a:extLst>
                </p:cNvPr>
                <p:cNvPicPr/>
                <p:nvPr/>
              </p:nvPicPr>
              <p:blipFill>
                <a:blip r:embed="rId50"/>
                <a:stretch>
                  <a:fillRect/>
                </a:stretch>
              </p:blipFill>
              <p:spPr>
                <a:xfrm>
                  <a:off x="1806632" y="4728862"/>
                  <a:ext cx="249480" cy="394920"/>
                </a:xfrm>
                <a:prstGeom prst="rect">
                  <a:avLst/>
                </a:prstGeom>
              </p:spPr>
            </p:pic>
          </mc:Fallback>
        </mc:AlternateContent>
        <mc:AlternateContent xmlns:mc="http://schemas.openxmlformats.org/markup-compatibility/2006">
          <mc:Choice xmlns:p14="http://schemas.microsoft.com/office/powerpoint/2010/main" Requires="p14">
            <p:contentPart p14:bwMode="auto" r:id="rId51">
              <p14:nvContentPartPr>
                <p14:cNvPr id="31" name="Ink 30">
                  <a:extLst>
                    <a:ext uri="{FF2B5EF4-FFF2-40B4-BE49-F238E27FC236}">
                      <a16:creationId xmlns:a16="http://schemas.microsoft.com/office/drawing/2014/main" id="{A22E4FDB-1D72-EFE9-9622-7435FDE7F41A}"/>
                    </a:ext>
                  </a:extLst>
                </p14:cNvPr>
                <p14:cNvContentPartPr/>
                <p14:nvPr/>
              </p14:nvContentPartPr>
              <p14:xfrm>
                <a:off x="2074832" y="4787902"/>
                <a:ext cx="315000" cy="264600"/>
              </p14:xfrm>
            </p:contentPart>
          </mc:Choice>
          <mc:Fallback>
            <p:pic>
              <p:nvPicPr>
                <p:cNvPr id="31" name="Ink 30">
                  <a:extLst>
                    <a:ext uri="{FF2B5EF4-FFF2-40B4-BE49-F238E27FC236}">
                      <a16:creationId xmlns:a16="http://schemas.microsoft.com/office/drawing/2014/main" id="{A22E4FDB-1D72-EFE9-9622-7435FDE7F41A}"/>
                    </a:ext>
                  </a:extLst>
                </p:cNvPr>
                <p:cNvPicPr/>
                <p:nvPr/>
              </p:nvPicPr>
              <p:blipFill>
                <a:blip r:embed="rId52"/>
                <a:stretch>
                  <a:fillRect/>
                </a:stretch>
              </p:blipFill>
              <p:spPr>
                <a:xfrm>
                  <a:off x="2065832" y="4779262"/>
                  <a:ext cx="332640" cy="28224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32" name="Ink 31">
                  <a:extLst>
                    <a:ext uri="{FF2B5EF4-FFF2-40B4-BE49-F238E27FC236}">
                      <a16:creationId xmlns:a16="http://schemas.microsoft.com/office/drawing/2014/main" id="{C695637A-76DD-F8F9-6E4C-9BF8F8AE4C9C}"/>
                    </a:ext>
                  </a:extLst>
                </p14:cNvPr>
                <p14:cNvContentPartPr/>
                <p14:nvPr/>
              </p14:nvContentPartPr>
              <p14:xfrm>
                <a:off x="2562992" y="4741462"/>
                <a:ext cx="428760" cy="261000"/>
              </p14:xfrm>
            </p:contentPart>
          </mc:Choice>
          <mc:Fallback>
            <p:pic>
              <p:nvPicPr>
                <p:cNvPr id="32" name="Ink 31">
                  <a:extLst>
                    <a:ext uri="{FF2B5EF4-FFF2-40B4-BE49-F238E27FC236}">
                      <a16:creationId xmlns:a16="http://schemas.microsoft.com/office/drawing/2014/main" id="{C695637A-76DD-F8F9-6E4C-9BF8F8AE4C9C}"/>
                    </a:ext>
                  </a:extLst>
                </p:cNvPr>
                <p:cNvPicPr/>
                <p:nvPr/>
              </p:nvPicPr>
              <p:blipFill>
                <a:blip r:embed="rId54"/>
                <a:stretch>
                  <a:fillRect/>
                </a:stretch>
              </p:blipFill>
              <p:spPr>
                <a:xfrm>
                  <a:off x="2553992" y="4732822"/>
                  <a:ext cx="446400" cy="278640"/>
                </a:xfrm>
                <a:prstGeom prst="rect">
                  <a:avLst/>
                </a:prstGeom>
              </p:spPr>
            </p:pic>
          </mc:Fallback>
        </mc:AlternateContent>
        <mc:AlternateContent xmlns:mc="http://schemas.openxmlformats.org/markup-compatibility/2006">
          <mc:Choice xmlns:p14="http://schemas.microsoft.com/office/powerpoint/2010/main" Requires="p14">
            <p:contentPart p14:bwMode="auto" r:id="rId55">
              <p14:nvContentPartPr>
                <p14:cNvPr id="33" name="Ink 32">
                  <a:extLst>
                    <a:ext uri="{FF2B5EF4-FFF2-40B4-BE49-F238E27FC236}">
                      <a16:creationId xmlns:a16="http://schemas.microsoft.com/office/drawing/2014/main" id="{A0590716-DD4C-9392-1DAA-7514C4EF6719}"/>
                    </a:ext>
                  </a:extLst>
                </p14:cNvPr>
                <p14:cNvContentPartPr/>
                <p14:nvPr/>
              </p14:nvContentPartPr>
              <p14:xfrm>
                <a:off x="3150872" y="4698982"/>
                <a:ext cx="303120" cy="322200"/>
              </p14:xfrm>
            </p:contentPart>
          </mc:Choice>
          <mc:Fallback>
            <p:pic>
              <p:nvPicPr>
                <p:cNvPr id="33" name="Ink 32">
                  <a:extLst>
                    <a:ext uri="{FF2B5EF4-FFF2-40B4-BE49-F238E27FC236}">
                      <a16:creationId xmlns:a16="http://schemas.microsoft.com/office/drawing/2014/main" id="{A0590716-DD4C-9392-1DAA-7514C4EF6719}"/>
                    </a:ext>
                  </a:extLst>
                </p:cNvPr>
                <p:cNvPicPr/>
                <p:nvPr/>
              </p:nvPicPr>
              <p:blipFill>
                <a:blip r:embed="rId56"/>
                <a:stretch>
                  <a:fillRect/>
                </a:stretch>
              </p:blipFill>
              <p:spPr>
                <a:xfrm>
                  <a:off x="3142232" y="4689982"/>
                  <a:ext cx="320760" cy="339840"/>
                </a:xfrm>
                <a:prstGeom prst="rect">
                  <a:avLst/>
                </a:prstGeom>
              </p:spPr>
            </p:pic>
          </mc:Fallback>
        </mc:AlternateContent>
        <mc:AlternateContent xmlns:mc="http://schemas.openxmlformats.org/markup-compatibility/2006">
          <mc:Choice xmlns:p14="http://schemas.microsoft.com/office/powerpoint/2010/main" Requires="p14">
            <p:contentPart p14:bwMode="auto" r:id="rId57">
              <p14:nvContentPartPr>
                <p14:cNvPr id="34" name="Ink 33">
                  <a:extLst>
                    <a:ext uri="{FF2B5EF4-FFF2-40B4-BE49-F238E27FC236}">
                      <a16:creationId xmlns:a16="http://schemas.microsoft.com/office/drawing/2014/main" id="{631A8D8D-4ADF-0AC1-0B3C-101FD52C03F8}"/>
                    </a:ext>
                  </a:extLst>
                </p14:cNvPr>
                <p14:cNvContentPartPr/>
                <p14:nvPr/>
              </p14:nvContentPartPr>
              <p14:xfrm>
                <a:off x="3347432" y="4745422"/>
                <a:ext cx="97200" cy="57960"/>
              </p14:xfrm>
            </p:contentPart>
          </mc:Choice>
          <mc:Fallback>
            <p:pic>
              <p:nvPicPr>
                <p:cNvPr id="34" name="Ink 33">
                  <a:extLst>
                    <a:ext uri="{FF2B5EF4-FFF2-40B4-BE49-F238E27FC236}">
                      <a16:creationId xmlns:a16="http://schemas.microsoft.com/office/drawing/2014/main" id="{631A8D8D-4ADF-0AC1-0B3C-101FD52C03F8}"/>
                    </a:ext>
                  </a:extLst>
                </p:cNvPr>
                <p:cNvPicPr/>
                <p:nvPr/>
              </p:nvPicPr>
              <p:blipFill>
                <a:blip r:embed="rId58"/>
                <a:stretch>
                  <a:fillRect/>
                </a:stretch>
              </p:blipFill>
              <p:spPr>
                <a:xfrm>
                  <a:off x="3338792" y="4736782"/>
                  <a:ext cx="114840" cy="75600"/>
                </a:xfrm>
                <a:prstGeom prst="rect">
                  <a:avLst/>
                </a:prstGeom>
              </p:spPr>
            </p:pic>
          </mc:Fallback>
        </mc:AlternateContent>
        <mc:AlternateContent xmlns:mc="http://schemas.openxmlformats.org/markup-compatibility/2006">
          <mc:Choice xmlns:p14="http://schemas.microsoft.com/office/powerpoint/2010/main" Requires="p14">
            <p:contentPart p14:bwMode="auto" r:id="rId59">
              <p14:nvContentPartPr>
                <p14:cNvPr id="35" name="Ink 34">
                  <a:extLst>
                    <a:ext uri="{FF2B5EF4-FFF2-40B4-BE49-F238E27FC236}">
                      <a16:creationId xmlns:a16="http://schemas.microsoft.com/office/drawing/2014/main" id="{F6C79998-9B7A-82F3-7845-720FA3F81F9A}"/>
                    </a:ext>
                  </a:extLst>
                </p14:cNvPr>
                <p14:cNvContentPartPr/>
                <p14:nvPr/>
              </p14:nvContentPartPr>
              <p14:xfrm>
                <a:off x="3583952" y="4640662"/>
                <a:ext cx="274320" cy="209160"/>
              </p14:xfrm>
            </p:contentPart>
          </mc:Choice>
          <mc:Fallback>
            <p:pic>
              <p:nvPicPr>
                <p:cNvPr id="35" name="Ink 34">
                  <a:extLst>
                    <a:ext uri="{FF2B5EF4-FFF2-40B4-BE49-F238E27FC236}">
                      <a16:creationId xmlns:a16="http://schemas.microsoft.com/office/drawing/2014/main" id="{F6C79998-9B7A-82F3-7845-720FA3F81F9A}"/>
                    </a:ext>
                  </a:extLst>
                </p:cNvPr>
                <p:cNvPicPr/>
                <p:nvPr/>
              </p:nvPicPr>
              <p:blipFill>
                <a:blip r:embed="rId60"/>
                <a:stretch>
                  <a:fillRect/>
                </a:stretch>
              </p:blipFill>
              <p:spPr>
                <a:xfrm>
                  <a:off x="3575312" y="4631662"/>
                  <a:ext cx="291960" cy="226800"/>
                </a:xfrm>
                <a:prstGeom prst="rect">
                  <a:avLst/>
                </a:prstGeom>
              </p:spPr>
            </p:pic>
          </mc:Fallback>
        </mc:AlternateContent>
        <mc:AlternateContent xmlns:mc="http://schemas.openxmlformats.org/markup-compatibility/2006">
          <mc:Choice xmlns:p14="http://schemas.microsoft.com/office/powerpoint/2010/main" Requires="p14">
            <p:contentPart p14:bwMode="auto" r:id="rId61">
              <p14:nvContentPartPr>
                <p14:cNvPr id="36" name="Ink 35">
                  <a:extLst>
                    <a:ext uri="{FF2B5EF4-FFF2-40B4-BE49-F238E27FC236}">
                      <a16:creationId xmlns:a16="http://schemas.microsoft.com/office/drawing/2014/main" id="{87472ADD-35E2-0ABD-02AC-760C8D1DE8E0}"/>
                    </a:ext>
                  </a:extLst>
                </p14:cNvPr>
                <p14:cNvContentPartPr/>
                <p14:nvPr/>
              </p14:nvContentPartPr>
              <p14:xfrm>
                <a:off x="3756032" y="4623382"/>
                <a:ext cx="583920" cy="197280"/>
              </p14:xfrm>
            </p:contentPart>
          </mc:Choice>
          <mc:Fallback>
            <p:pic>
              <p:nvPicPr>
                <p:cNvPr id="36" name="Ink 35">
                  <a:extLst>
                    <a:ext uri="{FF2B5EF4-FFF2-40B4-BE49-F238E27FC236}">
                      <a16:creationId xmlns:a16="http://schemas.microsoft.com/office/drawing/2014/main" id="{87472ADD-35E2-0ABD-02AC-760C8D1DE8E0}"/>
                    </a:ext>
                  </a:extLst>
                </p:cNvPr>
                <p:cNvPicPr/>
                <p:nvPr/>
              </p:nvPicPr>
              <p:blipFill>
                <a:blip r:embed="rId62"/>
                <a:stretch>
                  <a:fillRect/>
                </a:stretch>
              </p:blipFill>
              <p:spPr>
                <a:xfrm>
                  <a:off x="3747032" y="4614382"/>
                  <a:ext cx="601560" cy="214920"/>
                </a:xfrm>
                <a:prstGeom prst="rect">
                  <a:avLst/>
                </a:prstGeom>
              </p:spPr>
            </p:pic>
          </mc:Fallback>
        </mc:AlternateContent>
        <mc:AlternateContent xmlns:mc="http://schemas.openxmlformats.org/markup-compatibility/2006">
          <mc:Choice xmlns:p14="http://schemas.microsoft.com/office/powerpoint/2010/main" Requires="p14">
            <p:contentPart p14:bwMode="auto" r:id="rId63">
              <p14:nvContentPartPr>
                <p14:cNvPr id="37" name="Ink 36">
                  <a:extLst>
                    <a:ext uri="{FF2B5EF4-FFF2-40B4-BE49-F238E27FC236}">
                      <a16:creationId xmlns:a16="http://schemas.microsoft.com/office/drawing/2014/main" id="{E6F96CD3-FA12-F97B-0C08-0EBE65635C1C}"/>
                    </a:ext>
                  </a:extLst>
                </p14:cNvPr>
                <p14:cNvContentPartPr/>
                <p14:nvPr/>
              </p14:nvContentPartPr>
              <p14:xfrm>
                <a:off x="4371272" y="4530142"/>
                <a:ext cx="202320" cy="227880"/>
              </p14:xfrm>
            </p:contentPart>
          </mc:Choice>
          <mc:Fallback>
            <p:pic>
              <p:nvPicPr>
                <p:cNvPr id="37" name="Ink 36">
                  <a:extLst>
                    <a:ext uri="{FF2B5EF4-FFF2-40B4-BE49-F238E27FC236}">
                      <a16:creationId xmlns:a16="http://schemas.microsoft.com/office/drawing/2014/main" id="{E6F96CD3-FA12-F97B-0C08-0EBE65635C1C}"/>
                    </a:ext>
                  </a:extLst>
                </p:cNvPr>
                <p:cNvPicPr/>
                <p:nvPr/>
              </p:nvPicPr>
              <p:blipFill>
                <a:blip r:embed="rId64"/>
                <a:stretch>
                  <a:fillRect/>
                </a:stretch>
              </p:blipFill>
              <p:spPr>
                <a:xfrm>
                  <a:off x="4362632" y="4521502"/>
                  <a:ext cx="219960" cy="24552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65">
            <p14:nvContentPartPr>
              <p14:cNvPr id="39" name="Ink 38">
                <a:extLst>
                  <a:ext uri="{FF2B5EF4-FFF2-40B4-BE49-F238E27FC236}">
                    <a16:creationId xmlns:a16="http://schemas.microsoft.com/office/drawing/2014/main" id="{D8E5FCD5-29CD-A2E0-501A-436A138A670D}"/>
                  </a:ext>
                </a:extLst>
              </p14:cNvPr>
              <p14:cNvContentPartPr/>
              <p14:nvPr/>
            </p14:nvContentPartPr>
            <p14:xfrm>
              <a:off x="1299032" y="4883302"/>
              <a:ext cx="326880" cy="185040"/>
            </p14:xfrm>
          </p:contentPart>
        </mc:Choice>
        <mc:Fallback>
          <p:pic>
            <p:nvPicPr>
              <p:cNvPr id="39" name="Ink 38">
                <a:extLst>
                  <a:ext uri="{FF2B5EF4-FFF2-40B4-BE49-F238E27FC236}">
                    <a16:creationId xmlns:a16="http://schemas.microsoft.com/office/drawing/2014/main" id="{D8E5FCD5-29CD-A2E0-501A-436A138A670D}"/>
                  </a:ext>
                </a:extLst>
              </p:cNvPr>
              <p:cNvPicPr/>
              <p:nvPr/>
            </p:nvPicPr>
            <p:blipFill>
              <a:blip r:embed="rId66"/>
              <a:stretch>
                <a:fillRect/>
              </a:stretch>
            </p:blipFill>
            <p:spPr>
              <a:xfrm>
                <a:off x="1290392" y="4874662"/>
                <a:ext cx="344520" cy="202680"/>
              </a:xfrm>
              <a:prstGeom prst="rect">
                <a:avLst/>
              </a:prstGeom>
            </p:spPr>
          </p:pic>
        </mc:Fallback>
      </mc:AlternateContent>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3" name="Google Shape;123;p6"/>
          <p:cNvSpPr/>
          <p:nvPr/>
        </p:nvSpPr>
        <p:spPr>
          <a:xfrm>
            <a:off x="1138767" y="890015"/>
            <a:ext cx="5007752"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124" name="Google Shape;124;p6"/>
          <p:cNvSpPr txBox="1"/>
          <p:nvPr/>
        </p:nvSpPr>
        <p:spPr>
          <a:xfrm>
            <a:off x="1264270" y="1003556"/>
            <a:ext cx="6659815" cy="3245772"/>
          </a:xfrm>
          <a:prstGeom prst="rect">
            <a:avLst/>
          </a:prstGeom>
          <a:noFill/>
          <a:ln>
            <a:noFill/>
          </a:ln>
        </p:spPr>
        <p:txBody>
          <a:bodyPr spcFirstLastPara="1" wrap="square" lIns="0" tIns="9537" rIns="0" bIns="0" anchor="t" anchorCtr="0">
            <a:spAutoFit/>
          </a:bodyPr>
          <a:lstStyle/>
          <a:p>
            <a:pPr marL="9536">
              <a:buSzPts val="1800"/>
            </a:pPr>
            <a:r>
              <a:rPr lang="en-US" sz="1502" dirty="0">
                <a:solidFill>
                  <a:srgbClr val="FF0000"/>
                </a:solidFill>
                <a:latin typeface="Times New Roman" panose="02020603050405020304" pitchFamily="18" charset="0"/>
                <a:ea typeface="Calibri"/>
                <a:cs typeface="Times New Roman" panose="02020603050405020304" pitchFamily="18" charset="0"/>
                <a:sym typeface="Calibri"/>
              </a:rPr>
              <a:t>Deadlock detection and resolution:</a:t>
            </a:r>
            <a:endParaRPr sz="1502" dirty="0">
              <a:solidFill>
                <a:srgbClr val="FF0000"/>
              </a:solidFill>
              <a:latin typeface="Times New Roman" panose="02020603050405020304" pitchFamily="18" charset="0"/>
              <a:ea typeface="Calibri"/>
              <a:cs typeface="Times New Roman" panose="02020603050405020304" pitchFamily="18" charset="0"/>
              <a:sym typeface="Calibri"/>
            </a:endParaRPr>
          </a:p>
          <a:p>
            <a:pPr marL="9536" algn="just">
              <a:buSzPts val="18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In this approach, deadlocks are allowed to happen. The scheduler maintains a wait-for-graph for detecting cycle. If a cycle exists, then one transaction involved in the cycle is selected (victim) and rolled-back.</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algn="just">
              <a:spcBef>
                <a:spcPts val="19"/>
              </a:spcBef>
              <a:buSzPts val="1750"/>
            </a:pP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9536" marR="3815" algn="just">
              <a:buSzPts val="18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A wait-for-graph is created using the lock table. As soon as a transaction is blocked, it is  added to the graph. When a chain like: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Ti</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 waits for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Tj</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 waits for Tk waits for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Ti</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 or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Tj</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  occurs, then this creates a cycle.</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algn="just">
              <a:spcBef>
                <a:spcPts val="23"/>
              </a:spcBef>
              <a:buSzPts val="1750"/>
            </a:pP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9536" marR="286093" algn="just">
              <a:buSzPts val="1800"/>
            </a:pPr>
            <a:r>
              <a:rPr lang="en-US" sz="1502" dirty="0">
                <a:solidFill>
                  <a:srgbClr val="FF0000"/>
                </a:solidFill>
                <a:latin typeface="Times New Roman" panose="02020603050405020304" pitchFamily="18" charset="0"/>
                <a:ea typeface="Calibri"/>
                <a:cs typeface="Times New Roman" panose="02020603050405020304" pitchFamily="18" charset="0"/>
                <a:sym typeface="Calibri"/>
              </a:rPr>
              <a:t>Timeouts</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 : Another simple scheme to deal with deadlock is the use of timeouts.  This method is practical because of its low overhead and simplicity. In this method,  if a transaction waits for a period longer than a system-defined timeout period, the system assumes that the transaction may be deadlocked and aborts it—regardless of  whether a deadlock actually exists.</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p:txBody>
      </p:sp>
      <p:sp>
        <p:nvSpPr>
          <p:cNvPr id="4" name="Google Shape;94;p2">
            <a:extLst>
              <a:ext uri="{FF2B5EF4-FFF2-40B4-BE49-F238E27FC236}">
                <a16:creationId xmlns:a16="http://schemas.microsoft.com/office/drawing/2014/main" id="{BC288E20-CB0D-FA67-3A6F-7C114A298129}"/>
              </a:ext>
            </a:extLst>
          </p:cNvPr>
          <p:cNvSpPr txBox="1">
            <a:spLocks/>
          </p:cNvSpPr>
          <p:nvPr/>
        </p:nvSpPr>
        <p:spPr>
          <a:xfrm>
            <a:off x="1235759" y="196965"/>
            <a:ext cx="6347641" cy="516692"/>
          </a:xfrm>
          <a:prstGeom prst="rect">
            <a:avLst/>
          </a:prstGeom>
          <a:noFill/>
          <a:ln>
            <a:noFill/>
          </a:ln>
        </p:spPr>
        <p:txBody>
          <a:bodyPr spcFirstLastPara="1" wrap="square" lIns="0" tIns="9537" rIns="0" bIns="0" anchor="ctr"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28132" marR="3815" indent="-19073" algn="l">
              <a:lnSpc>
                <a:spcPct val="107300"/>
              </a:lnSpc>
              <a:buClr>
                <a:srgbClr val="2D75B5"/>
              </a:buClr>
              <a:buSzPts val="1900"/>
            </a:pPr>
            <a:r>
              <a:rPr lang="en-US" sz="1427" dirty="0">
                <a:solidFill>
                  <a:srgbClr val="2D75B5"/>
                </a:solidFill>
              </a:rPr>
              <a:t>Database Management Systems </a:t>
            </a:r>
            <a:br>
              <a:rPr lang="en-US" sz="1427" dirty="0">
                <a:solidFill>
                  <a:srgbClr val="2D75B5"/>
                </a:solidFill>
              </a:rPr>
            </a:br>
            <a:r>
              <a:rPr lang="en-US" sz="1427" dirty="0">
                <a:solidFill>
                  <a:srgbClr val="2D75B5"/>
                </a:solidFill>
              </a:rPr>
              <a:t> </a:t>
            </a:r>
            <a:r>
              <a:rPr lang="en-US" sz="1652" dirty="0">
                <a:solidFill>
                  <a:srgbClr val="C00000"/>
                </a:solidFill>
                <a:latin typeface="Times New Roman" panose="02020603050405020304" pitchFamily="18" charset="0"/>
                <a:cs typeface="Times New Roman" panose="02020603050405020304" pitchFamily="18" charset="0"/>
              </a:rPr>
              <a:t>Dealing with Deadlock and Starvation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7"/>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92" name="Google Shape;92;p7"/>
          <p:cNvSpPr txBox="1"/>
          <p:nvPr/>
        </p:nvSpPr>
        <p:spPr>
          <a:xfrm>
            <a:off x="374700" y="738632"/>
            <a:ext cx="7820659" cy="820738"/>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200" b="1">
                <a:solidFill>
                  <a:srgbClr val="9F5800"/>
                </a:solidFill>
                <a:latin typeface="Arial"/>
                <a:ea typeface="Arial"/>
                <a:cs typeface="Arial"/>
                <a:sym typeface="Arial"/>
              </a:rPr>
              <a:t>Grant Permission</a:t>
            </a:r>
            <a:endParaRPr sz="2200">
              <a:solidFill>
                <a:schemeClr val="dk1"/>
              </a:solidFill>
              <a:latin typeface="Tahoma"/>
              <a:ea typeface="Tahoma"/>
              <a:cs typeface="Tahoma"/>
              <a:sym typeface="Tahoma"/>
            </a:endParaRPr>
          </a:p>
          <a:p>
            <a:pPr marL="367665" marR="0" lvl="0" indent="-237490" algn="l" rtl="0">
              <a:lnSpc>
                <a:spcPct val="100000"/>
              </a:lnSpc>
              <a:spcBef>
                <a:spcPts val="1470"/>
              </a:spcBef>
              <a:spcAft>
                <a:spcPts val="0"/>
              </a:spcAft>
              <a:buClr>
                <a:srgbClr val="990033"/>
              </a:buClr>
              <a:buSzPts val="1700"/>
              <a:buFont typeface="Calibri"/>
              <a:buNone/>
            </a:pPr>
            <a:endParaRPr sz="1800">
              <a:solidFill>
                <a:srgbClr val="333399"/>
              </a:solidFill>
              <a:latin typeface="Tahoma"/>
              <a:ea typeface="Tahoma"/>
              <a:cs typeface="Tahoma"/>
              <a:sym typeface="Tahoma"/>
            </a:endParaRPr>
          </a:p>
        </p:txBody>
      </p:sp>
      <p:sp>
        <p:nvSpPr>
          <p:cNvPr id="93" name="Google Shape;93;p7"/>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400">
                <a:solidFill>
                  <a:srgbClr val="2D75B5"/>
                </a:solidFill>
              </a:rPr>
              <a:t>Database Management Systems</a:t>
            </a:r>
            <a:endParaRPr sz="2400"/>
          </a:p>
        </p:txBody>
      </p:sp>
      <p:sp>
        <p:nvSpPr>
          <p:cNvPr id="94" name="Google Shape;94;p7"/>
          <p:cNvSpPr/>
          <p:nvPr/>
        </p:nvSpPr>
        <p:spPr>
          <a:xfrm>
            <a:off x="228600" y="1329820"/>
            <a:ext cx="7611637" cy="459100"/>
          </a:xfrm>
          <a:prstGeom prst="rect">
            <a:avLst/>
          </a:prstGeom>
          <a:noFill/>
          <a:ln w="12700" cap="flat" cmpd="sng">
            <a:solidFill>
              <a:schemeClr val="dk1"/>
            </a:solidFill>
            <a:prstDash val="solid"/>
            <a:miter lim="800000"/>
            <a:headEnd type="none" w="sm" len="sm"/>
            <a:tailEnd type="none" w="sm" len="sm"/>
          </a:ln>
        </p:spPr>
        <p:txBody>
          <a:bodyPr spcFirstLastPara="1" wrap="square" lIns="90475" tIns="44450" rIns="90475" bIns="44450" anchor="t" anchorCtr="0">
            <a:spAutoFit/>
          </a:bodyPr>
          <a:lstStyle/>
          <a:p>
            <a:pPr marL="0" marR="0" lvl="0" indent="0" algn="l" rtl="0">
              <a:spcBef>
                <a:spcPts val="0"/>
              </a:spcBef>
              <a:spcAft>
                <a:spcPts val="0"/>
              </a:spcAft>
              <a:buNone/>
            </a:pPr>
            <a:r>
              <a:rPr lang="en-US" sz="2000">
                <a:solidFill>
                  <a:schemeClr val="accent2"/>
                </a:solidFill>
                <a:latin typeface="Times New Roman"/>
                <a:ea typeface="Times New Roman"/>
                <a:cs typeface="Times New Roman"/>
                <a:sym typeface="Times New Roman"/>
              </a:rPr>
              <a:t>GRANT </a:t>
            </a:r>
            <a:r>
              <a:rPr lang="en-US" sz="2400">
                <a:solidFill>
                  <a:srgbClr val="0992A9"/>
                </a:solidFill>
                <a:latin typeface="Times New Roman"/>
                <a:ea typeface="Times New Roman"/>
                <a:cs typeface="Times New Roman"/>
                <a:sym typeface="Times New Roman"/>
              </a:rPr>
              <a:t>privileges</a:t>
            </a:r>
            <a:r>
              <a:rPr lang="en-US" sz="2400">
                <a:solidFill>
                  <a:schemeClr val="dk1"/>
                </a:solidFill>
                <a:latin typeface="Times New Roman"/>
                <a:ea typeface="Times New Roman"/>
                <a:cs typeface="Times New Roman"/>
                <a:sym typeface="Times New Roman"/>
              </a:rPr>
              <a:t> </a:t>
            </a:r>
            <a:r>
              <a:rPr lang="en-US" sz="2000">
                <a:solidFill>
                  <a:schemeClr val="accent2"/>
                </a:solidFill>
                <a:latin typeface="Times New Roman"/>
                <a:ea typeface="Times New Roman"/>
                <a:cs typeface="Times New Roman"/>
                <a:sym typeface="Times New Roman"/>
              </a:rPr>
              <a:t>ON</a:t>
            </a:r>
            <a:r>
              <a:rPr lang="en-US" sz="2400">
                <a:solidFill>
                  <a:schemeClr val="dk1"/>
                </a:solidFill>
                <a:latin typeface="Times New Roman"/>
                <a:ea typeface="Times New Roman"/>
                <a:cs typeface="Times New Roman"/>
                <a:sym typeface="Times New Roman"/>
              </a:rPr>
              <a:t> object </a:t>
            </a:r>
            <a:r>
              <a:rPr lang="en-US" sz="2000">
                <a:solidFill>
                  <a:schemeClr val="accent2"/>
                </a:solidFill>
                <a:latin typeface="Times New Roman"/>
                <a:ea typeface="Times New Roman"/>
                <a:cs typeface="Times New Roman"/>
                <a:sym typeface="Times New Roman"/>
              </a:rPr>
              <a:t>TO</a:t>
            </a:r>
            <a:r>
              <a:rPr lang="en-US" sz="2400">
                <a:solidFill>
                  <a:schemeClr val="dk1"/>
                </a:solidFill>
                <a:latin typeface="Times New Roman"/>
                <a:ea typeface="Times New Roman"/>
                <a:cs typeface="Times New Roman"/>
                <a:sym typeface="Times New Roman"/>
              </a:rPr>
              <a:t> users </a:t>
            </a:r>
            <a:r>
              <a:rPr lang="en-US" sz="2000">
                <a:solidFill>
                  <a:schemeClr val="accent2"/>
                </a:solidFill>
                <a:latin typeface="Times New Roman"/>
                <a:ea typeface="Times New Roman"/>
                <a:cs typeface="Times New Roman"/>
                <a:sym typeface="Times New Roman"/>
              </a:rPr>
              <a:t>[WITH GRANT OPTION]</a:t>
            </a:r>
            <a:endParaRPr/>
          </a:p>
        </p:txBody>
      </p:sp>
      <p:sp>
        <p:nvSpPr>
          <p:cNvPr id="95" name="Google Shape;95;p7"/>
          <p:cNvSpPr/>
          <p:nvPr/>
        </p:nvSpPr>
        <p:spPr>
          <a:xfrm>
            <a:off x="0" y="1812926"/>
            <a:ext cx="8382000" cy="2613023"/>
          </a:xfrm>
          <a:prstGeom prst="rect">
            <a:avLst/>
          </a:prstGeom>
          <a:noFill/>
          <a:ln>
            <a:noFill/>
          </a:ln>
        </p:spPr>
        <p:txBody>
          <a:bodyPr spcFirstLastPara="1" wrap="square" lIns="91425" tIns="45700" rIns="91425" bIns="45700" anchor="t" anchorCtr="0">
            <a:spAutoFit/>
          </a:bodyPr>
          <a:lstStyle/>
          <a:p>
            <a:pPr marL="0" marR="0" lvl="0" indent="0" algn="just"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The following </a:t>
            </a:r>
            <a:r>
              <a:rPr lang="en-US" sz="2000">
                <a:solidFill>
                  <a:srgbClr val="0992A9"/>
                </a:solidFill>
                <a:latin typeface="Times New Roman"/>
                <a:ea typeface="Times New Roman"/>
                <a:cs typeface="Times New Roman"/>
                <a:sym typeface="Times New Roman"/>
              </a:rPr>
              <a:t>privileges</a:t>
            </a:r>
            <a:r>
              <a:rPr lang="en-US" sz="2000">
                <a:solidFill>
                  <a:schemeClr val="dk1"/>
                </a:solidFill>
                <a:latin typeface="Times New Roman"/>
                <a:ea typeface="Times New Roman"/>
                <a:cs typeface="Times New Roman"/>
                <a:sym typeface="Times New Roman"/>
              </a:rPr>
              <a:t> can be specified:</a:t>
            </a:r>
            <a:endParaRPr/>
          </a:p>
          <a:p>
            <a:pPr marL="800100" marR="0" lvl="1" indent="-342900" algn="just" rtl="0">
              <a:lnSpc>
                <a:spcPct val="90000"/>
              </a:lnSpc>
              <a:spcBef>
                <a:spcPts val="0"/>
              </a:spcBef>
              <a:spcAft>
                <a:spcPts val="0"/>
              </a:spcAft>
              <a:buClr>
                <a:schemeClr val="dk1"/>
              </a:buClr>
              <a:buSzPts val="1500"/>
              <a:buFont typeface="Arial"/>
              <a:buChar char="•"/>
            </a:pPr>
            <a:r>
              <a:rPr lang="en-US" sz="2000" b="0" i="0" u="none" strike="noStrike" cap="none">
                <a:solidFill>
                  <a:schemeClr val="dk1"/>
                </a:solidFill>
                <a:latin typeface="Times New Roman"/>
                <a:ea typeface="Times New Roman"/>
                <a:cs typeface="Times New Roman"/>
                <a:sym typeface="Times New Roman"/>
              </a:rPr>
              <a:t>SELECT: Can read all columns (including those added later via ALTER TABLE command).</a:t>
            </a:r>
            <a:endParaRPr/>
          </a:p>
          <a:p>
            <a:pPr marL="800100" marR="0" lvl="1" indent="-342900" algn="just" rtl="0">
              <a:lnSpc>
                <a:spcPct val="90000"/>
              </a:lnSpc>
              <a:spcBef>
                <a:spcPts val="0"/>
              </a:spcBef>
              <a:spcAft>
                <a:spcPts val="0"/>
              </a:spcAft>
              <a:buClr>
                <a:schemeClr val="dk1"/>
              </a:buClr>
              <a:buSzPts val="1500"/>
              <a:buFont typeface="Arial"/>
              <a:buChar char="•"/>
            </a:pPr>
            <a:r>
              <a:rPr lang="en-US" sz="2000" b="0" i="0" u="none" strike="noStrike" cap="none">
                <a:solidFill>
                  <a:schemeClr val="dk1"/>
                </a:solidFill>
                <a:latin typeface="Times New Roman"/>
                <a:ea typeface="Times New Roman"/>
                <a:cs typeface="Times New Roman"/>
                <a:sym typeface="Times New Roman"/>
              </a:rPr>
              <a:t>INSERT(col-name): Can insert tuples with non-null or non-default values in this column.</a:t>
            </a:r>
            <a:endParaRPr/>
          </a:p>
          <a:p>
            <a:pPr marL="914400" marR="0" lvl="2" indent="0" algn="just" rtl="0">
              <a:lnSpc>
                <a:spcPct val="90000"/>
              </a:lnSpc>
              <a:spcBef>
                <a:spcPts val="0"/>
              </a:spcBef>
              <a:spcAft>
                <a:spcPts val="0"/>
              </a:spcAft>
              <a:buNone/>
            </a:pPr>
            <a:r>
              <a:rPr lang="en-US" sz="2000" b="0" i="0" u="none" strike="noStrike" cap="none">
                <a:solidFill>
                  <a:schemeClr val="dk1"/>
                </a:solidFill>
                <a:latin typeface="Times New Roman"/>
                <a:ea typeface="Times New Roman"/>
                <a:cs typeface="Times New Roman"/>
                <a:sym typeface="Times New Roman"/>
              </a:rPr>
              <a:t>INSERT means same right with respect to all columns.</a:t>
            </a:r>
            <a:endParaRPr/>
          </a:p>
          <a:p>
            <a:pPr marL="800100" marR="0" lvl="1" indent="-342900" algn="just" rtl="0">
              <a:lnSpc>
                <a:spcPct val="90000"/>
              </a:lnSpc>
              <a:spcBef>
                <a:spcPts val="0"/>
              </a:spcBef>
              <a:spcAft>
                <a:spcPts val="0"/>
              </a:spcAft>
              <a:buClr>
                <a:schemeClr val="dk1"/>
              </a:buClr>
              <a:buSzPts val="1500"/>
              <a:buFont typeface="Arial"/>
              <a:buChar char="•"/>
            </a:pPr>
            <a:r>
              <a:rPr lang="en-US" sz="2000" b="0" i="0" u="none" strike="noStrike" cap="none">
                <a:solidFill>
                  <a:schemeClr val="dk1"/>
                </a:solidFill>
                <a:latin typeface="Times New Roman"/>
                <a:ea typeface="Times New Roman"/>
                <a:cs typeface="Times New Roman"/>
                <a:sym typeface="Times New Roman"/>
              </a:rPr>
              <a:t>DELETE: Can delete tuples.</a:t>
            </a:r>
            <a:endParaRPr/>
          </a:p>
          <a:p>
            <a:pPr marL="800100" marR="0" lvl="1" indent="-342900" algn="just" rtl="0">
              <a:lnSpc>
                <a:spcPct val="90000"/>
              </a:lnSpc>
              <a:spcBef>
                <a:spcPts val="0"/>
              </a:spcBef>
              <a:spcAft>
                <a:spcPts val="0"/>
              </a:spcAft>
              <a:buClr>
                <a:schemeClr val="dk1"/>
              </a:buClr>
              <a:buSzPts val="1500"/>
              <a:buFont typeface="Arial"/>
              <a:buChar char="•"/>
            </a:pPr>
            <a:r>
              <a:rPr lang="en-US" sz="2000" b="0" i="0" u="none" strike="noStrike" cap="none">
                <a:solidFill>
                  <a:schemeClr val="dk1"/>
                </a:solidFill>
                <a:latin typeface="Times New Roman"/>
                <a:ea typeface="Times New Roman"/>
                <a:cs typeface="Times New Roman"/>
                <a:sym typeface="Times New Roman"/>
              </a:rPr>
              <a:t>REFERENCES (col-name): Can define foreign keys (in other tables) that refer to this column.</a:t>
            </a:r>
            <a:endParaRPr/>
          </a:p>
        </p:txBody>
      </p:sp>
      <p:grpSp>
        <p:nvGrpSpPr>
          <p:cNvPr id="24" name="Group 23">
            <a:extLst>
              <a:ext uri="{FF2B5EF4-FFF2-40B4-BE49-F238E27FC236}">
                <a16:creationId xmlns:a16="http://schemas.microsoft.com/office/drawing/2014/main" id="{0613A16D-0A75-D2F3-03A1-31120B8B093A}"/>
              </a:ext>
            </a:extLst>
          </p:cNvPr>
          <p:cNvGrpSpPr/>
          <p:nvPr/>
        </p:nvGrpSpPr>
        <p:grpSpPr>
          <a:xfrm>
            <a:off x="2083430" y="996742"/>
            <a:ext cx="1151640" cy="409680"/>
            <a:chOff x="2083430" y="996742"/>
            <a:chExt cx="1151640" cy="409680"/>
          </a:xfrm>
        </p:grpSpPr>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99152CDB-DD7F-5EBA-C885-109937687ECA}"/>
                    </a:ext>
                  </a:extLst>
                </p14:cNvPr>
                <p14:cNvContentPartPr/>
                <p14:nvPr/>
              </p14:nvContentPartPr>
              <p14:xfrm>
                <a:off x="2083430" y="1161982"/>
                <a:ext cx="352800" cy="244440"/>
              </p14:xfrm>
            </p:contentPart>
          </mc:Choice>
          <mc:Fallback>
            <p:pic>
              <p:nvPicPr>
                <p:cNvPr id="2" name="Ink 1">
                  <a:extLst>
                    <a:ext uri="{FF2B5EF4-FFF2-40B4-BE49-F238E27FC236}">
                      <a16:creationId xmlns:a16="http://schemas.microsoft.com/office/drawing/2014/main" id="{99152CDB-DD7F-5EBA-C885-109937687ECA}"/>
                    </a:ext>
                  </a:extLst>
                </p:cNvPr>
                <p:cNvPicPr/>
                <p:nvPr/>
              </p:nvPicPr>
              <p:blipFill>
                <a:blip r:embed="rId5"/>
                <a:stretch>
                  <a:fillRect/>
                </a:stretch>
              </p:blipFill>
              <p:spPr>
                <a:xfrm>
                  <a:off x="2074430" y="1152982"/>
                  <a:ext cx="370440" cy="2620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D44E34B6-924B-9E2E-29DC-9392E206DD60}"/>
                    </a:ext>
                  </a:extLst>
                </p14:cNvPr>
                <p14:cNvContentPartPr/>
                <p14:nvPr/>
              </p14:nvContentPartPr>
              <p14:xfrm>
                <a:off x="2372150" y="1143622"/>
                <a:ext cx="84960" cy="108720"/>
              </p14:xfrm>
            </p:contentPart>
          </mc:Choice>
          <mc:Fallback>
            <p:pic>
              <p:nvPicPr>
                <p:cNvPr id="3" name="Ink 2">
                  <a:extLst>
                    <a:ext uri="{FF2B5EF4-FFF2-40B4-BE49-F238E27FC236}">
                      <a16:creationId xmlns:a16="http://schemas.microsoft.com/office/drawing/2014/main" id="{D44E34B6-924B-9E2E-29DC-9392E206DD60}"/>
                    </a:ext>
                  </a:extLst>
                </p:cNvPr>
                <p:cNvPicPr/>
                <p:nvPr/>
              </p:nvPicPr>
              <p:blipFill>
                <a:blip r:embed="rId7"/>
                <a:stretch>
                  <a:fillRect/>
                </a:stretch>
              </p:blipFill>
              <p:spPr>
                <a:xfrm>
                  <a:off x="2363150" y="1134982"/>
                  <a:ext cx="102600" cy="12636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 name="Ink 3">
                  <a:extLst>
                    <a:ext uri="{FF2B5EF4-FFF2-40B4-BE49-F238E27FC236}">
                      <a16:creationId xmlns:a16="http://schemas.microsoft.com/office/drawing/2014/main" id="{459A0A1C-7C24-84BA-7A8B-C9624DB2091B}"/>
                    </a:ext>
                  </a:extLst>
                </p14:cNvPr>
                <p14:cNvContentPartPr/>
                <p14:nvPr/>
              </p14:nvContentPartPr>
              <p14:xfrm>
                <a:off x="2575550" y="1018702"/>
                <a:ext cx="82440" cy="171000"/>
              </p14:xfrm>
            </p:contentPart>
          </mc:Choice>
          <mc:Fallback>
            <p:pic>
              <p:nvPicPr>
                <p:cNvPr id="4" name="Ink 3">
                  <a:extLst>
                    <a:ext uri="{FF2B5EF4-FFF2-40B4-BE49-F238E27FC236}">
                      <a16:creationId xmlns:a16="http://schemas.microsoft.com/office/drawing/2014/main" id="{459A0A1C-7C24-84BA-7A8B-C9624DB2091B}"/>
                    </a:ext>
                  </a:extLst>
                </p:cNvPr>
                <p:cNvPicPr/>
                <p:nvPr/>
              </p:nvPicPr>
              <p:blipFill>
                <a:blip r:embed="rId9"/>
                <a:stretch>
                  <a:fillRect/>
                </a:stretch>
              </p:blipFill>
              <p:spPr>
                <a:xfrm>
                  <a:off x="2566910" y="1009702"/>
                  <a:ext cx="100080" cy="1886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5" name="Ink 4">
                  <a:extLst>
                    <a:ext uri="{FF2B5EF4-FFF2-40B4-BE49-F238E27FC236}">
                      <a16:creationId xmlns:a16="http://schemas.microsoft.com/office/drawing/2014/main" id="{D46B9ED2-AA05-5F92-2122-3035E055F45D}"/>
                    </a:ext>
                  </a:extLst>
                </p14:cNvPr>
                <p14:cNvContentPartPr/>
                <p14:nvPr/>
              </p14:nvContentPartPr>
              <p14:xfrm>
                <a:off x="2687150" y="1020142"/>
                <a:ext cx="297720" cy="122760"/>
              </p14:xfrm>
            </p:contentPart>
          </mc:Choice>
          <mc:Fallback>
            <p:pic>
              <p:nvPicPr>
                <p:cNvPr id="5" name="Ink 4">
                  <a:extLst>
                    <a:ext uri="{FF2B5EF4-FFF2-40B4-BE49-F238E27FC236}">
                      <a16:creationId xmlns:a16="http://schemas.microsoft.com/office/drawing/2014/main" id="{D46B9ED2-AA05-5F92-2122-3035E055F45D}"/>
                    </a:ext>
                  </a:extLst>
                </p:cNvPr>
                <p:cNvPicPr/>
                <p:nvPr/>
              </p:nvPicPr>
              <p:blipFill>
                <a:blip r:embed="rId11"/>
                <a:stretch>
                  <a:fillRect/>
                </a:stretch>
              </p:blipFill>
              <p:spPr>
                <a:xfrm>
                  <a:off x="2678510" y="1011502"/>
                  <a:ext cx="315360" cy="1404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6" name="Ink 5">
                  <a:extLst>
                    <a:ext uri="{FF2B5EF4-FFF2-40B4-BE49-F238E27FC236}">
                      <a16:creationId xmlns:a16="http://schemas.microsoft.com/office/drawing/2014/main" id="{14011A16-62C3-63AC-485F-1A616CC6BCBB}"/>
                    </a:ext>
                  </a:extLst>
                </p14:cNvPr>
                <p14:cNvContentPartPr/>
                <p14:nvPr/>
              </p14:nvContentPartPr>
              <p14:xfrm>
                <a:off x="3014750" y="996742"/>
                <a:ext cx="173520" cy="128520"/>
              </p14:xfrm>
            </p:contentPart>
          </mc:Choice>
          <mc:Fallback>
            <p:pic>
              <p:nvPicPr>
                <p:cNvPr id="6" name="Ink 5">
                  <a:extLst>
                    <a:ext uri="{FF2B5EF4-FFF2-40B4-BE49-F238E27FC236}">
                      <a16:creationId xmlns:a16="http://schemas.microsoft.com/office/drawing/2014/main" id="{14011A16-62C3-63AC-485F-1A616CC6BCBB}"/>
                    </a:ext>
                  </a:extLst>
                </p:cNvPr>
                <p:cNvPicPr/>
                <p:nvPr/>
              </p:nvPicPr>
              <p:blipFill>
                <a:blip r:embed="rId13"/>
                <a:stretch>
                  <a:fillRect/>
                </a:stretch>
              </p:blipFill>
              <p:spPr>
                <a:xfrm>
                  <a:off x="3006110" y="987742"/>
                  <a:ext cx="191160" cy="14616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7" name="Ink 6">
                  <a:extLst>
                    <a:ext uri="{FF2B5EF4-FFF2-40B4-BE49-F238E27FC236}">
                      <a16:creationId xmlns:a16="http://schemas.microsoft.com/office/drawing/2014/main" id="{CC216C13-0D86-8D51-CF6B-CF9F940F0DCB}"/>
                    </a:ext>
                  </a:extLst>
                </p14:cNvPr>
                <p14:cNvContentPartPr/>
                <p14:nvPr/>
              </p14:nvContentPartPr>
              <p14:xfrm>
                <a:off x="3096830" y="1047142"/>
                <a:ext cx="41400" cy="26280"/>
              </p14:xfrm>
            </p:contentPart>
          </mc:Choice>
          <mc:Fallback>
            <p:pic>
              <p:nvPicPr>
                <p:cNvPr id="7" name="Ink 6">
                  <a:extLst>
                    <a:ext uri="{FF2B5EF4-FFF2-40B4-BE49-F238E27FC236}">
                      <a16:creationId xmlns:a16="http://schemas.microsoft.com/office/drawing/2014/main" id="{CC216C13-0D86-8D51-CF6B-CF9F940F0DCB}"/>
                    </a:ext>
                  </a:extLst>
                </p:cNvPr>
                <p:cNvPicPr/>
                <p:nvPr/>
              </p:nvPicPr>
              <p:blipFill>
                <a:blip r:embed="rId15"/>
                <a:stretch>
                  <a:fillRect/>
                </a:stretch>
              </p:blipFill>
              <p:spPr>
                <a:xfrm>
                  <a:off x="3087830" y="1038142"/>
                  <a:ext cx="59040" cy="4392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8" name="Ink 7">
                  <a:extLst>
                    <a:ext uri="{FF2B5EF4-FFF2-40B4-BE49-F238E27FC236}">
                      <a16:creationId xmlns:a16="http://schemas.microsoft.com/office/drawing/2014/main" id="{8667C4BF-71A7-A6EB-CBC1-5820D0B9E3CF}"/>
                    </a:ext>
                  </a:extLst>
                </p14:cNvPr>
                <p14:cNvContentPartPr/>
                <p14:nvPr/>
              </p14:nvContentPartPr>
              <p14:xfrm>
                <a:off x="3226430" y="1085662"/>
                <a:ext cx="8640" cy="95040"/>
              </p14:xfrm>
            </p:contentPart>
          </mc:Choice>
          <mc:Fallback>
            <p:pic>
              <p:nvPicPr>
                <p:cNvPr id="8" name="Ink 7">
                  <a:extLst>
                    <a:ext uri="{FF2B5EF4-FFF2-40B4-BE49-F238E27FC236}">
                      <a16:creationId xmlns:a16="http://schemas.microsoft.com/office/drawing/2014/main" id="{8667C4BF-71A7-A6EB-CBC1-5820D0B9E3CF}"/>
                    </a:ext>
                  </a:extLst>
                </p:cNvPr>
                <p:cNvPicPr/>
                <p:nvPr/>
              </p:nvPicPr>
              <p:blipFill>
                <a:blip r:embed="rId17"/>
                <a:stretch>
                  <a:fillRect/>
                </a:stretch>
              </p:blipFill>
              <p:spPr>
                <a:xfrm>
                  <a:off x="3217790" y="1077022"/>
                  <a:ext cx="26280" cy="112680"/>
                </a:xfrm>
                <a:prstGeom prst="rect">
                  <a:avLst/>
                </a:prstGeom>
              </p:spPr>
            </p:pic>
          </mc:Fallback>
        </mc:AlternateContent>
      </p:grpSp>
      <p:grpSp>
        <p:nvGrpSpPr>
          <p:cNvPr id="23" name="Group 22">
            <a:extLst>
              <a:ext uri="{FF2B5EF4-FFF2-40B4-BE49-F238E27FC236}">
                <a16:creationId xmlns:a16="http://schemas.microsoft.com/office/drawing/2014/main" id="{42DEA347-7FC5-9F6B-0294-11C3BD2703D4}"/>
              </a:ext>
            </a:extLst>
          </p:cNvPr>
          <p:cNvGrpSpPr/>
          <p:nvPr/>
        </p:nvGrpSpPr>
        <p:grpSpPr>
          <a:xfrm>
            <a:off x="3462230" y="758422"/>
            <a:ext cx="783000" cy="250560"/>
            <a:chOff x="3462230" y="758422"/>
            <a:chExt cx="783000" cy="250560"/>
          </a:xfrm>
        </p:grpSpPr>
        <mc:AlternateContent xmlns:mc="http://schemas.openxmlformats.org/markup-compatibility/2006">
          <mc:Choice xmlns:p14="http://schemas.microsoft.com/office/powerpoint/2010/main" Requires="p14">
            <p:contentPart p14:bwMode="auto" r:id="rId18">
              <p14:nvContentPartPr>
                <p14:cNvPr id="9" name="Ink 8">
                  <a:extLst>
                    <a:ext uri="{FF2B5EF4-FFF2-40B4-BE49-F238E27FC236}">
                      <a16:creationId xmlns:a16="http://schemas.microsoft.com/office/drawing/2014/main" id="{44033F0F-8BA6-15C7-771A-0794BC960D23}"/>
                    </a:ext>
                  </a:extLst>
                </p14:cNvPr>
                <p14:cNvContentPartPr/>
                <p14:nvPr/>
              </p14:nvContentPartPr>
              <p14:xfrm>
                <a:off x="3492110" y="903862"/>
                <a:ext cx="10800" cy="90720"/>
              </p14:xfrm>
            </p:contentPart>
          </mc:Choice>
          <mc:Fallback>
            <p:pic>
              <p:nvPicPr>
                <p:cNvPr id="9" name="Ink 8">
                  <a:extLst>
                    <a:ext uri="{FF2B5EF4-FFF2-40B4-BE49-F238E27FC236}">
                      <a16:creationId xmlns:a16="http://schemas.microsoft.com/office/drawing/2014/main" id="{44033F0F-8BA6-15C7-771A-0794BC960D23}"/>
                    </a:ext>
                  </a:extLst>
                </p:cNvPr>
                <p:cNvPicPr/>
                <p:nvPr/>
              </p:nvPicPr>
              <p:blipFill>
                <a:blip r:embed="rId19"/>
                <a:stretch>
                  <a:fillRect/>
                </a:stretch>
              </p:blipFill>
              <p:spPr>
                <a:xfrm>
                  <a:off x="3483470" y="894862"/>
                  <a:ext cx="28440" cy="10836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10" name="Ink 9">
                  <a:extLst>
                    <a:ext uri="{FF2B5EF4-FFF2-40B4-BE49-F238E27FC236}">
                      <a16:creationId xmlns:a16="http://schemas.microsoft.com/office/drawing/2014/main" id="{89EBE8D8-1D2E-2B77-3668-D40C68F08DE6}"/>
                    </a:ext>
                  </a:extLst>
                </p14:cNvPr>
                <p14:cNvContentPartPr/>
                <p14:nvPr/>
              </p14:nvContentPartPr>
              <p14:xfrm>
                <a:off x="3462230" y="758422"/>
                <a:ext cx="6120" cy="40680"/>
              </p14:xfrm>
            </p:contentPart>
          </mc:Choice>
          <mc:Fallback>
            <p:pic>
              <p:nvPicPr>
                <p:cNvPr id="10" name="Ink 9">
                  <a:extLst>
                    <a:ext uri="{FF2B5EF4-FFF2-40B4-BE49-F238E27FC236}">
                      <a16:creationId xmlns:a16="http://schemas.microsoft.com/office/drawing/2014/main" id="{89EBE8D8-1D2E-2B77-3668-D40C68F08DE6}"/>
                    </a:ext>
                  </a:extLst>
                </p:cNvPr>
                <p:cNvPicPr/>
                <p:nvPr/>
              </p:nvPicPr>
              <p:blipFill>
                <a:blip r:embed="rId21"/>
                <a:stretch>
                  <a:fillRect/>
                </a:stretch>
              </p:blipFill>
              <p:spPr>
                <a:xfrm>
                  <a:off x="3453590" y="749422"/>
                  <a:ext cx="23760" cy="5832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11" name="Ink 10">
                  <a:extLst>
                    <a:ext uri="{FF2B5EF4-FFF2-40B4-BE49-F238E27FC236}">
                      <a16:creationId xmlns:a16="http://schemas.microsoft.com/office/drawing/2014/main" id="{9AC308C9-73D0-D1FB-C496-AF16F35AC7B8}"/>
                    </a:ext>
                  </a:extLst>
                </p14:cNvPr>
                <p14:cNvContentPartPr/>
                <p14:nvPr/>
              </p14:nvContentPartPr>
              <p14:xfrm>
                <a:off x="3559430" y="837982"/>
                <a:ext cx="251280" cy="162720"/>
              </p14:xfrm>
            </p:contentPart>
          </mc:Choice>
          <mc:Fallback>
            <p:pic>
              <p:nvPicPr>
                <p:cNvPr id="11" name="Ink 10">
                  <a:extLst>
                    <a:ext uri="{FF2B5EF4-FFF2-40B4-BE49-F238E27FC236}">
                      <a16:creationId xmlns:a16="http://schemas.microsoft.com/office/drawing/2014/main" id="{9AC308C9-73D0-D1FB-C496-AF16F35AC7B8}"/>
                    </a:ext>
                  </a:extLst>
                </p:cNvPr>
                <p:cNvPicPr/>
                <p:nvPr/>
              </p:nvPicPr>
              <p:blipFill>
                <a:blip r:embed="rId23"/>
                <a:stretch>
                  <a:fillRect/>
                </a:stretch>
              </p:blipFill>
              <p:spPr>
                <a:xfrm>
                  <a:off x="3550790" y="829342"/>
                  <a:ext cx="268920" cy="18036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12" name="Ink 11">
                  <a:extLst>
                    <a:ext uri="{FF2B5EF4-FFF2-40B4-BE49-F238E27FC236}">
                      <a16:creationId xmlns:a16="http://schemas.microsoft.com/office/drawing/2014/main" id="{4E48F2EF-E313-5A62-C06D-CA6480A49547}"/>
                    </a:ext>
                  </a:extLst>
                </p14:cNvPr>
                <p14:cNvContentPartPr/>
                <p14:nvPr/>
              </p14:nvContentPartPr>
              <p14:xfrm>
                <a:off x="3871190" y="816022"/>
                <a:ext cx="319320" cy="177480"/>
              </p14:xfrm>
            </p:contentPart>
          </mc:Choice>
          <mc:Fallback>
            <p:pic>
              <p:nvPicPr>
                <p:cNvPr id="12" name="Ink 11">
                  <a:extLst>
                    <a:ext uri="{FF2B5EF4-FFF2-40B4-BE49-F238E27FC236}">
                      <a16:creationId xmlns:a16="http://schemas.microsoft.com/office/drawing/2014/main" id="{4E48F2EF-E313-5A62-C06D-CA6480A49547}"/>
                    </a:ext>
                  </a:extLst>
                </p:cNvPr>
                <p:cNvPicPr/>
                <p:nvPr/>
              </p:nvPicPr>
              <p:blipFill>
                <a:blip r:embed="rId25"/>
                <a:stretch>
                  <a:fillRect/>
                </a:stretch>
              </p:blipFill>
              <p:spPr>
                <a:xfrm>
                  <a:off x="3862550" y="807382"/>
                  <a:ext cx="336960" cy="19512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13" name="Ink 12">
                  <a:extLst>
                    <a:ext uri="{FF2B5EF4-FFF2-40B4-BE49-F238E27FC236}">
                      <a16:creationId xmlns:a16="http://schemas.microsoft.com/office/drawing/2014/main" id="{119C2BE4-86D4-320D-2815-D996262AF8D3}"/>
                    </a:ext>
                  </a:extLst>
                </p14:cNvPr>
                <p14:cNvContentPartPr/>
                <p14:nvPr/>
              </p14:nvContentPartPr>
              <p14:xfrm>
                <a:off x="4079270" y="868942"/>
                <a:ext cx="55080" cy="37440"/>
              </p14:xfrm>
            </p:contentPart>
          </mc:Choice>
          <mc:Fallback>
            <p:pic>
              <p:nvPicPr>
                <p:cNvPr id="13" name="Ink 12">
                  <a:extLst>
                    <a:ext uri="{FF2B5EF4-FFF2-40B4-BE49-F238E27FC236}">
                      <a16:creationId xmlns:a16="http://schemas.microsoft.com/office/drawing/2014/main" id="{119C2BE4-86D4-320D-2815-D996262AF8D3}"/>
                    </a:ext>
                  </a:extLst>
                </p:cNvPr>
                <p:cNvPicPr/>
                <p:nvPr/>
              </p:nvPicPr>
              <p:blipFill>
                <a:blip r:embed="rId27"/>
                <a:stretch>
                  <a:fillRect/>
                </a:stretch>
              </p:blipFill>
              <p:spPr>
                <a:xfrm>
                  <a:off x="4070630" y="859942"/>
                  <a:ext cx="72720" cy="5508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14" name="Ink 13">
                  <a:extLst>
                    <a:ext uri="{FF2B5EF4-FFF2-40B4-BE49-F238E27FC236}">
                      <a16:creationId xmlns:a16="http://schemas.microsoft.com/office/drawing/2014/main" id="{58D944CD-4B2E-3719-21D2-4DBAB1934483}"/>
                    </a:ext>
                  </a:extLst>
                </p14:cNvPr>
                <p14:cNvContentPartPr/>
                <p14:nvPr/>
              </p14:nvContentPartPr>
              <p14:xfrm>
                <a:off x="4236230" y="943822"/>
                <a:ext cx="9000" cy="65160"/>
              </p14:xfrm>
            </p:contentPart>
          </mc:Choice>
          <mc:Fallback>
            <p:pic>
              <p:nvPicPr>
                <p:cNvPr id="14" name="Ink 13">
                  <a:extLst>
                    <a:ext uri="{FF2B5EF4-FFF2-40B4-BE49-F238E27FC236}">
                      <a16:creationId xmlns:a16="http://schemas.microsoft.com/office/drawing/2014/main" id="{58D944CD-4B2E-3719-21D2-4DBAB1934483}"/>
                    </a:ext>
                  </a:extLst>
                </p:cNvPr>
                <p:cNvPicPr/>
                <p:nvPr/>
              </p:nvPicPr>
              <p:blipFill>
                <a:blip r:embed="rId29"/>
                <a:stretch>
                  <a:fillRect/>
                </a:stretch>
              </p:blipFill>
              <p:spPr>
                <a:xfrm>
                  <a:off x="4227590" y="935182"/>
                  <a:ext cx="26640" cy="82800"/>
                </a:xfrm>
                <a:prstGeom prst="rect">
                  <a:avLst/>
                </a:prstGeom>
              </p:spPr>
            </p:pic>
          </mc:Fallback>
        </mc:AlternateContent>
      </p:grpSp>
      <p:grpSp>
        <p:nvGrpSpPr>
          <p:cNvPr id="22" name="Group 21">
            <a:extLst>
              <a:ext uri="{FF2B5EF4-FFF2-40B4-BE49-F238E27FC236}">
                <a16:creationId xmlns:a16="http://schemas.microsoft.com/office/drawing/2014/main" id="{8EE4AA77-76C6-444C-5EA9-67C6E657BA92}"/>
              </a:ext>
            </a:extLst>
          </p:cNvPr>
          <p:cNvGrpSpPr/>
          <p:nvPr/>
        </p:nvGrpSpPr>
        <p:grpSpPr>
          <a:xfrm>
            <a:off x="4513070" y="678502"/>
            <a:ext cx="1923480" cy="371880"/>
            <a:chOff x="4513070" y="678502"/>
            <a:chExt cx="1923480" cy="371880"/>
          </a:xfrm>
        </p:grpSpPr>
        <mc:AlternateContent xmlns:mc="http://schemas.openxmlformats.org/markup-compatibility/2006">
          <mc:Choice xmlns:p14="http://schemas.microsoft.com/office/powerpoint/2010/main" Requires="p14">
            <p:contentPart p14:bwMode="auto" r:id="rId30">
              <p14:nvContentPartPr>
                <p14:cNvPr id="15" name="Ink 14">
                  <a:extLst>
                    <a:ext uri="{FF2B5EF4-FFF2-40B4-BE49-F238E27FC236}">
                      <a16:creationId xmlns:a16="http://schemas.microsoft.com/office/drawing/2014/main" id="{EB32D681-CC91-E076-56FA-698910417319}"/>
                    </a:ext>
                  </a:extLst>
                </p14:cNvPr>
                <p14:cNvContentPartPr/>
                <p14:nvPr/>
              </p14:nvContentPartPr>
              <p14:xfrm>
                <a:off x="4513070" y="758062"/>
                <a:ext cx="162720" cy="175680"/>
              </p14:xfrm>
            </p:contentPart>
          </mc:Choice>
          <mc:Fallback>
            <p:pic>
              <p:nvPicPr>
                <p:cNvPr id="15" name="Ink 14">
                  <a:extLst>
                    <a:ext uri="{FF2B5EF4-FFF2-40B4-BE49-F238E27FC236}">
                      <a16:creationId xmlns:a16="http://schemas.microsoft.com/office/drawing/2014/main" id="{EB32D681-CC91-E076-56FA-698910417319}"/>
                    </a:ext>
                  </a:extLst>
                </p:cNvPr>
                <p:cNvPicPr/>
                <p:nvPr/>
              </p:nvPicPr>
              <p:blipFill>
                <a:blip r:embed="rId31"/>
                <a:stretch>
                  <a:fillRect/>
                </a:stretch>
              </p:blipFill>
              <p:spPr>
                <a:xfrm>
                  <a:off x="4504070" y="749062"/>
                  <a:ext cx="180360" cy="19332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16" name="Ink 15">
                  <a:extLst>
                    <a:ext uri="{FF2B5EF4-FFF2-40B4-BE49-F238E27FC236}">
                      <a16:creationId xmlns:a16="http://schemas.microsoft.com/office/drawing/2014/main" id="{10B95617-8DB6-FD2A-EA7B-31F37A9AB7C9}"/>
                    </a:ext>
                  </a:extLst>
                </p14:cNvPr>
                <p14:cNvContentPartPr/>
                <p14:nvPr/>
              </p14:nvContentPartPr>
              <p14:xfrm>
                <a:off x="4699550" y="777142"/>
                <a:ext cx="506880" cy="164160"/>
              </p14:xfrm>
            </p:contentPart>
          </mc:Choice>
          <mc:Fallback>
            <p:pic>
              <p:nvPicPr>
                <p:cNvPr id="16" name="Ink 15">
                  <a:extLst>
                    <a:ext uri="{FF2B5EF4-FFF2-40B4-BE49-F238E27FC236}">
                      <a16:creationId xmlns:a16="http://schemas.microsoft.com/office/drawing/2014/main" id="{10B95617-8DB6-FD2A-EA7B-31F37A9AB7C9}"/>
                    </a:ext>
                  </a:extLst>
                </p:cNvPr>
                <p:cNvPicPr/>
                <p:nvPr/>
              </p:nvPicPr>
              <p:blipFill>
                <a:blip r:embed="rId33"/>
                <a:stretch>
                  <a:fillRect/>
                </a:stretch>
              </p:blipFill>
              <p:spPr>
                <a:xfrm>
                  <a:off x="4690550" y="768502"/>
                  <a:ext cx="524520" cy="18180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17" name="Ink 16">
                  <a:extLst>
                    <a:ext uri="{FF2B5EF4-FFF2-40B4-BE49-F238E27FC236}">
                      <a16:creationId xmlns:a16="http://schemas.microsoft.com/office/drawing/2014/main" id="{D28C4D3A-902E-EFCC-B3B4-39139265B69E}"/>
                    </a:ext>
                  </a:extLst>
                </p14:cNvPr>
                <p14:cNvContentPartPr/>
                <p14:nvPr/>
              </p14:nvContentPartPr>
              <p14:xfrm>
                <a:off x="5086190" y="825382"/>
                <a:ext cx="257760" cy="106560"/>
              </p14:xfrm>
            </p:contentPart>
          </mc:Choice>
          <mc:Fallback>
            <p:pic>
              <p:nvPicPr>
                <p:cNvPr id="17" name="Ink 16">
                  <a:extLst>
                    <a:ext uri="{FF2B5EF4-FFF2-40B4-BE49-F238E27FC236}">
                      <a16:creationId xmlns:a16="http://schemas.microsoft.com/office/drawing/2014/main" id="{D28C4D3A-902E-EFCC-B3B4-39139265B69E}"/>
                    </a:ext>
                  </a:extLst>
                </p:cNvPr>
                <p:cNvPicPr/>
                <p:nvPr/>
              </p:nvPicPr>
              <p:blipFill>
                <a:blip r:embed="rId35"/>
                <a:stretch>
                  <a:fillRect/>
                </a:stretch>
              </p:blipFill>
              <p:spPr>
                <a:xfrm>
                  <a:off x="5077190" y="816382"/>
                  <a:ext cx="275400" cy="124200"/>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18" name="Ink 17">
                  <a:extLst>
                    <a:ext uri="{FF2B5EF4-FFF2-40B4-BE49-F238E27FC236}">
                      <a16:creationId xmlns:a16="http://schemas.microsoft.com/office/drawing/2014/main" id="{3573733C-EFE1-454E-D485-B954EC18E3D3}"/>
                    </a:ext>
                  </a:extLst>
                </p14:cNvPr>
                <p14:cNvContentPartPr/>
                <p14:nvPr/>
              </p14:nvContentPartPr>
              <p14:xfrm>
                <a:off x="5381030" y="898462"/>
                <a:ext cx="51480" cy="85680"/>
              </p14:xfrm>
            </p:contentPart>
          </mc:Choice>
          <mc:Fallback>
            <p:pic>
              <p:nvPicPr>
                <p:cNvPr id="18" name="Ink 17">
                  <a:extLst>
                    <a:ext uri="{FF2B5EF4-FFF2-40B4-BE49-F238E27FC236}">
                      <a16:creationId xmlns:a16="http://schemas.microsoft.com/office/drawing/2014/main" id="{3573733C-EFE1-454E-D485-B954EC18E3D3}"/>
                    </a:ext>
                  </a:extLst>
                </p:cNvPr>
                <p:cNvPicPr/>
                <p:nvPr/>
              </p:nvPicPr>
              <p:blipFill>
                <a:blip r:embed="rId37"/>
                <a:stretch>
                  <a:fillRect/>
                </a:stretch>
              </p:blipFill>
              <p:spPr>
                <a:xfrm>
                  <a:off x="5372390" y="889822"/>
                  <a:ext cx="69120" cy="10332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19" name="Ink 18">
                  <a:extLst>
                    <a:ext uri="{FF2B5EF4-FFF2-40B4-BE49-F238E27FC236}">
                      <a16:creationId xmlns:a16="http://schemas.microsoft.com/office/drawing/2014/main" id="{1A1F70B7-656A-25BD-117E-7C9529BE1A84}"/>
                    </a:ext>
                  </a:extLst>
                </p14:cNvPr>
                <p14:cNvContentPartPr/>
                <p14:nvPr/>
              </p14:nvContentPartPr>
              <p14:xfrm>
                <a:off x="5624030" y="766702"/>
                <a:ext cx="214920" cy="283680"/>
              </p14:xfrm>
            </p:contentPart>
          </mc:Choice>
          <mc:Fallback>
            <p:pic>
              <p:nvPicPr>
                <p:cNvPr id="19" name="Ink 18">
                  <a:extLst>
                    <a:ext uri="{FF2B5EF4-FFF2-40B4-BE49-F238E27FC236}">
                      <a16:creationId xmlns:a16="http://schemas.microsoft.com/office/drawing/2014/main" id="{1A1F70B7-656A-25BD-117E-7C9529BE1A84}"/>
                    </a:ext>
                  </a:extLst>
                </p:cNvPr>
                <p:cNvPicPr/>
                <p:nvPr/>
              </p:nvPicPr>
              <p:blipFill>
                <a:blip r:embed="rId39"/>
                <a:stretch>
                  <a:fillRect/>
                </a:stretch>
              </p:blipFill>
              <p:spPr>
                <a:xfrm>
                  <a:off x="5615030" y="757702"/>
                  <a:ext cx="232560" cy="301320"/>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20" name="Ink 19">
                  <a:extLst>
                    <a:ext uri="{FF2B5EF4-FFF2-40B4-BE49-F238E27FC236}">
                      <a16:creationId xmlns:a16="http://schemas.microsoft.com/office/drawing/2014/main" id="{A37CE3DE-F481-8AFF-CE54-5CFE4FCC3007}"/>
                    </a:ext>
                  </a:extLst>
                </p14:cNvPr>
                <p14:cNvContentPartPr/>
                <p14:nvPr/>
              </p14:nvContentPartPr>
              <p14:xfrm>
                <a:off x="5921390" y="678502"/>
                <a:ext cx="515160" cy="214920"/>
              </p14:xfrm>
            </p:contentPart>
          </mc:Choice>
          <mc:Fallback>
            <p:pic>
              <p:nvPicPr>
                <p:cNvPr id="20" name="Ink 19">
                  <a:extLst>
                    <a:ext uri="{FF2B5EF4-FFF2-40B4-BE49-F238E27FC236}">
                      <a16:creationId xmlns:a16="http://schemas.microsoft.com/office/drawing/2014/main" id="{A37CE3DE-F481-8AFF-CE54-5CFE4FCC3007}"/>
                    </a:ext>
                  </a:extLst>
                </p:cNvPr>
                <p:cNvPicPr/>
                <p:nvPr/>
              </p:nvPicPr>
              <p:blipFill>
                <a:blip r:embed="rId41"/>
                <a:stretch>
                  <a:fillRect/>
                </a:stretch>
              </p:blipFill>
              <p:spPr>
                <a:xfrm>
                  <a:off x="5912750" y="669502"/>
                  <a:ext cx="532800" cy="232560"/>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21" name="Ink 20">
                  <a:extLst>
                    <a:ext uri="{FF2B5EF4-FFF2-40B4-BE49-F238E27FC236}">
                      <a16:creationId xmlns:a16="http://schemas.microsoft.com/office/drawing/2014/main" id="{6FE55A2B-E3ED-2C28-212E-0DD96679F850}"/>
                    </a:ext>
                  </a:extLst>
                </p14:cNvPr>
                <p14:cNvContentPartPr/>
                <p14:nvPr/>
              </p14:nvContentPartPr>
              <p14:xfrm>
                <a:off x="6213710" y="742942"/>
                <a:ext cx="115200" cy="59040"/>
              </p14:xfrm>
            </p:contentPart>
          </mc:Choice>
          <mc:Fallback>
            <p:pic>
              <p:nvPicPr>
                <p:cNvPr id="21" name="Ink 20">
                  <a:extLst>
                    <a:ext uri="{FF2B5EF4-FFF2-40B4-BE49-F238E27FC236}">
                      <a16:creationId xmlns:a16="http://schemas.microsoft.com/office/drawing/2014/main" id="{6FE55A2B-E3ED-2C28-212E-0DD96679F850}"/>
                    </a:ext>
                  </a:extLst>
                </p:cNvPr>
                <p:cNvPicPr/>
                <p:nvPr/>
              </p:nvPicPr>
              <p:blipFill>
                <a:blip r:embed="rId43"/>
                <a:stretch>
                  <a:fillRect/>
                </a:stretch>
              </p:blipFill>
              <p:spPr>
                <a:xfrm>
                  <a:off x="6204710" y="734302"/>
                  <a:ext cx="132840" cy="76680"/>
                </a:xfrm>
                <a:prstGeom prst="rect">
                  <a:avLst/>
                </a:prstGeom>
              </p:spPr>
            </p:pic>
          </mc:Fallback>
        </mc:AlternateContent>
      </p:gr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30" name="Google Shape;130;p7"/>
          <p:cNvSpPr/>
          <p:nvPr/>
        </p:nvSpPr>
        <p:spPr>
          <a:xfrm>
            <a:off x="1138767" y="890015"/>
            <a:ext cx="5007752"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131" name="Google Shape;131;p7"/>
          <p:cNvSpPr txBox="1"/>
          <p:nvPr/>
        </p:nvSpPr>
        <p:spPr>
          <a:xfrm>
            <a:off x="1394424" y="1166261"/>
            <a:ext cx="6355153" cy="2783723"/>
          </a:xfrm>
          <a:prstGeom prst="rect">
            <a:avLst/>
          </a:prstGeom>
          <a:noFill/>
          <a:ln>
            <a:noFill/>
          </a:ln>
        </p:spPr>
        <p:txBody>
          <a:bodyPr spcFirstLastPara="1" wrap="square" lIns="0" tIns="9537" rIns="0" bIns="0" anchor="t" anchorCtr="0">
            <a:spAutoFit/>
          </a:bodyPr>
          <a:lstStyle/>
          <a:p>
            <a:pPr marL="9536">
              <a:lnSpc>
                <a:spcPct val="150000"/>
              </a:lnSpc>
              <a:buSzPts val="1800"/>
            </a:pPr>
            <a:r>
              <a:rPr lang="en-US" sz="1502" b="1" dirty="0">
                <a:solidFill>
                  <a:srgbClr val="FF0000"/>
                </a:solidFill>
                <a:latin typeface="Times New Roman" panose="02020603050405020304" pitchFamily="18" charset="0"/>
                <a:ea typeface="Calibri"/>
                <a:cs typeface="Times New Roman" panose="02020603050405020304" pitchFamily="18" charset="0"/>
                <a:sym typeface="Calibri"/>
              </a:rPr>
              <a:t>Starvation</a:t>
            </a:r>
            <a:endParaRPr sz="1502" dirty="0">
              <a:solidFill>
                <a:srgbClr val="FF0000"/>
              </a:solidFill>
              <a:latin typeface="Times New Roman" panose="02020603050405020304" pitchFamily="18" charset="0"/>
              <a:ea typeface="Calibri"/>
              <a:cs typeface="Times New Roman" panose="02020603050405020304" pitchFamily="18" charset="0"/>
              <a:sym typeface="Calibri"/>
            </a:endParaRPr>
          </a:p>
          <a:p>
            <a:pPr marL="352848" indent="-266066" algn="just">
              <a:lnSpc>
                <a:spcPct val="150000"/>
              </a:lnSpc>
              <a:buClr>
                <a:srgbClr val="C55A11"/>
              </a:buClr>
              <a:buSzPts val="2000"/>
              <a:buFont typeface="Calibri"/>
              <a:buChar char="-"/>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Starvation occurs when a particular transaction consistently waits or restarted</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352848" algn="just">
              <a:lnSpc>
                <a:spcPct val="150000"/>
              </a:lnSpc>
              <a:spcBef>
                <a:spcPts val="4"/>
              </a:spcBef>
              <a:buSzPts val="17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and never gets a chance to proceed further.</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352848" indent="-266066" algn="just">
              <a:lnSpc>
                <a:spcPct val="150000"/>
              </a:lnSpc>
              <a:buClr>
                <a:srgbClr val="C55A11"/>
              </a:buClr>
              <a:buSzPts val="2000"/>
              <a:buFont typeface="Calibri"/>
              <a:buChar char="-"/>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In a deadlock resolution it is possible that the same transaction may</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352848" algn="just">
              <a:lnSpc>
                <a:spcPct val="150000"/>
              </a:lnSpc>
              <a:buSzPts val="17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consistently be selected as victim and rolled-back.</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352848" indent="-266066" algn="just">
              <a:lnSpc>
                <a:spcPct val="150000"/>
              </a:lnSpc>
              <a:buClr>
                <a:srgbClr val="C55A11"/>
              </a:buClr>
              <a:buSzPts val="2000"/>
              <a:buFont typeface="Calibri"/>
              <a:buChar char="-"/>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This limitation is inherent in all priority based scheduling mechanisms.</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352848" indent="-266066" algn="just">
              <a:lnSpc>
                <a:spcPct val="150000"/>
              </a:lnSpc>
              <a:spcBef>
                <a:spcPts val="4"/>
              </a:spcBef>
              <a:buClr>
                <a:srgbClr val="C55A11"/>
              </a:buClr>
              <a:buSzPts val="2000"/>
              <a:buFont typeface="Calibri"/>
              <a:buChar char="-"/>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In Wound-Wait scheme a younger transaction may always be wounded</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352848" algn="just">
              <a:lnSpc>
                <a:spcPct val="150000"/>
              </a:lnSpc>
              <a:buSzPts val="17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(aborted) by a long running older transaction which may create starvation.</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p:txBody>
      </p:sp>
      <p:sp>
        <p:nvSpPr>
          <p:cNvPr id="4" name="Google Shape;94;p2">
            <a:extLst>
              <a:ext uri="{FF2B5EF4-FFF2-40B4-BE49-F238E27FC236}">
                <a16:creationId xmlns:a16="http://schemas.microsoft.com/office/drawing/2014/main" id="{0B01A28B-29A0-E80B-FEB4-52035FFC4629}"/>
              </a:ext>
            </a:extLst>
          </p:cNvPr>
          <p:cNvSpPr txBox="1">
            <a:spLocks/>
          </p:cNvSpPr>
          <p:nvPr/>
        </p:nvSpPr>
        <p:spPr>
          <a:xfrm>
            <a:off x="1235759" y="196965"/>
            <a:ext cx="6347641" cy="516692"/>
          </a:xfrm>
          <a:prstGeom prst="rect">
            <a:avLst/>
          </a:prstGeom>
          <a:noFill/>
          <a:ln>
            <a:noFill/>
          </a:ln>
        </p:spPr>
        <p:txBody>
          <a:bodyPr spcFirstLastPara="1" wrap="square" lIns="0" tIns="9537" rIns="0" bIns="0" anchor="ctr"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28132" marR="3815" indent="-19073" algn="l">
              <a:lnSpc>
                <a:spcPct val="107300"/>
              </a:lnSpc>
              <a:buClr>
                <a:srgbClr val="2D75B5"/>
              </a:buClr>
              <a:buSzPts val="1900"/>
            </a:pPr>
            <a:r>
              <a:rPr lang="en-US" sz="1427" dirty="0">
                <a:solidFill>
                  <a:srgbClr val="2D75B5"/>
                </a:solidFill>
              </a:rPr>
              <a:t>Database Management Systems </a:t>
            </a:r>
            <a:br>
              <a:rPr lang="en-US" sz="1427" dirty="0">
                <a:solidFill>
                  <a:srgbClr val="2D75B5"/>
                </a:solidFill>
              </a:rPr>
            </a:br>
            <a:r>
              <a:rPr lang="en-US" sz="1427" dirty="0">
                <a:solidFill>
                  <a:srgbClr val="2D75B5"/>
                </a:solidFill>
              </a:rPr>
              <a:t> </a:t>
            </a:r>
            <a:r>
              <a:rPr lang="en-US" sz="1652" dirty="0">
                <a:solidFill>
                  <a:srgbClr val="C00000"/>
                </a:solidFill>
                <a:latin typeface="Times New Roman" panose="02020603050405020304" pitchFamily="18" charset="0"/>
                <a:cs typeface="Times New Roman" panose="02020603050405020304" pitchFamily="18" charset="0"/>
              </a:rPr>
              <a:t>Dealing with Deadlock and Starvation</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7" name="Google Shape;137;p8"/>
          <p:cNvSpPr/>
          <p:nvPr/>
        </p:nvSpPr>
        <p:spPr>
          <a:xfrm>
            <a:off x="1138767" y="890015"/>
            <a:ext cx="5007752"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138" name="Google Shape;138;p8"/>
          <p:cNvSpPr txBox="1"/>
          <p:nvPr/>
        </p:nvSpPr>
        <p:spPr>
          <a:xfrm>
            <a:off x="1425503" y="1047844"/>
            <a:ext cx="5968153" cy="1974592"/>
          </a:xfrm>
          <a:prstGeom prst="rect">
            <a:avLst/>
          </a:prstGeom>
          <a:noFill/>
          <a:ln>
            <a:noFill/>
          </a:ln>
        </p:spPr>
        <p:txBody>
          <a:bodyPr spcFirstLastPara="1" wrap="square" lIns="0" tIns="9537" rIns="0" bIns="0" anchor="t" anchorCtr="0">
            <a:spAutoFit/>
          </a:bodyPr>
          <a:lstStyle/>
          <a:p>
            <a:pPr marL="9536" algn="just">
              <a:buSzPts val="2500"/>
            </a:pPr>
            <a:r>
              <a:rPr lang="en-US" sz="1502" b="1" dirty="0">
                <a:solidFill>
                  <a:srgbClr val="FF0000"/>
                </a:solidFill>
                <a:latin typeface="Times New Roman" panose="02020603050405020304" pitchFamily="18" charset="0"/>
                <a:ea typeface="Calibri"/>
                <a:cs typeface="Times New Roman" panose="02020603050405020304" pitchFamily="18" charset="0"/>
                <a:sym typeface="Calibri"/>
              </a:rPr>
              <a:t>Timestamp</a:t>
            </a:r>
            <a:endParaRPr sz="1502" dirty="0">
              <a:solidFill>
                <a:srgbClr val="FF0000"/>
              </a:solidFill>
              <a:latin typeface="Times New Roman" panose="02020603050405020304" pitchFamily="18" charset="0"/>
              <a:ea typeface="Calibri"/>
              <a:cs typeface="Times New Roman" panose="02020603050405020304" pitchFamily="18" charset="0"/>
              <a:sym typeface="Calibri"/>
            </a:endParaRPr>
          </a:p>
          <a:p>
            <a:pPr marL="352848" marR="3815" indent="-285139" algn="just">
              <a:lnSpc>
                <a:spcPct val="150000"/>
              </a:lnSpc>
              <a:spcBef>
                <a:spcPts val="4"/>
              </a:spcBef>
              <a:buClr>
                <a:srgbClr val="C55A11"/>
              </a:buClr>
              <a:buSzPts val="2400"/>
              <a:buFont typeface="Calibri"/>
              <a:buChar char="-"/>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A monotonically increasing variable (integer) indicating the age of an  operation or a transaction. A larger timestamp value indicates a  more recent event or operation.</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352848" indent="-285139" algn="just">
              <a:lnSpc>
                <a:spcPct val="150000"/>
              </a:lnSpc>
              <a:spcBef>
                <a:spcPts val="4"/>
              </a:spcBef>
              <a:buClr>
                <a:srgbClr val="C55A11"/>
              </a:buClr>
              <a:buSzPts val="2400"/>
              <a:buFont typeface="Calibri"/>
              <a:buChar char="-"/>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Timestamp based algorithm uses timestamp to serialize the</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352848" algn="just">
              <a:lnSpc>
                <a:spcPct val="150000"/>
              </a:lnSpc>
              <a:buSzPts val="24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execution of concurrent transactions.</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p:txBody>
      </p:sp>
      <p:sp>
        <p:nvSpPr>
          <p:cNvPr id="4" name="Google Shape;94;p2">
            <a:extLst>
              <a:ext uri="{FF2B5EF4-FFF2-40B4-BE49-F238E27FC236}">
                <a16:creationId xmlns:a16="http://schemas.microsoft.com/office/drawing/2014/main" id="{9F09267D-8C34-1557-1144-C38255F6B483}"/>
              </a:ext>
            </a:extLst>
          </p:cNvPr>
          <p:cNvSpPr txBox="1">
            <a:spLocks/>
          </p:cNvSpPr>
          <p:nvPr/>
        </p:nvSpPr>
        <p:spPr>
          <a:xfrm>
            <a:off x="1235759" y="196965"/>
            <a:ext cx="6347641" cy="516692"/>
          </a:xfrm>
          <a:prstGeom prst="rect">
            <a:avLst/>
          </a:prstGeom>
          <a:noFill/>
          <a:ln>
            <a:noFill/>
          </a:ln>
        </p:spPr>
        <p:txBody>
          <a:bodyPr spcFirstLastPara="1" wrap="square" lIns="0" tIns="9537" rIns="0" bIns="0" anchor="ctr"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28132" marR="3815" indent="-19073" algn="l">
              <a:lnSpc>
                <a:spcPct val="107300"/>
              </a:lnSpc>
              <a:buClr>
                <a:srgbClr val="2D75B5"/>
              </a:buClr>
              <a:buSzPts val="1900"/>
            </a:pPr>
            <a:r>
              <a:rPr lang="en-US" sz="1427" dirty="0">
                <a:solidFill>
                  <a:srgbClr val="2D75B5"/>
                </a:solidFill>
              </a:rPr>
              <a:t>Database Management Systems </a:t>
            </a:r>
            <a:br>
              <a:rPr lang="en-US" sz="1427" dirty="0">
                <a:solidFill>
                  <a:srgbClr val="2D75B5"/>
                </a:solidFill>
              </a:rPr>
            </a:br>
            <a:r>
              <a:rPr lang="en-US" sz="1427" dirty="0">
                <a:solidFill>
                  <a:srgbClr val="2D75B5"/>
                </a:solidFill>
              </a:rPr>
              <a:t> </a:t>
            </a:r>
            <a:r>
              <a:rPr lang="en-US" sz="1652" dirty="0">
                <a:solidFill>
                  <a:srgbClr val="C00000"/>
                </a:solidFill>
                <a:latin typeface="Times New Roman" panose="02020603050405020304" pitchFamily="18" charset="0"/>
                <a:cs typeface="Times New Roman" panose="02020603050405020304" pitchFamily="18" charset="0"/>
              </a:rPr>
              <a:t>Dealing with Deadlock and Starvation</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9"/>
          <p:cNvSpPr txBox="1">
            <a:spLocks noGrp="1"/>
          </p:cNvSpPr>
          <p:nvPr>
            <p:ph type="title"/>
          </p:nvPr>
        </p:nvSpPr>
        <p:spPr>
          <a:xfrm>
            <a:off x="1264270" y="85644"/>
            <a:ext cx="6291522" cy="510905"/>
          </a:xfrm>
          <a:prstGeom prst="rect">
            <a:avLst/>
          </a:prstGeom>
          <a:noFill/>
          <a:ln>
            <a:noFill/>
          </a:ln>
        </p:spPr>
        <p:txBody>
          <a:bodyPr spcFirstLastPara="1" wrap="square" lIns="0" tIns="25269" rIns="0" bIns="0" anchor="ctr" anchorCtr="0">
            <a:spAutoFit/>
          </a:bodyPr>
          <a:lstStyle/>
          <a:p>
            <a:pPr marL="9536"/>
            <a:r>
              <a:rPr lang="en-US" sz="1502" dirty="0">
                <a:solidFill>
                  <a:srgbClr val="2D75B5"/>
                </a:solidFill>
              </a:rPr>
              <a:t>Database Management Systems</a:t>
            </a:r>
            <a:br>
              <a:rPr lang="en-US" sz="1502" dirty="0"/>
            </a:br>
            <a:r>
              <a:rPr lang="en-US" sz="1652" dirty="0">
                <a:solidFill>
                  <a:srgbClr val="FF0000"/>
                </a:solidFill>
                <a:latin typeface="Times New Roman" panose="02020603050405020304" pitchFamily="18" charset="0"/>
                <a:cs typeface="Times New Roman" panose="02020603050405020304" pitchFamily="18" charset="0"/>
              </a:rPr>
              <a:t>Timestamp based concurrency control algorithm</a:t>
            </a:r>
            <a:endParaRPr sz="1652" dirty="0">
              <a:solidFill>
                <a:srgbClr val="FF0000"/>
              </a:solidFill>
              <a:latin typeface="Times New Roman" panose="02020603050405020304" pitchFamily="18" charset="0"/>
              <a:cs typeface="Times New Roman" panose="02020603050405020304" pitchFamily="18" charset="0"/>
            </a:endParaRPr>
          </a:p>
        </p:txBody>
      </p:sp>
      <p:sp>
        <p:nvSpPr>
          <p:cNvPr id="144" name="Google Shape;144;p9"/>
          <p:cNvSpPr/>
          <p:nvPr/>
        </p:nvSpPr>
        <p:spPr>
          <a:xfrm>
            <a:off x="1138767" y="729993"/>
            <a:ext cx="5007752" cy="40030"/>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145" name="Google Shape;145;p9"/>
          <p:cNvSpPr txBox="1"/>
          <p:nvPr/>
        </p:nvSpPr>
        <p:spPr>
          <a:xfrm>
            <a:off x="1454925" y="916956"/>
            <a:ext cx="6350557" cy="3477873"/>
          </a:xfrm>
          <a:prstGeom prst="rect">
            <a:avLst/>
          </a:prstGeom>
          <a:noFill/>
          <a:ln>
            <a:noFill/>
          </a:ln>
        </p:spPr>
        <p:txBody>
          <a:bodyPr spcFirstLastPara="1" wrap="square" lIns="0" tIns="10475" rIns="0" bIns="0" anchor="t" anchorCtr="0">
            <a:spAutoFit/>
          </a:bodyPr>
          <a:lstStyle/>
          <a:p>
            <a:pPr marL="9536">
              <a:buSzPts val="2000"/>
            </a:pPr>
            <a:r>
              <a:rPr lang="en-US" sz="1502" b="1" dirty="0">
                <a:solidFill>
                  <a:srgbClr val="FF0000"/>
                </a:solidFill>
                <a:latin typeface="Times New Roman" panose="02020603050405020304" pitchFamily="18" charset="0"/>
                <a:ea typeface="Calibri"/>
                <a:cs typeface="Times New Roman" panose="02020603050405020304" pitchFamily="18" charset="0"/>
                <a:sym typeface="Calibri"/>
              </a:rPr>
              <a:t>Basic Timestamp Ordering</a:t>
            </a:r>
            <a:endParaRPr sz="1502" b="1" dirty="0">
              <a:solidFill>
                <a:srgbClr val="FF0000"/>
              </a:solidFill>
              <a:latin typeface="Times New Roman" panose="02020603050405020304" pitchFamily="18" charset="0"/>
              <a:ea typeface="Calibri"/>
              <a:cs typeface="Times New Roman" panose="02020603050405020304" pitchFamily="18" charset="0"/>
              <a:sym typeface="Calibri"/>
            </a:endParaRPr>
          </a:p>
          <a:p>
            <a:pPr marL="609378" indent="-280848" algn="just">
              <a:spcBef>
                <a:spcPts val="23"/>
              </a:spcBef>
              <a:buClr>
                <a:srgbClr val="C55A11"/>
              </a:buClr>
              <a:buSzPts val="2000"/>
              <a:buFont typeface="Tahoma"/>
              <a:buChar char="•"/>
            </a:pPr>
            <a:r>
              <a:rPr lang="en-US" sz="1502" b="1" dirty="0">
                <a:solidFill>
                  <a:srgbClr val="C55A11"/>
                </a:solidFill>
                <a:latin typeface="Times New Roman" panose="02020603050405020304" pitchFamily="18" charset="0"/>
                <a:ea typeface="Calibri"/>
                <a:cs typeface="Times New Roman" panose="02020603050405020304" pitchFamily="18" charset="0"/>
                <a:sym typeface="Calibri"/>
              </a:rPr>
              <a:t>Transaction T issues a </a:t>
            </a:r>
            <a:r>
              <a:rPr lang="en-US" sz="1502" b="1" dirty="0" err="1">
                <a:solidFill>
                  <a:srgbClr val="C55A11"/>
                </a:solidFill>
                <a:latin typeface="Times New Roman" panose="02020603050405020304" pitchFamily="18" charset="0"/>
                <a:ea typeface="Calibri"/>
                <a:cs typeface="Times New Roman" panose="02020603050405020304" pitchFamily="18" charset="0"/>
                <a:sym typeface="Calibri"/>
              </a:rPr>
              <a:t>write_item</a:t>
            </a:r>
            <a:r>
              <a:rPr lang="en-US" sz="1502" b="1" dirty="0">
                <a:solidFill>
                  <a:srgbClr val="C55A11"/>
                </a:solidFill>
                <a:latin typeface="Times New Roman" panose="02020603050405020304" pitchFamily="18" charset="0"/>
                <a:ea typeface="Calibri"/>
                <a:cs typeface="Times New Roman" panose="02020603050405020304" pitchFamily="18" charset="0"/>
                <a:sym typeface="Calibri"/>
              </a:rPr>
              <a:t>(X) operation:</a:t>
            </a:r>
            <a:endParaRPr sz="1502" b="1" dirty="0">
              <a:solidFill>
                <a:schemeClr val="dk1"/>
              </a:solidFill>
              <a:latin typeface="Times New Roman" panose="02020603050405020304" pitchFamily="18" charset="0"/>
              <a:ea typeface="Calibri"/>
              <a:cs typeface="Times New Roman" panose="02020603050405020304" pitchFamily="18" charset="0"/>
              <a:sym typeface="Calibri"/>
            </a:endParaRPr>
          </a:p>
          <a:p>
            <a:pPr marL="854464" algn="just">
              <a:buSzPts val="19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If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read_TS</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(X) &gt; TS(T) or if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write_TS</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(X) &gt; TS(T), then an younger transaction has already read the data item so abort and  roll-back T and reject the operation.</a:t>
            </a:r>
          </a:p>
          <a:p>
            <a:pPr marL="854464" algn="just">
              <a:buSzPts val="1900"/>
            </a:pP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938862" algn="just">
              <a:buSzPts val="19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If the condition in part (a) does not exist, then execute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write_item</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(X) of T and set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write_TS</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(X) to TS(T).</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609378" indent="-280848" algn="just">
              <a:buClr>
                <a:srgbClr val="C55A11"/>
              </a:buClr>
              <a:buSzPts val="2000"/>
              <a:buFont typeface="Tahoma"/>
              <a:buChar char="•"/>
            </a:pPr>
            <a:r>
              <a:rPr lang="en-US" sz="1502" b="1" dirty="0">
                <a:solidFill>
                  <a:srgbClr val="C55A11"/>
                </a:solidFill>
                <a:latin typeface="Times New Roman" panose="02020603050405020304" pitchFamily="18" charset="0"/>
                <a:ea typeface="Calibri"/>
                <a:cs typeface="Times New Roman" panose="02020603050405020304" pitchFamily="18" charset="0"/>
                <a:sym typeface="Calibri"/>
              </a:rPr>
              <a:t>Transaction T issues a </a:t>
            </a:r>
            <a:r>
              <a:rPr lang="en-US" sz="1502" b="1" dirty="0" err="1">
                <a:solidFill>
                  <a:srgbClr val="C55A11"/>
                </a:solidFill>
                <a:latin typeface="Times New Roman" panose="02020603050405020304" pitchFamily="18" charset="0"/>
                <a:ea typeface="Calibri"/>
                <a:cs typeface="Times New Roman" panose="02020603050405020304" pitchFamily="18" charset="0"/>
                <a:sym typeface="Calibri"/>
              </a:rPr>
              <a:t>read_item</a:t>
            </a:r>
            <a:r>
              <a:rPr lang="en-US" sz="1502" b="1" dirty="0">
                <a:solidFill>
                  <a:srgbClr val="C55A11"/>
                </a:solidFill>
                <a:latin typeface="Times New Roman" panose="02020603050405020304" pitchFamily="18" charset="0"/>
                <a:ea typeface="Calibri"/>
                <a:cs typeface="Times New Roman" panose="02020603050405020304" pitchFamily="18" charset="0"/>
                <a:sym typeface="Calibri"/>
              </a:rPr>
              <a:t>(X) operation:</a:t>
            </a:r>
            <a:endParaRPr sz="1502" b="1" dirty="0">
              <a:solidFill>
                <a:schemeClr val="dk1"/>
              </a:solidFill>
              <a:latin typeface="Times New Roman" panose="02020603050405020304" pitchFamily="18" charset="0"/>
              <a:ea typeface="Calibri"/>
              <a:cs typeface="Times New Roman" panose="02020603050405020304" pitchFamily="18" charset="0"/>
              <a:sym typeface="Calibri"/>
            </a:endParaRPr>
          </a:p>
          <a:p>
            <a:pPr marL="938862" algn="just">
              <a:buSzPts val="19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If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write_TS</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(X) &gt; TS(T), then an younger transaction has already</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938862" algn="just">
              <a:spcBef>
                <a:spcPts val="4"/>
              </a:spcBef>
              <a:buSzPts val="19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written to the data item so abort and roll-back T and reject the operation.</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algn="just">
              <a:spcBef>
                <a:spcPts val="23"/>
              </a:spcBef>
              <a:buSzPts val="1850"/>
            </a:pP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918358" marR="93457" algn="just">
              <a:buSzPts val="19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If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write_TS</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(X) ≤ TS(T), then execute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read_item</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(X) of T and set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read_TS</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(X) to the larger of TS(T) and the current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read_TS</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(X).</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0"/>
          <p:cNvSpPr txBox="1">
            <a:spLocks noGrp="1"/>
          </p:cNvSpPr>
          <p:nvPr>
            <p:ph type="title"/>
          </p:nvPr>
        </p:nvSpPr>
        <p:spPr>
          <a:xfrm>
            <a:off x="1264271" y="248749"/>
            <a:ext cx="5866233" cy="487822"/>
          </a:xfrm>
          <a:prstGeom prst="rect">
            <a:avLst/>
          </a:prstGeom>
          <a:noFill/>
          <a:ln>
            <a:noFill/>
          </a:ln>
        </p:spPr>
        <p:txBody>
          <a:bodyPr spcFirstLastPara="1" wrap="square" lIns="0" tIns="25269" rIns="0" bIns="0" anchor="ctr" anchorCtr="0">
            <a:spAutoFit/>
          </a:bodyPr>
          <a:lstStyle/>
          <a:p>
            <a:pPr marL="9536">
              <a:buClr>
                <a:srgbClr val="2D75B5"/>
              </a:buClr>
              <a:buSzPts val="1900"/>
            </a:pPr>
            <a:r>
              <a:rPr lang="en-US" sz="1352" dirty="0">
                <a:solidFill>
                  <a:srgbClr val="2D75B5"/>
                </a:solidFill>
              </a:rPr>
              <a:t>Database Management Systems</a:t>
            </a:r>
            <a:br>
              <a:rPr lang="en-US" sz="1352" dirty="0"/>
            </a:br>
            <a:r>
              <a:rPr lang="en-US" sz="1652" dirty="0">
                <a:solidFill>
                  <a:srgbClr val="C00000"/>
                </a:solidFill>
                <a:latin typeface="Times New Roman" panose="02020603050405020304" pitchFamily="18" charset="0"/>
                <a:cs typeface="Times New Roman" panose="02020603050405020304" pitchFamily="18" charset="0"/>
              </a:rPr>
              <a:t>Timestamp based concurrency control algorithm</a:t>
            </a:r>
            <a:endParaRPr sz="1652" dirty="0">
              <a:solidFill>
                <a:srgbClr val="C00000"/>
              </a:solidFill>
              <a:latin typeface="Times New Roman" panose="02020603050405020304" pitchFamily="18" charset="0"/>
              <a:cs typeface="Times New Roman" panose="02020603050405020304" pitchFamily="18" charset="0"/>
            </a:endParaRPr>
          </a:p>
        </p:txBody>
      </p:sp>
      <p:sp>
        <p:nvSpPr>
          <p:cNvPr id="151" name="Google Shape;151;p10"/>
          <p:cNvSpPr/>
          <p:nvPr/>
        </p:nvSpPr>
        <p:spPr>
          <a:xfrm>
            <a:off x="1138767" y="890015"/>
            <a:ext cx="5007752" cy="40005"/>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152" name="Google Shape;152;p10"/>
          <p:cNvSpPr txBox="1"/>
          <p:nvPr/>
        </p:nvSpPr>
        <p:spPr>
          <a:xfrm>
            <a:off x="1397029" y="1236982"/>
            <a:ext cx="5866233" cy="2783723"/>
          </a:xfrm>
          <a:prstGeom prst="rect">
            <a:avLst/>
          </a:prstGeom>
          <a:noFill/>
          <a:ln>
            <a:noFill/>
          </a:ln>
        </p:spPr>
        <p:txBody>
          <a:bodyPr spcFirstLastPara="1" wrap="square" lIns="0" tIns="9537" rIns="0" bIns="0" anchor="t" anchorCtr="0">
            <a:spAutoFit/>
          </a:bodyPr>
          <a:lstStyle/>
          <a:p>
            <a:pPr marL="261298" indent="-261298" algn="just">
              <a:lnSpc>
                <a:spcPct val="150000"/>
              </a:lnSpc>
              <a:buClr>
                <a:srgbClr val="C55A11"/>
              </a:buClr>
              <a:buSzPts val="2200"/>
              <a:buFont typeface="Calibri"/>
              <a:buChar char="-"/>
            </a:pPr>
            <a:r>
              <a:rPr lang="en-US" sz="1502" dirty="0">
                <a:solidFill>
                  <a:srgbClr val="C00000"/>
                </a:solidFill>
                <a:latin typeface="Times New Roman" panose="02020603050405020304" pitchFamily="18" charset="0"/>
                <a:ea typeface="Calibri"/>
                <a:cs typeface="Times New Roman" panose="02020603050405020304" pitchFamily="18" charset="0"/>
                <a:sym typeface="Calibri"/>
              </a:rPr>
              <a:t>Strict Timestamp Ordering</a:t>
            </a:r>
          </a:p>
          <a:p>
            <a:pPr algn="just">
              <a:lnSpc>
                <a:spcPct val="150000"/>
              </a:lnSpc>
              <a:buClr>
                <a:srgbClr val="C55A11"/>
              </a:buClr>
              <a:buSzPts val="2200"/>
            </a:pPr>
            <a:r>
              <a:rPr lang="en-US" sz="1502" dirty="0">
                <a:solidFill>
                  <a:schemeClr val="dk1"/>
                </a:solidFill>
                <a:latin typeface="Times New Roman" panose="02020603050405020304" pitchFamily="18" charset="0"/>
                <a:ea typeface="Calibri"/>
                <a:cs typeface="Times New Roman" panose="02020603050405020304" pitchFamily="18" charset="0"/>
                <a:sym typeface="Calibri"/>
              </a:rPr>
              <a:t>       </a:t>
            </a:r>
            <a:r>
              <a:rPr lang="en-US" sz="1502" dirty="0">
                <a:solidFill>
                  <a:srgbClr val="C55A11"/>
                </a:solidFill>
                <a:latin typeface="Times New Roman" panose="02020603050405020304" pitchFamily="18" charset="0"/>
                <a:ea typeface="Calibri"/>
                <a:cs typeface="Times New Roman" panose="02020603050405020304" pitchFamily="18" charset="0"/>
                <a:sym typeface="Calibri"/>
              </a:rPr>
              <a:t>Transaction T issues a </a:t>
            </a:r>
            <a:r>
              <a:rPr lang="en-US" sz="1502" dirty="0" err="1">
                <a:solidFill>
                  <a:srgbClr val="C55A11"/>
                </a:solidFill>
                <a:latin typeface="Times New Roman" panose="02020603050405020304" pitchFamily="18" charset="0"/>
                <a:ea typeface="Calibri"/>
                <a:cs typeface="Times New Roman" panose="02020603050405020304" pitchFamily="18" charset="0"/>
                <a:sym typeface="Calibri"/>
              </a:rPr>
              <a:t>write_item</a:t>
            </a:r>
            <a:r>
              <a:rPr lang="en-US" sz="1502" dirty="0">
                <a:solidFill>
                  <a:srgbClr val="C55A11"/>
                </a:solidFill>
                <a:latin typeface="Times New Roman" panose="02020603050405020304" pitchFamily="18" charset="0"/>
                <a:ea typeface="Calibri"/>
                <a:cs typeface="Times New Roman" panose="02020603050405020304" pitchFamily="18" charset="0"/>
                <a:sym typeface="Calibri"/>
              </a:rPr>
              <a:t>(X) operation:</a:t>
            </a:r>
            <a:endParaRPr sz="1502" dirty="0">
              <a:solidFill>
                <a:schemeClr val="dk1"/>
              </a:solidFill>
              <a:latin typeface="Times New Roman" panose="02020603050405020304" pitchFamily="18" charset="0"/>
              <a:ea typeface="Calibri"/>
              <a:cs typeface="Times New Roman" panose="02020603050405020304" pitchFamily="18" charset="0"/>
              <a:sym typeface="Calibri"/>
            </a:endParaRPr>
          </a:p>
          <a:p>
            <a:pPr marL="948398" marR="438676" indent="-343786" algn="just">
              <a:lnSpc>
                <a:spcPct val="150000"/>
              </a:lnSpc>
              <a:buSzPts val="22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If TS(T) &gt;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read_TS</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(X), then delay T until the transaction T’ that wrote or  read X has terminated (committed or aborted).</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a:p>
            <a:pPr marL="352848" algn="just">
              <a:lnSpc>
                <a:spcPct val="150000"/>
              </a:lnSpc>
              <a:buSzPts val="2200"/>
            </a:pPr>
            <a:r>
              <a:rPr lang="en-US" sz="1502" dirty="0">
                <a:solidFill>
                  <a:srgbClr val="C55A11"/>
                </a:solidFill>
                <a:latin typeface="Times New Roman" panose="02020603050405020304" pitchFamily="18" charset="0"/>
                <a:ea typeface="Calibri"/>
                <a:cs typeface="Times New Roman" panose="02020603050405020304" pitchFamily="18" charset="0"/>
                <a:sym typeface="Calibri"/>
              </a:rPr>
              <a:t>Transaction T issues a </a:t>
            </a:r>
            <a:r>
              <a:rPr lang="en-US" sz="1502" dirty="0" err="1">
                <a:solidFill>
                  <a:srgbClr val="C55A11"/>
                </a:solidFill>
                <a:latin typeface="Times New Roman" panose="02020603050405020304" pitchFamily="18" charset="0"/>
                <a:ea typeface="Calibri"/>
                <a:cs typeface="Times New Roman" panose="02020603050405020304" pitchFamily="18" charset="0"/>
                <a:sym typeface="Calibri"/>
              </a:rPr>
              <a:t>read_item</a:t>
            </a:r>
            <a:r>
              <a:rPr lang="en-US" sz="1502" dirty="0">
                <a:solidFill>
                  <a:srgbClr val="C55A11"/>
                </a:solidFill>
                <a:latin typeface="Times New Roman" panose="02020603050405020304" pitchFamily="18" charset="0"/>
                <a:ea typeface="Calibri"/>
                <a:cs typeface="Times New Roman" panose="02020603050405020304" pitchFamily="18" charset="0"/>
                <a:sym typeface="Calibri"/>
              </a:rPr>
              <a:t>(X) operation:</a:t>
            </a:r>
            <a:endParaRPr sz="1502" dirty="0">
              <a:solidFill>
                <a:schemeClr val="dk1"/>
              </a:solidFill>
              <a:latin typeface="Times New Roman" panose="02020603050405020304" pitchFamily="18" charset="0"/>
              <a:ea typeface="Calibri"/>
              <a:cs typeface="Times New Roman" panose="02020603050405020304" pitchFamily="18" charset="0"/>
              <a:sym typeface="Calibri"/>
            </a:endParaRPr>
          </a:p>
          <a:p>
            <a:pPr marL="948398" marR="3815" indent="63894" algn="just">
              <a:lnSpc>
                <a:spcPct val="150000"/>
              </a:lnSpc>
              <a:spcBef>
                <a:spcPts val="4"/>
              </a:spcBef>
              <a:buSzPts val="2200"/>
            </a:pP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If TS(T) &gt; </a:t>
            </a:r>
            <a:r>
              <a:rPr lang="en-US" sz="1502" dirty="0" err="1">
                <a:solidFill>
                  <a:schemeClr val="tx1"/>
                </a:solidFill>
                <a:latin typeface="Times New Roman" panose="02020603050405020304" pitchFamily="18" charset="0"/>
                <a:ea typeface="Calibri"/>
                <a:cs typeface="Times New Roman" panose="02020603050405020304" pitchFamily="18" charset="0"/>
                <a:sym typeface="Calibri"/>
              </a:rPr>
              <a:t>write_TS</a:t>
            </a:r>
            <a:r>
              <a:rPr lang="en-US" sz="1502" dirty="0">
                <a:solidFill>
                  <a:schemeClr val="tx1"/>
                </a:solidFill>
                <a:latin typeface="Times New Roman" panose="02020603050405020304" pitchFamily="18" charset="0"/>
                <a:ea typeface="Calibri"/>
                <a:cs typeface="Times New Roman" panose="02020603050405020304" pitchFamily="18" charset="0"/>
                <a:sym typeface="Calibri"/>
              </a:rPr>
              <a:t>(X), then delay T until the transaction T’ that wrote or  read X has terminated (committed or aborted).</a:t>
            </a:r>
            <a:endParaRPr sz="1502" dirty="0">
              <a:solidFill>
                <a:schemeClr val="tx1"/>
              </a:solidFill>
              <a:latin typeface="Times New Roman" panose="02020603050405020304" pitchFamily="18" charset="0"/>
              <a:ea typeface="Calibri"/>
              <a:cs typeface="Times New Roman" panose="02020603050405020304" pitchFamily="18" charset="0"/>
              <a:sym typeface="Calibri"/>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1"/>
          <p:cNvSpPr txBox="1">
            <a:spLocks noGrp="1"/>
          </p:cNvSpPr>
          <p:nvPr>
            <p:ph type="title"/>
          </p:nvPr>
        </p:nvSpPr>
        <p:spPr>
          <a:xfrm>
            <a:off x="1251864" y="76377"/>
            <a:ext cx="5866729" cy="512187"/>
          </a:xfrm>
          <a:prstGeom prst="rect">
            <a:avLst/>
          </a:prstGeom>
          <a:noFill/>
          <a:ln>
            <a:noFill/>
          </a:ln>
        </p:spPr>
        <p:txBody>
          <a:bodyPr spcFirstLastPara="1" wrap="square" lIns="0" tIns="25269" rIns="0" bIns="0" anchor="ctr" anchorCtr="0">
            <a:spAutoFit/>
          </a:bodyPr>
          <a:lstStyle/>
          <a:p>
            <a:pPr marL="9536">
              <a:buClr>
                <a:srgbClr val="2D75B5"/>
              </a:buClr>
              <a:buSzPts val="1900"/>
            </a:pPr>
            <a:r>
              <a:rPr lang="en-US" sz="1427" dirty="0">
                <a:solidFill>
                  <a:srgbClr val="2D75B5"/>
                </a:solidFill>
              </a:rPr>
              <a:t>Database Management Systems</a:t>
            </a:r>
            <a:endParaRPr sz="1427" dirty="0"/>
          </a:p>
          <a:p>
            <a:pPr marL="28132">
              <a:spcBef>
                <a:spcPts val="124"/>
              </a:spcBef>
              <a:buClr>
                <a:schemeClr val="dk1"/>
              </a:buClr>
              <a:buSzPts val="1900"/>
            </a:pPr>
            <a:r>
              <a:rPr lang="en-US" sz="1652" dirty="0">
                <a:solidFill>
                  <a:srgbClr val="C00000"/>
                </a:solidFill>
                <a:latin typeface="Times New Roman" panose="02020603050405020304" pitchFamily="18" charset="0"/>
                <a:cs typeface="Times New Roman" panose="02020603050405020304" pitchFamily="18" charset="0"/>
              </a:rPr>
              <a:t>Timestamp based concurrency control algorithm</a:t>
            </a:r>
            <a:endParaRPr sz="1652" dirty="0">
              <a:solidFill>
                <a:srgbClr val="C00000"/>
              </a:solidFill>
              <a:latin typeface="Times New Roman" panose="02020603050405020304" pitchFamily="18" charset="0"/>
              <a:cs typeface="Times New Roman" panose="02020603050405020304" pitchFamily="18" charset="0"/>
            </a:endParaRPr>
          </a:p>
        </p:txBody>
      </p:sp>
      <p:sp>
        <p:nvSpPr>
          <p:cNvPr id="158" name="Google Shape;158;p11"/>
          <p:cNvSpPr/>
          <p:nvPr/>
        </p:nvSpPr>
        <p:spPr>
          <a:xfrm rot="10800000" flipH="1">
            <a:off x="1138767" y="736156"/>
            <a:ext cx="6159821" cy="34332"/>
          </a:xfrm>
          <a:custGeom>
            <a:avLst/>
            <a:gdLst/>
            <a:ahLst/>
            <a:cxnLst/>
            <a:rect l="l" t="t" r="r" b="b"/>
            <a:pathLst>
              <a:path w="6668770" h="40005" extrusionOk="0">
                <a:moveTo>
                  <a:pt x="6668261" y="0"/>
                </a:moveTo>
                <a:lnTo>
                  <a:pt x="0" y="0"/>
                </a:lnTo>
                <a:lnTo>
                  <a:pt x="0" y="39624"/>
                </a:lnTo>
                <a:lnTo>
                  <a:pt x="6668261" y="39624"/>
                </a:lnTo>
                <a:lnTo>
                  <a:pt x="6668261"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159" name="Google Shape;159;p11"/>
          <p:cNvSpPr txBox="1"/>
          <p:nvPr/>
        </p:nvSpPr>
        <p:spPr>
          <a:xfrm>
            <a:off x="1251864" y="945604"/>
            <a:ext cx="6320844" cy="3246246"/>
          </a:xfrm>
          <a:prstGeom prst="rect">
            <a:avLst/>
          </a:prstGeom>
          <a:noFill/>
          <a:ln>
            <a:noFill/>
          </a:ln>
        </p:spPr>
        <p:txBody>
          <a:bodyPr spcFirstLastPara="1" wrap="square" lIns="0" tIns="10006" rIns="0" bIns="0" anchor="t" anchorCtr="0">
            <a:spAutoFit/>
          </a:bodyPr>
          <a:lstStyle/>
          <a:p>
            <a:pPr marL="9536">
              <a:buSzPts val="2100"/>
            </a:pPr>
            <a:r>
              <a:rPr lang="en-US" sz="1502" dirty="0">
                <a:solidFill>
                  <a:srgbClr val="FF0000"/>
                </a:solidFill>
              </a:rPr>
              <a:t>Thomas’s Write Rule:</a:t>
            </a:r>
          </a:p>
          <a:p>
            <a:pPr marL="9536">
              <a:buSzPts val="2100"/>
            </a:pPr>
            <a:endParaRPr sz="1502" dirty="0">
              <a:solidFill>
                <a:srgbClr val="FF0000"/>
              </a:solidFill>
            </a:endParaRPr>
          </a:p>
          <a:p>
            <a:pPr marL="9536" algn="just">
              <a:spcBef>
                <a:spcPts val="8"/>
              </a:spcBef>
              <a:buSzPts val="19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A modification of the basic TO algorithm, known as</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9536" marR="116344" algn="just">
              <a:buSzPts val="19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Thomas’s write rule, does not enforce conflict serializability, but it rejects fewer  write operations by modifying the checks for the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write_item</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(X) operation as  follows:</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9536" algn="just">
              <a:spcBef>
                <a:spcPts val="4"/>
              </a:spcBef>
              <a:buSzPts val="19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If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read_TS</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(X) &gt; TS(T) then abort and roll-back T and reject the operation.</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algn="just">
              <a:spcBef>
                <a:spcPts val="38"/>
              </a:spcBef>
              <a:buSzPts val="1850"/>
            </a:pP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9536" marR="515921" algn="just">
              <a:buSzPts val="19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If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write_TS</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(X) &gt; TS(T), then just ignore the write operation and continue  execution. This is because the most recent writes counts in case of two  consecutive writes.</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algn="just">
              <a:spcBef>
                <a:spcPts val="41"/>
              </a:spcBef>
              <a:buSzPts val="1850"/>
            </a:pP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9536" algn="just">
              <a:buSzPts val="19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If the conditions given in 1 and 2 above do not occur, then execute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write_item</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(X)</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a:p>
            <a:pPr marL="9536" algn="just">
              <a:spcBef>
                <a:spcPts val="4"/>
              </a:spcBef>
              <a:buSzPts val="1900"/>
            </a:pPr>
            <a:r>
              <a:rPr lang="en-US" sz="1502" dirty="0">
                <a:solidFill>
                  <a:schemeClr val="tx1"/>
                </a:solidFill>
                <a:latin typeface="Times New Roman" panose="02020603050405020304" pitchFamily="18" charset="0"/>
                <a:ea typeface="Tahoma"/>
                <a:cs typeface="Times New Roman" panose="02020603050405020304" pitchFamily="18" charset="0"/>
                <a:sym typeface="Tahoma"/>
              </a:rPr>
              <a:t>of T and set </a:t>
            </a:r>
            <a:r>
              <a:rPr lang="en-US" sz="1502" dirty="0" err="1">
                <a:solidFill>
                  <a:schemeClr val="tx1"/>
                </a:solidFill>
                <a:latin typeface="Times New Roman" panose="02020603050405020304" pitchFamily="18" charset="0"/>
                <a:ea typeface="Tahoma"/>
                <a:cs typeface="Times New Roman" panose="02020603050405020304" pitchFamily="18" charset="0"/>
                <a:sym typeface="Tahoma"/>
              </a:rPr>
              <a:t>write_TS</a:t>
            </a:r>
            <a:r>
              <a:rPr lang="en-US" sz="1502" dirty="0">
                <a:solidFill>
                  <a:schemeClr val="tx1"/>
                </a:solidFill>
                <a:latin typeface="Times New Roman" panose="02020603050405020304" pitchFamily="18" charset="0"/>
                <a:ea typeface="Tahoma"/>
                <a:cs typeface="Times New Roman" panose="02020603050405020304" pitchFamily="18" charset="0"/>
                <a:sym typeface="Tahoma"/>
              </a:rPr>
              <a:t>(X) to TS(T).</a:t>
            </a:r>
            <a:endParaRPr sz="1502" dirty="0">
              <a:solidFill>
                <a:schemeClr val="tx1"/>
              </a:solidFill>
              <a:latin typeface="Times New Roman" panose="02020603050405020304" pitchFamily="18" charset="0"/>
              <a:ea typeface="Tahoma"/>
              <a:cs typeface="Times New Roman" panose="02020603050405020304" pitchFamily="18" charset="0"/>
              <a:sym typeface="Tahoma"/>
            </a:endParaRPr>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3024F2CE-8098-16F0-B2D8-97272D4B1E42}"/>
                  </a:ext>
                </a:extLst>
              </p14:cNvPr>
              <p14:cNvContentPartPr/>
              <p14:nvPr/>
            </p14:nvContentPartPr>
            <p14:xfrm>
              <a:off x="1217672" y="2500102"/>
              <a:ext cx="5748480" cy="65520"/>
            </p14:xfrm>
          </p:contentPart>
        </mc:Choice>
        <mc:Fallback>
          <p:pic>
            <p:nvPicPr>
              <p:cNvPr id="2" name="Ink 1">
                <a:extLst>
                  <a:ext uri="{FF2B5EF4-FFF2-40B4-BE49-F238E27FC236}">
                    <a16:creationId xmlns:a16="http://schemas.microsoft.com/office/drawing/2014/main" id="{3024F2CE-8098-16F0-B2D8-97272D4B1E42}"/>
                  </a:ext>
                </a:extLst>
              </p:cNvPr>
              <p:cNvPicPr/>
              <p:nvPr/>
            </p:nvPicPr>
            <p:blipFill>
              <a:blip r:embed="rId4"/>
              <a:stretch>
                <a:fillRect/>
              </a:stretch>
            </p:blipFill>
            <p:spPr>
              <a:xfrm>
                <a:off x="1209032" y="2491462"/>
                <a:ext cx="5766120" cy="83160"/>
              </a:xfrm>
              <a:prstGeom prst="rect">
                <a:avLst/>
              </a:prstGeom>
            </p:spPr>
          </p:pic>
        </mc:Fallback>
      </mc:AlternateContent>
      <p:grpSp>
        <p:nvGrpSpPr>
          <p:cNvPr id="5" name="Group 4">
            <a:extLst>
              <a:ext uri="{FF2B5EF4-FFF2-40B4-BE49-F238E27FC236}">
                <a16:creationId xmlns:a16="http://schemas.microsoft.com/office/drawing/2014/main" id="{9FA5A349-0D30-4DB4-BD06-711F8A80BF74}"/>
              </a:ext>
            </a:extLst>
          </p:cNvPr>
          <p:cNvGrpSpPr/>
          <p:nvPr/>
        </p:nvGrpSpPr>
        <p:grpSpPr>
          <a:xfrm>
            <a:off x="1171952" y="2932822"/>
            <a:ext cx="5876280" cy="346680"/>
            <a:chOff x="1171952" y="2932822"/>
            <a:chExt cx="5876280" cy="346680"/>
          </a:xfrm>
        </p:grpSpPr>
        <mc:AlternateContent xmlns:mc="http://schemas.openxmlformats.org/markup-compatibility/2006">
          <mc:Choice xmlns:p14="http://schemas.microsoft.com/office/powerpoint/2010/main" Requires="p14">
            <p:contentPart p14:bwMode="auto" r:id="rId5">
              <p14:nvContentPartPr>
                <p14:cNvPr id="3" name="Ink 2">
                  <a:extLst>
                    <a:ext uri="{FF2B5EF4-FFF2-40B4-BE49-F238E27FC236}">
                      <a16:creationId xmlns:a16="http://schemas.microsoft.com/office/drawing/2014/main" id="{EBA56D8D-DA7B-22F9-F905-7BF850D6A530}"/>
                    </a:ext>
                  </a:extLst>
                </p14:cNvPr>
                <p14:cNvContentPartPr/>
                <p14:nvPr/>
              </p14:nvContentPartPr>
              <p14:xfrm>
                <a:off x="1171952" y="2932822"/>
                <a:ext cx="5876280" cy="106560"/>
              </p14:xfrm>
            </p:contentPart>
          </mc:Choice>
          <mc:Fallback>
            <p:pic>
              <p:nvPicPr>
                <p:cNvPr id="3" name="Ink 2">
                  <a:extLst>
                    <a:ext uri="{FF2B5EF4-FFF2-40B4-BE49-F238E27FC236}">
                      <a16:creationId xmlns:a16="http://schemas.microsoft.com/office/drawing/2014/main" id="{EBA56D8D-DA7B-22F9-F905-7BF850D6A530}"/>
                    </a:ext>
                  </a:extLst>
                </p:cNvPr>
                <p:cNvPicPr/>
                <p:nvPr/>
              </p:nvPicPr>
              <p:blipFill>
                <a:blip r:embed="rId6"/>
                <a:stretch>
                  <a:fillRect/>
                </a:stretch>
              </p:blipFill>
              <p:spPr>
                <a:xfrm>
                  <a:off x="1163312" y="2923822"/>
                  <a:ext cx="5893920" cy="1242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4" name="Ink 3">
                  <a:extLst>
                    <a:ext uri="{FF2B5EF4-FFF2-40B4-BE49-F238E27FC236}">
                      <a16:creationId xmlns:a16="http://schemas.microsoft.com/office/drawing/2014/main" id="{83E06C64-5764-1C51-601B-BB921BB1BB9D}"/>
                    </a:ext>
                  </a:extLst>
                </p14:cNvPr>
                <p14:cNvContentPartPr/>
                <p14:nvPr/>
              </p14:nvContentPartPr>
              <p14:xfrm>
                <a:off x="1284992" y="3185542"/>
                <a:ext cx="731520" cy="93960"/>
              </p14:xfrm>
            </p:contentPart>
          </mc:Choice>
          <mc:Fallback>
            <p:pic>
              <p:nvPicPr>
                <p:cNvPr id="4" name="Ink 3">
                  <a:extLst>
                    <a:ext uri="{FF2B5EF4-FFF2-40B4-BE49-F238E27FC236}">
                      <a16:creationId xmlns:a16="http://schemas.microsoft.com/office/drawing/2014/main" id="{83E06C64-5764-1C51-601B-BB921BB1BB9D}"/>
                    </a:ext>
                  </a:extLst>
                </p:cNvPr>
                <p:cNvPicPr/>
                <p:nvPr/>
              </p:nvPicPr>
              <p:blipFill>
                <a:blip r:embed="rId8"/>
                <a:stretch>
                  <a:fillRect/>
                </a:stretch>
              </p:blipFill>
              <p:spPr>
                <a:xfrm>
                  <a:off x="1275992" y="3176902"/>
                  <a:ext cx="749160" cy="111600"/>
                </a:xfrm>
                <a:prstGeom prst="rect">
                  <a:avLst/>
                </a:prstGeom>
              </p:spPr>
            </p:pic>
          </mc:Fallback>
        </mc:AlternateContent>
      </p:gr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2"/>
          <p:cNvSpPr/>
          <p:nvPr/>
        </p:nvSpPr>
        <p:spPr>
          <a:xfrm>
            <a:off x="3513421" y="2278379"/>
            <a:ext cx="3440386" cy="0"/>
          </a:xfrm>
          <a:custGeom>
            <a:avLst/>
            <a:gdLst/>
            <a:ahLst/>
            <a:cxnLst/>
            <a:rect l="l" t="t" r="r" b="b"/>
            <a:pathLst>
              <a:path w="4581525" h="120000" extrusionOk="0">
                <a:moveTo>
                  <a:pt x="0" y="0"/>
                </a:moveTo>
                <a:lnTo>
                  <a:pt x="4581271" y="0"/>
                </a:lnTo>
              </a:path>
            </a:pathLst>
          </a:custGeom>
          <a:noFill/>
          <a:ln w="39600" cap="flat" cmpd="sng">
            <a:solidFill>
              <a:srgbClr val="C55A11"/>
            </a:solidFill>
            <a:prstDash val="solid"/>
            <a:round/>
            <a:headEnd type="none" w="sm" len="sm"/>
            <a:tailEnd type="none" w="sm" len="sm"/>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165" name="Google Shape;165;p12"/>
          <p:cNvSpPr/>
          <p:nvPr/>
        </p:nvSpPr>
        <p:spPr>
          <a:xfrm>
            <a:off x="7048506" y="198120"/>
            <a:ext cx="801088" cy="1076325"/>
          </a:xfrm>
          <a:custGeom>
            <a:avLst/>
            <a:gdLst/>
            <a:ahLst/>
            <a:cxnLst/>
            <a:rect l="l" t="t" r="r" b="b"/>
            <a:pathLst>
              <a:path w="1066800" h="1076325" extrusionOk="0">
                <a:moveTo>
                  <a:pt x="1066800" y="0"/>
                </a:moveTo>
                <a:lnTo>
                  <a:pt x="0" y="0"/>
                </a:lnTo>
                <a:lnTo>
                  <a:pt x="0" y="45720"/>
                </a:lnTo>
                <a:lnTo>
                  <a:pt x="1021080" y="45720"/>
                </a:lnTo>
                <a:lnTo>
                  <a:pt x="1021080" y="1075944"/>
                </a:lnTo>
                <a:lnTo>
                  <a:pt x="1066800" y="1075944"/>
                </a:lnTo>
                <a:lnTo>
                  <a:pt x="1066800" y="45720"/>
                </a:lnTo>
                <a:lnTo>
                  <a:pt x="1066800" y="9144"/>
                </a:lnTo>
                <a:lnTo>
                  <a:pt x="1066800" y="0"/>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166" name="Google Shape;166;p12"/>
          <p:cNvSpPr txBox="1">
            <a:spLocks noGrp="1"/>
          </p:cNvSpPr>
          <p:nvPr>
            <p:ph type="title"/>
          </p:nvPr>
        </p:nvSpPr>
        <p:spPr>
          <a:xfrm>
            <a:off x="3573215" y="1449426"/>
            <a:ext cx="1646045" cy="403442"/>
          </a:xfrm>
          <a:prstGeom prst="rect">
            <a:avLst/>
          </a:prstGeom>
          <a:noFill/>
          <a:ln>
            <a:noFill/>
          </a:ln>
        </p:spPr>
        <p:txBody>
          <a:bodyPr spcFirstLastPara="1" wrap="square" lIns="0" tIns="10475" rIns="0" bIns="0" anchor="ctr" anchorCtr="0">
            <a:spAutoFit/>
          </a:bodyPr>
          <a:lstStyle/>
          <a:p>
            <a:pPr marL="9536" algn="ctr">
              <a:buClr>
                <a:schemeClr val="dk1"/>
              </a:buClr>
              <a:buSzPts val="3400"/>
            </a:pPr>
            <a:r>
              <a:rPr lang="en-US" sz="2553"/>
              <a:t>THANK YOU</a:t>
            </a:r>
            <a:endParaRPr sz="2553"/>
          </a:p>
        </p:txBody>
      </p:sp>
      <p:pic>
        <p:nvPicPr>
          <p:cNvPr id="167" name="Google Shape;167;p12"/>
          <p:cNvPicPr preferRelativeResize="0"/>
          <p:nvPr/>
        </p:nvPicPr>
        <p:blipFill rotWithShape="1">
          <a:blip r:embed="rId3">
            <a:alphaModFix/>
          </a:blip>
          <a:srcRect/>
          <a:stretch/>
        </p:blipFill>
        <p:spPr>
          <a:xfrm>
            <a:off x="1900945" y="1069848"/>
            <a:ext cx="1398470" cy="2791967"/>
          </a:xfrm>
          <a:prstGeom prst="rect">
            <a:avLst/>
          </a:prstGeom>
          <a:noFill/>
          <a:ln>
            <a:noFill/>
          </a:ln>
        </p:spPr>
      </p:pic>
      <p:sp>
        <p:nvSpPr>
          <p:cNvPr id="168" name="Google Shape;168;p12"/>
          <p:cNvSpPr/>
          <p:nvPr/>
        </p:nvSpPr>
        <p:spPr>
          <a:xfrm>
            <a:off x="1303563" y="4120896"/>
            <a:ext cx="808240" cy="792480"/>
          </a:xfrm>
          <a:custGeom>
            <a:avLst/>
            <a:gdLst/>
            <a:ahLst/>
            <a:cxnLst/>
            <a:rect l="l" t="t" r="r" b="b"/>
            <a:pathLst>
              <a:path w="1076325" h="792479" extrusionOk="0">
                <a:moveTo>
                  <a:pt x="1075944" y="758952"/>
                </a:moveTo>
                <a:lnTo>
                  <a:pt x="45720" y="758952"/>
                </a:lnTo>
                <a:lnTo>
                  <a:pt x="45720" y="0"/>
                </a:lnTo>
                <a:lnTo>
                  <a:pt x="0" y="0"/>
                </a:lnTo>
                <a:lnTo>
                  <a:pt x="0" y="758952"/>
                </a:lnTo>
                <a:lnTo>
                  <a:pt x="0" y="783336"/>
                </a:lnTo>
                <a:lnTo>
                  <a:pt x="0" y="792480"/>
                </a:lnTo>
                <a:lnTo>
                  <a:pt x="1075944" y="792480"/>
                </a:lnTo>
                <a:lnTo>
                  <a:pt x="1075944" y="758952"/>
                </a:lnTo>
                <a:close/>
              </a:path>
            </a:pathLst>
          </a:custGeom>
          <a:solidFill>
            <a:srgbClr val="C55A11"/>
          </a:solidFill>
          <a:ln>
            <a:noFill/>
          </a:ln>
        </p:spPr>
        <p:txBody>
          <a:bodyPr spcFirstLastPara="1" wrap="square" lIns="0" tIns="0" rIns="0" bIns="0" anchor="t" anchorCtr="0">
            <a:noAutofit/>
          </a:bodyPr>
          <a:lstStyle/>
          <a:p>
            <a:pPr>
              <a:buSzPts val="1800"/>
            </a:pPr>
            <a:endParaRPr sz="1352">
              <a:solidFill>
                <a:schemeClr val="dk1"/>
              </a:solidFill>
              <a:latin typeface="Calibri"/>
              <a:ea typeface="Calibri"/>
              <a:cs typeface="Calibri"/>
              <a:sym typeface="Calibri"/>
            </a:endParaRPr>
          </a:p>
        </p:txBody>
      </p:sp>
      <p:sp>
        <p:nvSpPr>
          <p:cNvPr id="2" name="TextBox 1">
            <a:extLst>
              <a:ext uri="{FF2B5EF4-FFF2-40B4-BE49-F238E27FC236}">
                <a16:creationId xmlns:a16="http://schemas.microsoft.com/office/drawing/2014/main" id="{9C029CDA-94EA-19EE-93C0-463ACD6568B7}"/>
              </a:ext>
            </a:extLst>
          </p:cNvPr>
          <p:cNvSpPr txBox="1"/>
          <p:nvPr/>
        </p:nvSpPr>
        <p:spPr>
          <a:xfrm>
            <a:off x="3828133" y="1990798"/>
            <a:ext cx="3433233" cy="582852"/>
          </a:xfrm>
          <a:prstGeom prst="rect">
            <a:avLst/>
          </a:prstGeom>
          <a:noFill/>
        </p:spPr>
        <p:txBody>
          <a:bodyPr wrap="square">
            <a:spAutoFit/>
          </a:bodyPr>
          <a:lstStyle/>
          <a:p>
            <a:pPr>
              <a:lnSpc>
                <a:spcPct val="100000"/>
              </a:lnSpc>
            </a:pPr>
            <a:r>
              <a:rPr lang="en-US" sz="1352" dirty="0">
                <a:latin typeface="Times New Roman" panose="02020603050405020304" pitchFamily="18" charset="0"/>
                <a:cs typeface="Times New Roman" panose="02020603050405020304" pitchFamily="18" charset="0"/>
              </a:rPr>
              <a:t>Prof.  Bhargavi M &amp; Prof. </a:t>
            </a:r>
            <a:r>
              <a:rPr lang="en-US" sz="1352" dirty="0" err="1">
                <a:latin typeface="Times New Roman" panose="02020603050405020304" pitchFamily="18" charset="0"/>
                <a:cs typeface="Times New Roman" panose="02020603050405020304" pitchFamily="18" charset="0"/>
              </a:rPr>
              <a:t>Vidhyashree</a:t>
            </a:r>
            <a:r>
              <a:rPr lang="en-US" sz="1352" dirty="0">
                <a:latin typeface="Times New Roman" panose="02020603050405020304" pitchFamily="18" charset="0"/>
                <a:cs typeface="Times New Roman" panose="02020603050405020304" pitchFamily="18" charset="0"/>
              </a:rPr>
              <a:t> DM</a:t>
            </a:r>
          </a:p>
          <a:p>
            <a:pPr marL="9536">
              <a:spcBef>
                <a:spcPts val="413"/>
              </a:spcBef>
            </a:pPr>
            <a:endParaRPr lang="en-US" sz="1502" spc="4" dirty="0">
              <a:latin typeface="Calibri"/>
              <a:cs typeface="Calibri"/>
            </a:endParaRPr>
          </a:p>
        </p:txBody>
      </p:sp>
      <p:sp>
        <p:nvSpPr>
          <p:cNvPr id="4" name="TextBox 3">
            <a:extLst>
              <a:ext uri="{FF2B5EF4-FFF2-40B4-BE49-F238E27FC236}">
                <a16:creationId xmlns:a16="http://schemas.microsoft.com/office/drawing/2014/main" id="{24C5866B-7752-7B03-5D3B-5FA81336E276}"/>
              </a:ext>
            </a:extLst>
          </p:cNvPr>
          <p:cNvSpPr txBox="1"/>
          <p:nvPr/>
        </p:nvSpPr>
        <p:spPr>
          <a:xfrm>
            <a:off x="3459532" y="2395254"/>
            <a:ext cx="3917108" cy="346570"/>
          </a:xfrm>
          <a:prstGeom prst="rect">
            <a:avLst/>
          </a:prstGeom>
          <a:noFill/>
        </p:spPr>
        <p:txBody>
          <a:bodyPr wrap="square">
            <a:spAutoFit/>
          </a:bodyPr>
          <a:lstStyle/>
          <a:p>
            <a:pPr marL="9536">
              <a:spcBef>
                <a:spcPts val="413"/>
              </a:spcBef>
            </a:pPr>
            <a:r>
              <a:rPr lang="en-US" sz="1652" spc="4" dirty="0">
                <a:latin typeface="Times New Roman" panose="02020603050405020304" pitchFamily="18" charset="0"/>
                <a:cs typeface="Times New Roman" panose="02020603050405020304" pitchFamily="18" charset="0"/>
              </a:rPr>
              <a:t>Dept.</a:t>
            </a:r>
            <a:r>
              <a:rPr lang="en-US" sz="1652" spc="-26" dirty="0">
                <a:latin typeface="Times New Roman" panose="02020603050405020304" pitchFamily="18" charset="0"/>
                <a:cs typeface="Times New Roman" panose="02020603050405020304" pitchFamily="18" charset="0"/>
              </a:rPr>
              <a:t> </a:t>
            </a:r>
            <a:r>
              <a:rPr lang="en-US" sz="1652" dirty="0">
                <a:latin typeface="Times New Roman" panose="02020603050405020304" pitchFamily="18" charset="0"/>
                <a:cs typeface="Times New Roman" panose="02020603050405020304" pitchFamily="18" charset="0"/>
              </a:rPr>
              <a:t>of</a:t>
            </a:r>
            <a:r>
              <a:rPr lang="en-US" sz="1652" spc="-8" dirty="0">
                <a:latin typeface="Times New Roman" panose="02020603050405020304" pitchFamily="18" charset="0"/>
                <a:cs typeface="Times New Roman" panose="02020603050405020304" pitchFamily="18" charset="0"/>
              </a:rPr>
              <a:t> </a:t>
            </a:r>
            <a:r>
              <a:rPr lang="en-US" sz="1652" dirty="0">
                <a:latin typeface="Times New Roman" panose="02020603050405020304" pitchFamily="18" charset="0"/>
                <a:cs typeface="Times New Roman" panose="02020603050405020304" pitchFamily="18" charset="0"/>
              </a:rPr>
              <a:t>Computer</a:t>
            </a:r>
            <a:r>
              <a:rPr lang="en-US" sz="1652" spc="-41" dirty="0">
                <a:latin typeface="Times New Roman" panose="02020603050405020304" pitchFamily="18" charset="0"/>
                <a:cs typeface="Times New Roman" panose="02020603050405020304" pitchFamily="18" charset="0"/>
              </a:rPr>
              <a:t> </a:t>
            </a:r>
            <a:r>
              <a:rPr lang="en-US" sz="1652" spc="-4" dirty="0">
                <a:latin typeface="Times New Roman" panose="02020603050405020304" pitchFamily="18" charset="0"/>
                <a:cs typeface="Times New Roman" panose="02020603050405020304" pitchFamily="18" charset="0"/>
              </a:rPr>
              <a:t>Science</a:t>
            </a:r>
            <a:r>
              <a:rPr lang="en-US" sz="1652" spc="-8" dirty="0">
                <a:latin typeface="Times New Roman" panose="02020603050405020304" pitchFamily="18" charset="0"/>
                <a:cs typeface="Times New Roman" panose="02020603050405020304" pitchFamily="18" charset="0"/>
              </a:rPr>
              <a:t> </a:t>
            </a:r>
            <a:r>
              <a:rPr lang="en-US" sz="1652" spc="4" dirty="0">
                <a:latin typeface="Times New Roman" panose="02020603050405020304" pitchFamily="18" charset="0"/>
                <a:cs typeface="Times New Roman" panose="02020603050405020304" pitchFamily="18" charset="0"/>
              </a:rPr>
              <a:t>and</a:t>
            </a:r>
            <a:r>
              <a:rPr lang="en-US" sz="1652" spc="-23" dirty="0">
                <a:latin typeface="Times New Roman" panose="02020603050405020304" pitchFamily="18" charset="0"/>
                <a:cs typeface="Times New Roman" panose="02020603050405020304" pitchFamily="18" charset="0"/>
              </a:rPr>
              <a:t> </a:t>
            </a:r>
            <a:r>
              <a:rPr lang="en-US" sz="1652" dirty="0">
                <a:latin typeface="Times New Roman" panose="02020603050405020304" pitchFamily="18" charset="0"/>
                <a:cs typeface="Times New Roman" panose="02020603050405020304" pitchFamily="18" charset="0"/>
              </a:rPr>
              <a:t>Engineering</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DFE3490-CF8C-4FDE-9D71-2170861F2A61}"/>
              </a:ext>
            </a:extLst>
          </p:cNvPr>
          <p:cNvSpPr/>
          <p:nvPr/>
        </p:nvSpPr>
        <p:spPr>
          <a:xfrm>
            <a:off x="3586437" y="1269375"/>
            <a:ext cx="5622911" cy="923330"/>
          </a:xfrm>
          <a:prstGeom prst="rect">
            <a:avLst/>
          </a:prstGeom>
        </p:spPr>
        <p:txBody>
          <a:bodyPr wrap="square">
            <a:spAutoFit/>
          </a:bodyPr>
          <a:lstStyle/>
          <a:p>
            <a:r>
              <a:rPr lang="en-US" sz="2700" b="1" dirty="0">
                <a:solidFill>
                  <a:schemeClr val="accent2">
                    <a:lumMod val="75000"/>
                  </a:schemeClr>
                </a:solidFill>
              </a:rPr>
              <a:t>Database Management Systems </a:t>
            </a:r>
          </a:p>
          <a:p>
            <a:endParaRPr lang="en-US" sz="2700" b="1" dirty="0">
              <a:solidFill>
                <a:schemeClr val="accent2">
                  <a:lumMod val="75000"/>
                </a:schemeClr>
              </a:solidFill>
            </a:endParaRPr>
          </a:p>
        </p:txBody>
      </p:sp>
      <p:sp>
        <p:nvSpPr>
          <p:cNvPr id="13" name="Rectangle 12">
            <a:extLst>
              <a:ext uri="{FF2B5EF4-FFF2-40B4-BE49-F238E27FC236}">
                <a16:creationId xmlns:a16="http://schemas.microsoft.com/office/drawing/2014/main" id="{34CEFAD4-E477-4E46-B5A6-ADB26E6A2863}"/>
              </a:ext>
            </a:extLst>
          </p:cNvPr>
          <p:cNvSpPr/>
          <p:nvPr/>
        </p:nvSpPr>
        <p:spPr>
          <a:xfrm>
            <a:off x="3586437" y="2134641"/>
            <a:ext cx="5622911" cy="923330"/>
          </a:xfrm>
          <a:prstGeom prst="rect">
            <a:avLst/>
          </a:prstGeom>
        </p:spPr>
        <p:txBody>
          <a:bodyPr wrap="square">
            <a:spAutoFit/>
          </a:bodyPr>
          <a:lstStyle/>
          <a:p>
            <a:r>
              <a:rPr lang="en-US" sz="2700" b="1" dirty="0">
                <a:solidFill>
                  <a:schemeClr val="accent1">
                    <a:lumMod val="75000"/>
                  </a:schemeClr>
                </a:solidFill>
              </a:rPr>
              <a:t>Performance, Query Execution Plan, Indexing</a:t>
            </a:r>
          </a:p>
        </p:txBody>
      </p:sp>
      <p:sp>
        <p:nvSpPr>
          <p:cNvPr id="14" name="Rectangle 13">
            <a:extLst>
              <a:ext uri="{FF2B5EF4-FFF2-40B4-BE49-F238E27FC236}">
                <a16:creationId xmlns:a16="http://schemas.microsoft.com/office/drawing/2014/main" id="{585D8B7B-5B60-4808-A096-FB24198F96E9}"/>
              </a:ext>
            </a:extLst>
          </p:cNvPr>
          <p:cNvSpPr/>
          <p:nvPr/>
        </p:nvSpPr>
        <p:spPr>
          <a:xfrm>
            <a:off x="3586437" y="3314802"/>
            <a:ext cx="5622911" cy="369332"/>
          </a:xfrm>
          <a:prstGeom prst="rect">
            <a:avLst/>
          </a:prstGeom>
        </p:spPr>
        <p:txBody>
          <a:bodyPr wrap="square">
            <a:spAutoFit/>
          </a:bodyPr>
          <a:lstStyle/>
          <a:p>
            <a:r>
              <a:rPr lang="en-US" sz="1800" b="1" dirty="0"/>
              <a:t>Suresh Jamadagni</a:t>
            </a:r>
            <a:endParaRPr lang="en-IN" sz="1800" b="1" dirty="0"/>
          </a:p>
        </p:txBody>
      </p:sp>
      <p:sp>
        <p:nvSpPr>
          <p:cNvPr id="15" name="Rectangle 14">
            <a:extLst>
              <a:ext uri="{FF2B5EF4-FFF2-40B4-BE49-F238E27FC236}">
                <a16:creationId xmlns:a16="http://schemas.microsoft.com/office/drawing/2014/main" id="{743662B4-0C28-4203-AEB1-4CC1644B8226}"/>
              </a:ext>
            </a:extLst>
          </p:cNvPr>
          <p:cNvSpPr/>
          <p:nvPr/>
        </p:nvSpPr>
        <p:spPr>
          <a:xfrm>
            <a:off x="3586437" y="3622666"/>
            <a:ext cx="5622911" cy="646331"/>
          </a:xfrm>
          <a:prstGeom prst="rect">
            <a:avLst/>
          </a:prstGeom>
        </p:spPr>
        <p:txBody>
          <a:bodyPr wrap="square">
            <a:spAutoFit/>
          </a:bodyPr>
          <a:lstStyle/>
          <a:p>
            <a:r>
              <a:rPr lang="en-US" sz="1800" dirty="0"/>
              <a:t>Department of Computer Science</a:t>
            </a:r>
          </a:p>
          <a:p>
            <a:r>
              <a:rPr lang="en-US" sz="1800" dirty="0"/>
              <a:t>and Engineering</a:t>
            </a:r>
            <a:endParaRPr lang="en-IN" sz="1800" dirty="0"/>
          </a:p>
        </p:txBody>
      </p:sp>
      <p:grpSp>
        <p:nvGrpSpPr>
          <p:cNvPr id="20" name="Group 19">
            <a:extLst>
              <a:ext uri="{FF2B5EF4-FFF2-40B4-BE49-F238E27FC236}">
                <a16:creationId xmlns:a16="http://schemas.microsoft.com/office/drawing/2014/main" id="{87008925-27BE-4F37-8F3C-D51A4CE1017D}"/>
              </a:ext>
            </a:extLst>
          </p:cNvPr>
          <p:cNvGrpSpPr/>
          <p:nvPr/>
        </p:nvGrpSpPr>
        <p:grpSpPr>
          <a:xfrm>
            <a:off x="235384" y="4120450"/>
            <a:ext cx="800171" cy="808616"/>
            <a:chOff x="313844" y="5489699"/>
            <a:chExt cx="1066895" cy="1078155"/>
          </a:xfrm>
          <a:solidFill>
            <a:schemeClr val="accent2">
              <a:lumMod val="75000"/>
            </a:schemeClr>
          </a:solidFill>
        </p:grpSpPr>
        <p:sp>
          <p:nvSpPr>
            <p:cNvPr id="24" name="Rectangle 23">
              <a:extLst>
                <a:ext uri="{FF2B5EF4-FFF2-40B4-BE49-F238E27FC236}">
                  <a16:creationId xmlns:a16="http://schemas.microsoft.com/office/drawing/2014/main" id="{D05F1195-3C1E-433F-AC45-B08B7F507642}"/>
                </a:ext>
              </a:extLst>
            </p:cNvPr>
            <p:cNvSpPr/>
            <p:nvPr/>
          </p:nvSpPr>
          <p:spPr>
            <a:xfrm rot="5400000">
              <a:off x="824432" y="6011547"/>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25" name="Rectangle 24">
              <a:extLst>
                <a:ext uri="{FF2B5EF4-FFF2-40B4-BE49-F238E27FC236}">
                  <a16:creationId xmlns:a16="http://schemas.microsoft.com/office/drawing/2014/main" id="{4DA4F79B-7A52-499C-A65E-A51F3EDF5C3E}"/>
                </a:ext>
              </a:extLst>
            </p:cNvPr>
            <p:cNvSpPr/>
            <p:nvPr/>
          </p:nvSpPr>
          <p:spPr>
            <a:xfrm rot="10800000">
              <a:off x="313844" y="5489699"/>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grpSp>
      <p:cxnSp>
        <p:nvCxnSpPr>
          <p:cNvPr id="11" name="Straight Connector 10">
            <a:extLst>
              <a:ext uri="{FF2B5EF4-FFF2-40B4-BE49-F238E27FC236}">
                <a16:creationId xmlns:a16="http://schemas.microsoft.com/office/drawing/2014/main" id="{1EEB87D2-BD33-43D4-B135-6F0E91C4917A}"/>
              </a:ext>
            </a:extLst>
          </p:cNvPr>
          <p:cNvCxnSpPr>
            <a:cxnSpLocks/>
          </p:cNvCxnSpPr>
          <p:nvPr/>
        </p:nvCxnSpPr>
        <p:spPr>
          <a:xfrm flipV="1">
            <a:off x="3586437" y="3087502"/>
            <a:ext cx="3436087" cy="1"/>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2" name="Picture 11" descr="A close up of a logo&#10;&#10;Description automatically generated">
            <a:extLst>
              <a:ext uri="{FF2B5EF4-FFF2-40B4-BE49-F238E27FC236}">
                <a16:creationId xmlns:a16="http://schemas.microsoft.com/office/drawing/2014/main" id="{66C7B340-EC4A-4D32-8643-325F1D66DFE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09291" y="1207856"/>
            <a:ext cx="1776914" cy="2662641"/>
          </a:xfrm>
          <a:prstGeom prst="rect">
            <a:avLst/>
          </a:prstGeom>
        </p:spPr>
      </p:pic>
      <p:grpSp>
        <p:nvGrpSpPr>
          <p:cNvPr id="16" name="Group 15">
            <a:extLst>
              <a:ext uri="{FF2B5EF4-FFF2-40B4-BE49-F238E27FC236}">
                <a16:creationId xmlns:a16="http://schemas.microsoft.com/office/drawing/2014/main" id="{87008925-27BE-4F37-8F3C-D51A4CE1017D}"/>
              </a:ext>
            </a:extLst>
          </p:cNvPr>
          <p:cNvGrpSpPr/>
          <p:nvPr/>
        </p:nvGrpSpPr>
        <p:grpSpPr>
          <a:xfrm rot="10800000">
            <a:off x="8141777" y="202727"/>
            <a:ext cx="800171" cy="808616"/>
            <a:chOff x="313844" y="5489699"/>
            <a:chExt cx="1066895" cy="1078155"/>
          </a:xfrm>
          <a:solidFill>
            <a:schemeClr val="accent2">
              <a:lumMod val="75000"/>
            </a:schemeClr>
          </a:solidFill>
        </p:grpSpPr>
        <p:sp>
          <p:nvSpPr>
            <p:cNvPr id="17" name="Rectangle 16">
              <a:extLst>
                <a:ext uri="{FF2B5EF4-FFF2-40B4-BE49-F238E27FC236}">
                  <a16:creationId xmlns:a16="http://schemas.microsoft.com/office/drawing/2014/main" id="{D05F1195-3C1E-433F-AC45-B08B7F507642}"/>
                </a:ext>
              </a:extLst>
            </p:cNvPr>
            <p:cNvSpPr/>
            <p:nvPr/>
          </p:nvSpPr>
          <p:spPr>
            <a:xfrm rot="5400000">
              <a:off x="824432" y="6011547"/>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18" name="Rectangle 17">
              <a:extLst>
                <a:ext uri="{FF2B5EF4-FFF2-40B4-BE49-F238E27FC236}">
                  <a16:creationId xmlns:a16="http://schemas.microsoft.com/office/drawing/2014/main" id="{4DA4F79B-7A52-499C-A65E-A51F3EDF5C3E}"/>
                </a:ext>
              </a:extLst>
            </p:cNvPr>
            <p:cNvSpPr/>
            <p:nvPr/>
          </p:nvSpPr>
          <p:spPr>
            <a:xfrm rot="10800000">
              <a:off x="313844" y="5489699"/>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grpSp>
    </p:spTree>
    <p:extLst>
      <p:ext uri="{BB962C8B-B14F-4D97-AF65-F5344CB8AC3E}">
        <p14:creationId xmlns:p14="http://schemas.microsoft.com/office/powerpoint/2010/main" val="130029026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620A7DEA-950C-4954-B3B7-2672370FABF4}"/>
              </a:ext>
            </a:extLst>
          </p:cNvPr>
          <p:cNvSpPr/>
          <p:nvPr/>
        </p:nvSpPr>
        <p:spPr>
          <a:xfrm>
            <a:off x="228601" y="492099"/>
            <a:ext cx="5999819" cy="369332"/>
          </a:xfrm>
          <a:prstGeom prst="rect">
            <a:avLst/>
          </a:prstGeom>
        </p:spPr>
        <p:txBody>
          <a:bodyPr wrap="square">
            <a:spAutoFit/>
          </a:bodyPr>
          <a:lstStyle/>
          <a:p>
            <a:r>
              <a:rPr lang="en-US" sz="1800" b="1" dirty="0">
                <a:solidFill>
                  <a:schemeClr val="accent2">
                    <a:lumMod val="75000"/>
                  </a:schemeClr>
                </a:solidFill>
              </a:rPr>
              <a:t>Query Optimizer</a:t>
            </a:r>
            <a:endParaRPr lang="en-IN" sz="1800" b="1" dirty="0">
              <a:solidFill>
                <a:schemeClr val="accent2">
                  <a:lumMod val="75000"/>
                </a:schemeClr>
              </a:solidFill>
            </a:endParaRPr>
          </a:p>
        </p:txBody>
      </p:sp>
      <p:cxnSp>
        <p:nvCxnSpPr>
          <p:cNvPr id="8" name="Straight Connector 7">
            <a:extLst>
              <a:ext uri="{FF2B5EF4-FFF2-40B4-BE49-F238E27FC236}">
                <a16:creationId xmlns:a16="http://schemas.microsoft.com/office/drawing/2014/main" id="{A4293697-6E2C-4331-B4E1-C58B355192F4}"/>
              </a:ext>
            </a:extLst>
          </p:cNvPr>
          <p:cNvCxnSpPr>
            <a:cxnSpLocks/>
          </p:cNvCxnSpPr>
          <p:nvPr/>
        </p:nvCxnSpPr>
        <p:spPr>
          <a:xfrm>
            <a:off x="-6231" y="990519"/>
            <a:ext cx="6225039"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close up of a logo&#10;&#10;Description automatically generated">
            <a:extLst>
              <a:ext uri="{FF2B5EF4-FFF2-40B4-BE49-F238E27FC236}">
                <a16:creationId xmlns:a16="http://schemas.microsoft.com/office/drawing/2014/main" id="{08D8E659-ABBD-4E58-8353-D33866EBB3E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4639" y="355593"/>
            <a:ext cx="700199" cy="1049222"/>
          </a:xfrm>
          <a:prstGeom prst="rect">
            <a:avLst/>
          </a:prstGeom>
        </p:spPr>
      </p:pic>
      <p:sp>
        <p:nvSpPr>
          <p:cNvPr id="10" name="Rectangle 9">
            <a:extLst>
              <a:ext uri="{FF2B5EF4-FFF2-40B4-BE49-F238E27FC236}">
                <a16:creationId xmlns:a16="http://schemas.microsoft.com/office/drawing/2014/main" id="{68CE83B1-4814-4C9B-8095-7F6242756005}"/>
              </a:ext>
            </a:extLst>
          </p:cNvPr>
          <p:cNvSpPr/>
          <p:nvPr/>
        </p:nvSpPr>
        <p:spPr>
          <a:xfrm>
            <a:off x="228601" y="192355"/>
            <a:ext cx="5622911" cy="369332"/>
          </a:xfrm>
          <a:prstGeom prst="rect">
            <a:avLst/>
          </a:prstGeom>
        </p:spPr>
        <p:txBody>
          <a:bodyPr wrap="square">
            <a:spAutoFit/>
          </a:bodyPr>
          <a:lstStyle/>
          <a:p>
            <a:r>
              <a:rPr lang="en-US" sz="1800" b="1" dirty="0">
                <a:solidFill>
                  <a:schemeClr val="accent1">
                    <a:lumMod val="75000"/>
                  </a:schemeClr>
                </a:solidFill>
              </a:rPr>
              <a:t>Database Management Systems</a:t>
            </a:r>
          </a:p>
        </p:txBody>
      </p:sp>
      <p:sp>
        <p:nvSpPr>
          <p:cNvPr id="12" name="TextBox 11"/>
          <p:cNvSpPr txBox="1"/>
          <p:nvPr/>
        </p:nvSpPr>
        <p:spPr>
          <a:xfrm>
            <a:off x="228601" y="1024121"/>
            <a:ext cx="5881253" cy="4204549"/>
          </a:xfrm>
          <a:prstGeom prst="rect">
            <a:avLst/>
          </a:prstGeom>
          <a:noFill/>
        </p:spPr>
        <p:txBody>
          <a:bodyPr wrap="square" rtlCol="0">
            <a:spAutoFit/>
          </a:bodyPr>
          <a:lstStyle/>
          <a:p>
            <a:pPr marL="214313" indent="-214313">
              <a:lnSpc>
                <a:spcPct val="150000"/>
              </a:lnSpc>
              <a:buFont typeface="Arial" panose="020B0604020202020204" pitchFamily="34" charset="0"/>
              <a:buChar char="•"/>
            </a:pPr>
            <a:r>
              <a:rPr lang="en-US" sz="1500" dirty="0"/>
              <a:t>The query optimizer examines alternative table and index access paths, operator algorithms, join orderings, join methods, parallel execution distribution methods, and so on. </a:t>
            </a:r>
          </a:p>
          <a:p>
            <a:pPr marL="214313" indent="-214313">
              <a:lnSpc>
                <a:spcPct val="150000"/>
              </a:lnSpc>
              <a:buFont typeface="Arial" panose="020B0604020202020204" pitchFamily="34" charset="0"/>
              <a:buChar char="•"/>
            </a:pPr>
            <a:r>
              <a:rPr lang="en-US" sz="1500" dirty="0"/>
              <a:t>It chooses the execution plan with the lowest estimated cost. </a:t>
            </a:r>
          </a:p>
          <a:p>
            <a:pPr marL="214313" indent="-214313">
              <a:lnSpc>
                <a:spcPct val="150000"/>
              </a:lnSpc>
              <a:buFont typeface="Arial" panose="020B0604020202020204" pitchFamily="34" charset="0"/>
              <a:buChar char="•"/>
            </a:pPr>
            <a:r>
              <a:rPr lang="en-US" sz="1500" dirty="0"/>
              <a:t>The optimizer calculates this cost based on the estimated usage of resources (such as I/O and CPU time), and memory needed to execute the query.</a:t>
            </a:r>
          </a:p>
          <a:p>
            <a:pPr marL="214313" indent="-214313">
              <a:lnSpc>
                <a:spcPct val="150000"/>
              </a:lnSpc>
              <a:buFont typeface="Arial" panose="020B0604020202020204" pitchFamily="34" charset="0"/>
              <a:buChar char="•"/>
            </a:pPr>
            <a:r>
              <a:rPr lang="en-US" sz="1500" dirty="0"/>
              <a:t>The estimated query cost is a relative number proportional to the expected elapsed time needed to execute the query with the given execution plan</a:t>
            </a:r>
          </a:p>
          <a:p>
            <a:pPr marL="214313" indent="-214313">
              <a:lnSpc>
                <a:spcPct val="150000"/>
              </a:lnSpc>
              <a:buFont typeface="Arial" panose="020B0604020202020204" pitchFamily="34" charset="0"/>
              <a:buChar char="•"/>
            </a:pPr>
            <a:r>
              <a:rPr lang="en-US" sz="1500" dirty="0"/>
              <a:t>The goal of cost based optimization is to find the best trade-off between the lowest run time and the least resource utilization</a:t>
            </a:r>
            <a:endParaRPr lang="en-IN" sz="1500" dirty="0"/>
          </a:p>
        </p:txBody>
      </p:sp>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8419" y="1903956"/>
            <a:ext cx="2686050" cy="24688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mc:Choice xmlns:p14="http://schemas.microsoft.com/office/powerpoint/2010/main" Requires="p14">
          <p:contentPart p14:bwMode="auto" r:id="rId4">
            <p14:nvContentPartPr>
              <p14:cNvPr id="13" name="Ink 12">
                <a:extLst>
                  <a:ext uri="{FF2B5EF4-FFF2-40B4-BE49-F238E27FC236}">
                    <a16:creationId xmlns:a16="http://schemas.microsoft.com/office/drawing/2014/main" id="{46D6E379-11E2-4F02-CAF4-2E9750499F49}"/>
                  </a:ext>
                </a:extLst>
              </p14:cNvPr>
              <p14:cNvContentPartPr/>
              <p14:nvPr/>
            </p14:nvContentPartPr>
            <p14:xfrm>
              <a:off x="3212792" y="1322542"/>
              <a:ext cx="1393920" cy="75600"/>
            </p14:xfrm>
          </p:contentPart>
        </mc:Choice>
        <mc:Fallback>
          <p:pic>
            <p:nvPicPr>
              <p:cNvPr id="13" name="Ink 12">
                <a:extLst>
                  <a:ext uri="{FF2B5EF4-FFF2-40B4-BE49-F238E27FC236}">
                    <a16:creationId xmlns:a16="http://schemas.microsoft.com/office/drawing/2014/main" id="{46D6E379-11E2-4F02-CAF4-2E9750499F49}"/>
                  </a:ext>
                </a:extLst>
              </p:cNvPr>
              <p:cNvPicPr/>
              <p:nvPr/>
            </p:nvPicPr>
            <p:blipFill>
              <a:blip r:embed="rId5"/>
              <a:stretch>
                <a:fillRect/>
              </a:stretch>
            </p:blipFill>
            <p:spPr>
              <a:xfrm>
                <a:off x="3203792" y="1313902"/>
                <a:ext cx="1411560" cy="932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4" name="Ink 13">
                <a:extLst>
                  <a:ext uri="{FF2B5EF4-FFF2-40B4-BE49-F238E27FC236}">
                    <a16:creationId xmlns:a16="http://schemas.microsoft.com/office/drawing/2014/main" id="{17590A9E-340D-B92C-5F1F-E74F01C41CF2}"/>
                  </a:ext>
                </a:extLst>
              </p14:cNvPr>
              <p14:cNvContentPartPr/>
              <p14:nvPr/>
            </p14:nvContentPartPr>
            <p14:xfrm>
              <a:off x="4924592" y="1317862"/>
              <a:ext cx="648720" cy="48600"/>
            </p14:xfrm>
          </p:contentPart>
        </mc:Choice>
        <mc:Fallback>
          <p:pic>
            <p:nvPicPr>
              <p:cNvPr id="14" name="Ink 13">
                <a:extLst>
                  <a:ext uri="{FF2B5EF4-FFF2-40B4-BE49-F238E27FC236}">
                    <a16:creationId xmlns:a16="http://schemas.microsoft.com/office/drawing/2014/main" id="{17590A9E-340D-B92C-5F1F-E74F01C41CF2}"/>
                  </a:ext>
                </a:extLst>
              </p:cNvPr>
              <p:cNvPicPr/>
              <p:nvPr/>
            </p:nvPicPr>
            <p:blipFill>
              <a:blip r:embed="rId7"/>
              <a:stretch>
                <a:fillRect/>
              </a:stretch>
            </p:blipFill>
            <p:spPr>
              <a:xfrm>
                <a:off x="4915952" y="1309222"/>
                <a:ext cx="666360" cy="662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5" name="Ink 14">
                <a:extLst>
                  <a:ext uri="{FF2B5EF4-FFF2-40B4-BE49-F238E27FC236}">
                    <a16:creationId xmlns:a16="http://schemas.microsoft.com/office/drawing/2014/main" id="{AEFB9418-4AC1-7686-7999-A9FDB6B8FC89}"/>
                  </a:ext>
                </a:extLst>
              </p14:cNvPr>
              <p14:cNvContentPartPr/>
              <p14:nvPr/>
            </p14:nvContentPartPr>
            <p14:xfrm>
              <a:off x="575072" y="1622062"/>
              <a:ext cx="5175000" cy="118080"/>
            </p14:xfrm>
          </p:contentPart>
        </mc:Choice>
        <mc:Fallback>
          <p:pic>
            <p:nvPicPr>
              <p:cNvPr id="15" name="Ink 14">
                <a:extLst>
                  <a:ext uri="{FF2B5EF4-FFF2-40B4-BE49-F238E27FC236}">
                    <a16:creationId xmlns:a16="http://schemas.microsoft.com/office/drawing/2014/main" id="{AEFB9418-4AC1-7686-7999-A9FDB6B8FC89}"/>
                  </a:ext>
                </a:extLst>
              </p:cNvPr>
              <p:cNvPicPr/>
              <p:nvPr/>
            </p:nvPicPr>
            <p:blipFill>
              <a:blip r:embed="rId9"/>
              <a:stretch>
                <a:fillRect/>
              </a:stretch>
            </p:blipFill>
            <p:spPr>
              <a:xfrm>
                <a:off x="566072" y="1613422"/>
                <a:ext cx="5192640" cy="13572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6" name="Ink 15">
                <a:extLst>
                  <a:ext uri="{FF2B5EF4-FFF2-40B4-BE49-F238E27FC236}">
                    <a16:creationId xmlns:a16="http://schemas.microsoft.com/office/drawing/2014/main" id="{DE2F2ABC-8EF1-0CEE-13B5-AE0495BA760F}"/>
                  </a:ext>
                </a:extLst>
              </p14:cNvPr>
              <p14:cNvContentPartPr/>
              <p14:nvPr/>
            </p14:nvContentPartPr>
            <p14:xfrm>
              <a:off x="646712" y="1961542"/>
              <a:ext cx="3251520" cy="145800"/>
            </p14:xfrm>
          </p:contentPart>
        </mc:Choice>
        <mc:Fallback>
          <p:pic>
            <p:nvPicPr>
              <p:cNvPr id="16" name="Ink 15">
                <a:extLst>
                  <a:ext uri="{FF2B5EF4-FFF2-40B4-BE49-F238E27FC236}">
                    <a16:creationId xmlns:a16="http://schemas.microsoft.com/office/drawing/2014/main" id="{DE2F2ABC-8EF1-0CEE-13B5-AE0495BA760F}"/>
                  </a:ext>
                </a:extLst>
              </p:cNvPr>
              <p:cNvPicPr/>
              <p:nvPr/>
            </p:nvPicPr>
            <p:blipFill>
              <a:blip r:embed="rId11"/>
              <a:stretch>
                <a:fillRect/>
              </a:stretch>
            </p:blipFill>
            <p:spPr>
              <a:xfrm>
                <a:off x="637712" y="1952902"/>
                <a:ext cx="3269160" cy="16344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7" name="Ink 16">
                <a:extLst>
                  <a:ext uri="{FF2B5EF4-FFF2-40B4-BE49-F238E27FC236}">
                    <a16:creationId xmlns:a16="http://schemas.microsoft.com/office/drawing/2014/main" id="{4CDE7BB7-31FF-B50E-B44D-3A188D858B89}"/>
                  </a:ext>
                </a:extLst>
              </p14:cNvPr>
              <p14:cNvContentPartPr/>
              <p14:nvPr/>
            </p14:nvContentPartPr>
            <p14:xfrm>
              <a:off x="1507112" y="2320462"/>
              <a:ext cx="3959640" cy="81720"/>
            </p14:xfrm>
          </p:contentPart>
        </mc:Choice>
        <mc:Fallback>
          <p:pic>
            <p:nvPicPr>
              <p:cNvPr id="17" name="Ink 16">
                <a:extLst>
                  <a:ext uri="{FF2B5EF4-FFF2-40B4-BE49-F238E27FC236}">
                    <a16:creationId xmlns:a16="http://schemas.microsoft.com/office/drawing/2014/main" id="{4CDE7BB7-31FF-B50E-B44D-3A188D858B89}"/>
                  </a:ext>
                </a:extLst>
              </p:cNvPr>
              <p:cNvPicPr/>
              <p:nvPr/>
            </p:nvPicPr>
            <p:blipFill>
              <a:blip r:embed="rId13"/>
              <a:stretch>
                <a:fillRect/>
              </a:stretch>
            </p:blipFill>
            <p:spPr>
              <a:xfrm>
                <a:off x="1498472" y="2311822"/>
                <a:ext cx="3977280" cy="9936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8" name="Ink 17">
                <a:extLst>
                  <a:ext uri="{FF2B5EF4-FFF2-40B4-BE49-F238E27FC236}">
                    <a16:creationId xmlns:a16="http://schemas.microsoft.com/office/drawing/2014/main" id="{63C9EE3E-1534-A744-7DD6-96D3D942FBB7}"/>
                  </a:ext>
                </a:extLst>
              </p14:cNvPr>
              <p14:cNvContentPartPr/>
              <p14:nvPr/>
            </p14:nvContentPartPr>
            <p14:xfrm>
              <a:off x="3020552" y="2652742"/>
              <a:ext cx="2886840" cy="62640"/>
            </p14:xfrm>
          </p:contentPart>
        </mc:Choice>
        <mc:Fallback>
          <p:pic>
            <p:nvPicPr>
              <p:cNvPr id="18" name="Ink 17">
                <a:extLst>
                  <a:ext uri="{FF2B5EF4-FFF2-40B4-BE49-F238E27FC236}">
                    <a16:creationId xmlns:a16="http://schemas.microsoft.com/office/drawing/2014/main" id="{63C9EE3E-1534-A744-7DD6-96D3D942FBB7}"/>
                  </a:ext>
                </a:extLst>
              </p:cNvPr>
              <p:cNvPicPr/>
              <p:nvPr/>
            </p:nvPicPr>
            <p:blipFill>
              <a:blip r:embed="rId15"/>
              <a:stretch>
                <a:fillRect/>
              </a:stretch>
            </p:blipFill>
            <p:spPr>
              <a:xfrm>
                <a:off x="3011552" y="2643742"/>
                <a:ext cx="2904480" cy="80280"/>
              </a:xfrm>
              <a:prstGeom prst="rect">
                <a:avLst/>
              </a:prstGeom>
            </p:spPr>
          </p:pic>
        </mc:Fallback>
      </mc:AlternateContent>
      <p:grpSp>
        <p:nvGrpSpPr>
          <p:cNvPr id="21" name="Group 20">
            <a:extLst>
              <a:ext uri="{FF2B5EF4-FFF2-40B4-BE49-F238E27FC236}">
                <a16:creationId xmlns:a16="http://schemas.microsoft.com/office/drawing/2014/main" id="{C547E724-245E-AD47-26B4-FE9C85E59CF8}"/>
              </a:ext>
            </a:extLst>
          </p:cNvPr>
          <p:cNvGrpSpPr/>
          <p:nvPr/>
        </p:nvGrpSpPr>
        <p:grpSpPr>
          <a:xfrm>
            <a:off x="584792" y="3002662"/>
            <a:ext cx="4578840" cy="108720"/>
            <a:chOff x="584792" y="3002662"/>
            <a:chExt cx="4578840" cy="108720"/>
          </a:xfrm>
        </p:grpSpPr>
        <mc:AlternateContent xmlns:mc="http://schemas.openxmlformats.org/markup-compatibility/2006">
          <mc:Choice xmlns:p14="http://schemas.microsoft.com/office/powerpoint/2010/main" Requires="p14">
            <p:contentPart p14:bwMode="auto" r:id="rId16">
              <p14:nvContentPartPr>
                <p14:cNvPr id="19" name="Ink 18">
                  <a:extLst>
                    <a:ext uri="{FF2B5EF4-FFF2-40B4-BE49-F238E27FC236}">
                      <a16:creationId xmlns:a16="http://schemas.microsoft.com/office/drawing/2014/main" id="{D879D5EE-7017-390B-E2CA-FB4029A1C5D0}"/>
                    </a:ext>
                  </a:extLst>
                </p14:cNvPr>
                <p14:cNvContentPartPr/>
                <p14:nvPr/>
              </p14:nvContentPartPr>
              <p14:xfrm>
                <a:off x="584792" y="3002662"/>
                <a:ext cx="3328560" cy="91440"/>
              </p14:xfrm>
            </p:contentPart>
          </mc:Choice>
          <mc:Fallback>
            <p:pic>
              <p:nvPicPr>
                <p:cNvPr id="19" name="Ink 18">
                  <a:extLst>
                    <a:ext uri="{FF2B5EF4-FFF2-40B4-BE49-F238E27FC236}">
                      <a16:creationId xmlns:a16="http://schemas.microsoft.com/office/drawing/2014/main" id="{D879D5EE-7017-390B-E2CA-FB4029A1C5D0}"/>
                    </a:ext>
                  </a:extLst>
                </p:cNvPr>
                <p:cNvPicPr/>
                <p:nvPr/>
              </p:nvPicPr>
              <p:blipFill>
                <a:blip r:embed="rId17"/>
                <a:stretch>
                  <a:fillRect/>
                </a:stretch>
              </p:blipFill>
              <p:spPr>
                <a:xfrm>
                  <a:off x="576152" y="2993662"/>
                  <a:ext cx="3346200" cy="10908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20" name="Ink 19">
                  <a:extLst>
                    <a:ext uri="{FF2B5EF4-FFF2-40B4-BE49-F238E27FC236}">
                      <a16:creationId xmlns:a16="http://schemas.microsoft.com/office/drawing/2014/main" id="{AEB607D5-2757-BAFB-E5E5-453002AA5DA1}"/>
                    </a:ext>
                  </a:extLst>
                </p14:cNvPr>
                <p14:cNvContentPartPr/>
                <p14:nvPr/>
              </p14:nvContentPartPr>
              <p14:xfrm>
                <a:off x="4501952" y="3029302"/>
                <a:ext cx="661680" cy="82080"/>
              </p14:xfrm>
            </p:contentPart>
          </mc:Choice>
          <mc:Fallback>
            <p:pic>
              <p:nvPicPr>
                <p:cNvPr id="20" name="Ink 19">
                  <a:extLst>
                    <a:ext uri="{FF2B5EF4-FFF2-40B4-BE49-F238E27FC236}">
                      <a16:creationId xmlns:a16="http://schemas.microsoft.com/office/drawing/2014/main" id="{AEB607D5-2757-BAFB-E5E5-453002AA5DA1}"/>
                    </a:ext>
                  </a:extLst>
                </p:cNvPr>
                <p:cNvPicPr/>
                <p:nvPr/>
              </p:nvPicPr>
              <p:blipFill>
                <a:blip r:embed="rId19"/>
                <a:stretch>
                  <a:fillRect/>
                </a:stretch>
              </p:blipFill>
              <p:spPr>
                <a:xfrm>
                  <a:off x="4492952" y="3020662"/>
                  <a:ext cx="679320" cy="99720"/>
                </a:xfrm>
                <a:prstGeom prst="rect">
                  <a:avLst/>
                </a:prstGeom>
              </p:spPr>
            </p:pic>
          </mc:Fallback>
        </mc:AlternateContent>
      </p:grpSp>
      <p:grpSp>
        <p:nvGrpSpPr>
          <p:cNvPr id="26" name="Group 25">
            <a:extLst>
              <a:ext uri="{FF2B5EF4-FFF2-40B4-BE49-F238E27FC236}">
                <a16:creationId xmlns:a16="http://schemas.microsoft.com/office/drawing/2014/main" id="{B75C3207-909B-C591-A720-23630DABB663}"/>
              </a:ext>
            </a:extLst>
          </p:cNvPr>
          <p:cNvGrpSpPr/>
          <p:nvPr/>
        </p:nvGrpSpPr>
        <p:grpSpPr>
          <a:xfrm>
            <a:off x="558512" y="3663262"/>
            <a:ext cx="5291280" cy="135720"/>
            <a:chOff x="558512" y="3663262"/>
            <a:chExt cx="5291280" cy="135720"/>
          </a:xfrm>
        </p:grpSpPr>
        <mc:AlternateContent xmlns:mc="http://schemas.openxmlformats.org/markup-compatibility/2006">
          <mc:Choice xmlns:p14="http://schemas.microsoft.com/office/powerpoint/2010/main" Requires="p14">
            <p:contentPart p14:bwMode="auto" r:id="rId20">
              <p14:nvContentPartPr>
                <p14:cNvPr id="23" name="Ink 22">
                  <a:extLst>
                    <a:ext uri="{FF2B5EF4-FFF2-40B4-BE49-F238E27FC236}">
                      <a16:creationId xmlns:a16="http://schemas.microsoft.com/office/drawing/2014/main" id="{71ABF34B-1611-1CAA-B30A-D26AD0F63F2F}"/>
                    </a:ext>
                  </a:extLst>
                </p14:cNvPr>
                <p14:cNvContentPartPr/>
                <p14:nvPr/>
              </p14:nvContentPartPr>
              <p14:xfrm>
                <a:off x="603872" y="3773422"/>
                <a:ext cx="1080" cy="5040"/>
              </p14:xfrm>
            </p:contentPart>
          </mc:Choice>
          <mc:Fallback>
            <p:pic>
              <p:nvPicPr>
                <p:cNvPr id="23" name="Ink 22">
                  <a:extLst>
                    <a:ext uri="{FF2B5EF4-FFF2-40B4-BE49-F238E27FC236}">
                      <a16:creationId xmlns:a16="http://schemas.microsoft.com/office/drawing/2014/main" id="{71ABF34B-1611-1CAA-B30A-D26AD0F63F2F}"/>
                    </a:ext>
                  </a:extLst>
                </p:cNvPr>
                <p:cNvPicPr/>
                <p:nvPr/>
              </p:nvPicPr>
              <p:blipFill>
                <a:blip r:embed="rId21"/>
                <a:stretch>
                  <a:fillRect/>
                </a:stretch>
              </p:blipFill>
              <p:spPr>
                <a:xfrm>
                  <a:off x="594872" y="3764422"/>
                  <a:ext cx="1872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24" name="Ink 23">
                  <a:extLst>
                    <a:ext uri="{FF2B5EF4-FFF2-40B4-BE49-F238E27FC236}">
                      <a16:creationId xmlns:a16="http://schemas.microsoft.com/office/drawing/2014/main" id="{11164C54-CAA4-5FA1-04AD-D21EDC34F824}"/>
                    </a:ext>
                  </a:extLst>
                </p14:cNvPr>
                <p14:cNvContentPartPr/>
                <p14:nvPr/>
              </p14:nvContentPartPr>
              <p14:xfrm>
                <a:off x="576152" y="3763342"/>
                <a:ext cx="18720" cy="12960"/>
              </p14:xfrm>
            </p:contentPart>
          </mc:Choice>
          <mc:Fallback>
            <p:pic>
              <p:nvPicPr>
                <p:cNvPr id="24" name="Ink 23">
                  <a:extLst>
                    <a:ext uri="{FF2B5EF4-FFF2-40B4-BE49-F238E27FC236}">
                      <a16:creationId xmlns:a16="http://schemas.microsoft.com/office/drawing/2014/main" id="{11164C54-CAA4-5FA1-04AD-D21EDC34F824}"/>
                    </a:ext>
                  </a:extLst>
                </p:cNvPr>
                <p:cNvPicPr/>
                <p:nvPr/>
              </p:nvPicPr>
              <p:blipFill>
                <a:blip r:embed="rId23"/>
                <a:stretch>
                  <a:fillRect/>
                </a:stretch>
              </p:blipFill>
              <p:spPr>
                <a:xfrm>
                  <a:off x="567512" y="3754342"/>
                  <a:ext cx="36360" cy="3060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25" name="Ink 24">
                  <a:extLst>
                    <a:ext uri="{FF2B5EF4-FFF2-40B4-BE49-F238E27FC236}">
                      <a16:creationId xmlns:a16="http://schemas.microsoft.com/office/drawing/2014/main" id="{400322B2-B9B3-01F1-780D-6B4CB2C6DF9D}"/>
                    </a:ext>
                  </a:extLst>
                </p14:cNvPr>
                <p14:cNvContentPartPr/>
                <p14:nvPr/>
              </p14:nvContentPartPr>
              <p14:xfrm>
                <a:off x="558512" y="3663262"/>
                <a:ext cx="5291280" cy="135720"/>
              </p14:xfrm>
            </p:contentPart>
          </mc:Choice>
          <mc:Fallback>
            <p:pic>
              <p:nvPicPr>
                <p:cNvPr id="25" name="Ink 24">
                  <a:extLst>
                    <a:ext uri="{FF2B5EF4-FFF2-40B4-BE49-F238E27FC236}">
                      <a16:creationId xmlns:a16="http://schemas.microsoft.com/office/drawing/2014/main" id="{400322B2-B9B3-01F1-780D-6B4CB2C6DF9D}"/>
                    </a:ext>
                  </a:extLst>
                </p:cNvPr>
                <p:cNvPicPr/>
                <p:nvPr/>
              </p:nvPicPr>
              <p:blipFill>
                <a:blip r:embed="rId25"/>
                <a:stretch>
                  <a:fillRect/>
                </a:stretch>
              </p:blipFill>
              <p:spPr>
                <a:xfrm>
                  <a:off x="549872" y="3654622"/>
                  <a:ext cx="5308920" cy="1533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6">
            <p14:nvContentPartPr>
              <p14:cNvPr id="27" name="Ink 26">
                <a:extLst>
                  <a:ext uri="{FF2B5EF4-FFF2-40B4-BE49-F238E27FC236}">
                    <a16:creationId xmlns:a16="http://schemas.microsoft.com/office/drawing/2014/main" id="{8E172D39-FFDF-A96A-47B5-4D641D2DAB31}"/>
                  </a:ext>
                </a:extLst>
              </p14:cNvPr>
              <p14:cNvContentPartPr/>
              <p14:nvPr/>
            </p14:nvContentPartPr>
            <p14:xfrm>
              <a:off x="561032" y="4032982"/>
              <a:ext cx="4963320" cy="108720"/>
            </p14:xfrm>
          </p:contentPart>
        </mc:Choice>
        <mc:Fallback>
          <p:pic>
            <p:nvPicPr>
              <p:cNvPr id="27" name="Ink 26">
                <a:extLst>
                  <a:ext uri="{FF2B5EF4-FFF2-40B4-BE49-F238E27FC236}">
                    <a16:creationId xmlns:a16="http://schemas.microsoft.com/office/drawing/2014/main" id="{8E172D39-FFDF-A96A-47B5-4D641D2DAB31}"/>
                  </a:ext>
                </a:extLst>
              </p:cNvPr>
              <p:cNvPicPr/>
              <p:nvPr/>
            </p:nvPicPr>
            <p:blipFill>
              <a:blip r:embed="rId27"/>
              <a:stretch>
                <a:fillRect/>
              </a:stretch>
            </p:blipFill>
            <p:spPr>
              <a:xfrm>
                <a:off x="552032" y="4023982"/>
                <a:ext cx="4980960" cy="12636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28" name="Ink 27">
                <a:extLst>
                  <a:ext uri="{FF2B5EF4-FFF2-40B4-BE49-F238E27FC236}">
                    <a16:creationId xmlns:a16="http://schemas.microsoft.com/office/drawing/2014/main" id="{66A86D34-0040-6FA8-A06F-4BCA02F06FD0}"/>
                  </a:ext>
                </a:extLst>
              </p14:cNvPr>
              <p14:cNvContentPartPr/>
              <p14:nvPr/>
            </p14:nvContentPartPr>
            <p14:xfrm>
              <a:off x="547352" y="4374262"/>
              <a:ext cx="1629000" cy="79200"/>
            </p14:xfrm>
          </p:contentPart>
        </mc:Choice>
        <mc:Fallback>
          <p:pic>
            <p:nvPicPr>
              <p:cNvPr id="28" name="Ink 27">
                <a:extLst>
                  <a:ext uri="{FF2B5EF4-FFF2-40B4-BE49-F238E27FC236}">
                    <a16:creationId xmlns:a16="http://schemas.microsoft.com/office/drawing/2014/main" id="{66A86D34-0040-6FA8-A06F-4BCA02F06FD0}"/>
                  </a:ext>
                </a:extLst>
              </p:cNvPr>
              <p:cNvPicPr/>
              <p:nvPr/>
            </p:nvPicPr>
            <p:blipFill>
              <a:blip r:embed="rId29"/>
              <a:stretch>
                <a:fillRect/>
              </a:stretch>
            </p:blipFill>
            <p:spPr>
              <a:xfrm>
                <a:off x="538712" y="4365262"/>
                <a:ext cx="1646640" cy="96840"/>
              </a:xfrm>
              <a:prstGeom prst="rect">
                <a:avLst/>
              </a:prstGeom>
            </p:spPr>
          </p:pic>
        </mc:Fallback>
      </mc:AlternateContent>
    </p:spTree>
    <p:extLst>
      <p:ext uri="{BB962C8B-B14F-4D97-AF65-F5344CB8AC3E}">
        <p14:creationId xmlns:p14="http://schemas.microsoft.com/office/powerpoint/2010/main" val="195846887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620A7DEA-950C-4954-B3B7-2672370FABF4}"/>
              </a:ext>
            </a:extLst>
          </p:cNvPr>
          <p:cNvSpPr/>
          <p:nvPr/>
        </p:nvSpPr>
        <p:spPr>
          <a:xfrm>
            <a:off x="228601" y="492099"/>
            <a:ext cx="5999819" cy="369332"/>
          </a:xfrm>
          <a:prstGeom prst="rect">
            <a:avLst/>
          </a:prstGeom>
        </p:spPr>
        <p:txBody>
          <a:bodyPr wrap="square">
            <a:spAutoFit/>
          </a:bodyPr>
          <a:lstStyle/>
          <a:p>
            <a:r>
              <a:rPr lang="en-US" sz="1800" b="1" dirty="0">
                <a:solidFill>
                  <a:schemeClr val="accent2">
                    <a:lumMod val="75000"/>
                  </a:schemeClr>
                </a:solidFill>
              </a:rPr>
              <a:t>Indexes</a:t>
            </a:r>
            <a:endParaRPr lang="en-IN" sz="1800" b="1" dirty="0">
              <a:solidFill>
                <a:schemeClr val="accent2">
                  <a:lumMod val="75000"/>
                </a:schemeClr>
              </a:solidFill>
            </a:endParaRPr>
          </a:p>
        </p:txBody>
      </p:sp>
      <p:cxnSp>
        <p:nvCxnSpPr>
          <p:cNvPr id="8" name="Straight Connector 7">
            <a:extLst>
              <a:ext uri="{FF2B5EF4-FFF2-40B4-BE49-F238E27FC236}">
                <a16:creationId xmlns:a16="http://schemas.microsoft.com/office/drawing/2014/main" id="{A4293697-6E2C-4331-B4E1-C58B355192F4}"/>
              </a:ext>
            </a:extLst>
          </p:cNvPr>
          <p:cNvCxnSpPr>
            <a:cxnSpLocks/>
          </p:cNvCxnSpPr>
          <p:nvPr/>
        </p:nvCxnSpPr>
        <p:spPr>
          <a:xfrm>
            <a:off x="-6231" y="990519"/>
            <a:ext cx="6225039"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close up of a logo&#10;&#10;Description automatically generated">
            <a:extLst>
              <a:ext uri="{FF2B5EF4-FFF2-40B4-BE49-F238E27FC236}">
                <a16:creationId xmlns:a16="http://schemas.microsoft.com/office/drawing/2014/main" id="{08D8E659-ABBD-4E58-8353-D33866EBB3E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4639" y="355593"/>
            <a:ext cx="700199" cy="1049222"/>
          </a:xfrm>
          <a:prstGeom prst="rect">
            <a:avLst/>
          </a:prstGeom>
        </p:spPr>
      </p:pic>
      <p:sp>
        <p:nvSpPr>
          <p:cNvPr id="10" name="Rectangle 9">
            <a:extLst>
              <a:ext uri="{FF2B5EF4-FFF2-40B4-BE49-F238E27FC236}">
                <a16:creationId xmlns:a16="http://schemas.microsoft.com/office/drawing/2014/main" id="{68CE83B1-4814-4C9B-8095-7F6242756005}"/>
              </a:ext>
            </a:extLst>
          </p:cNvPr>
          <p:cNvSpPr/>
          <p:nvPr/>
        </p:nvSpPr>
        <p:spPr>
          <a:xfrm>
            <a:off x="228601" y="192355"/>
            <a:ext cx="5622911" cy="369332"/>
          </a:xfrm>
          <a:prstGeom prst="rect">
            <a:avLst/>
          </a:prstGeom>
        </p:spPr>
        <p:txBody>
          <a:bodyPr wrap="square">
            <a:spAutoFit/>
          </a:bodyPr>
          <a:lstStyle/>
          <a:p>
            <a:r>
              <a:rPr lang="en-US" sz="1800" b="1" dirty="0">
                <a:solidFill>
                  <a:schemeClr val="accent1">
                    <a:lumMod val="75000"/>
                  </a:schemeClr>
                </a:solidFill>
              </a:rPr>
              <a:t>Database Management Systems</a:t>
            </a:r>
          </a:p>
        </p:txBody>
      </p:sp>
      <p:sp>
        <p:nvSpPr>
          <p:cNvPr id="12" name="TextBox 11"/>
          <p:cNvSpPr txBox="1"/>
          <p:nvPr/>
        </p:nvSpPr>
        <p:spPr>
          <a:xfrm>
            <a:off x="228601" y="1349690"/>
            <a:ext cx="5412346" cy="3512052"/>
          </a:xfrm>
          <a:prstGeom prst="rect">
            <a:avLst/>
          </a:prstGeom>
          <a:noFill/>
        </p:spPr>
        <p:txBody>
          <a:bodyPr wrap="square" rtlCol="0">
            <a:spAutoFit/>
          </a:bodyPr>
          <a:lstStyle/>
          <a:p>
            <a:pPr marL="214313" indent="-214313">
              <a:lnSpc>
                <a:spcPct val="150000"/>
              </a:lnSpc>
              <a:buFont typeface="Arial" panose="020B0604020202020204" pitchFamily="34" charset="0"/>
              <a:buChar char="•"/>
            </a:pPr>
            <a:r>
              <a:rPr lang="en-US" sz="1500" dirty="0"/>
              <a:t>Index is an auxiliary structure used for faster retrieval of records based on search criteria</a:t>
            </a:r>
          </a:p>
          <a:p>
            <a:pPr marL="214313" indent="-214313">
              <a:lnSpc>
                <a:spcPct val="150000"/>
              </a:lnSpc>
              <a:buFont typeface="Arial" panose="020B0604020202020204" pitchFamily="34" charset="0"/>
              <a:buChar char="•"/>
            </a:pPr>
            <a:r>
              <a:rPr lang="en-US" sz="1500" dirty="0"/>
              <a:t>A data ﬁle is used to store tuples of a table. </a:t>
            </a:r>
          </a:p>
          <a:p>
            <a:pPr marL="214313" indent="-214313">
              <a:lnSpc>
                <a:spcPct val="150000"/>
              </a:lnSpc>
              <a:buFont typeface="Arial" panose="020B0604020202020204" pitchFamily="34" charset="0"/>
              <a:buChar char="•"/>
            </a:pPr>
            <a:r>
              <a:rPr lang="en-US" sz="1500" dirty="0"/>
              <a:t>The data ﬁle may have one or more index ﬁles. </a:t>
            </a:r>
          </a:p>
          <a:p>
            <a:pPr marL="214313" indent="-214313">
              <a:lnSpc>
                <a:spcPct val="150000"/>
              </a:lnSpc>
              <a:buFont typeface="Arial" panose="020B0604020202020204" pitchFamily="34" charset="0"/>
              <a:buChar char="•"/>
            </a:pPr>
            <a:r>
              <a:rPr lang="en-US" sz="1500" dirty="0"/>
              <a:t>Each index ﬁle associates values of the search key with pointers to data-ﬁle records that have that value for the attribute(s) of the search key. </a:t>
            </a:r>
          </a:p>
          <a:p>
            <a:pPr marL="214313" indent="-214313">
              <a:lnSpc>
                <a:spcPct val="150000"/>
              </a:lnSpc>
              <a:buFont typeface="Arial" panose="020B0604020202020204" pitchFamily="34" charset="0"/>
              <a:buChar char="•"/>
            </a:pPr>
            <a:r>
              <a:rPr lang="en-US" sz="1500" dirty="0"/>
              <a:t>It is common to create a primary index on the primary key of a relation and to create secondary indexes on some of the other attributes. </a:t>
            </a:r>
            <a:endParaRPr lang="en-IN" sz="15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5809" y="1562193"/>
            <a:ext cx="2078831" cy="22717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65001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620A7DEA-950C-4954-B3B7-2672370FABF4}"/>
              </a:ext>
            </a:extLst>
          </p:cNvPr>
          <p:cNvSpPr/>
          <p:nvPr/>
        </p:nvSpPr>
        <p:spPr>
          <a:xfrm>
            <a:off x="228601" y="492099"/>
            <a:ext cx="5999819" cy="369332"/>
          </a:xfrm>
          <a:prstGeom prst="rect">
            <a:avLst/>
          </a:prstGeom>
        </p:spPr>
        <p:txBody>
          <a:bodyPr wrap="square">
            <a:spAutoFit/>
          </a:bodyPr>
          <a:lstStyle/>
          <a:p>
            <a:r>
              <a:rPr lang="en-US" sz="1800" b="1" dirty="0">
                <a:solidFill>
                  <a:schemeClr val="accent2">
                    <a:lumMod val="75000"/>
                  </a:schemeClr>
                </a:solidFill>
              </a:rPr>
              <a:t>Indexes</a:t>
            </a:r>
            <a:endParaRPr lang="en-IN" sz="1800" b="1" dirty="0">
              <a:solidFill>
                <a:schemeClr val="accent2">
                  <a:lumMod val="75000"/>
                </a:schemeClr>
              </a:solidFill>
            </a:endParaRPr>
          </a:p>
        </p:txBody>
      </p:sp>
      <p:cxnSp>
        <p:nvCxnSpPr>
          <p:cNvPr id="8" name="Straight Connector 7">
            <a:extLst>
              <a:ext uri="{FF2B5EF4-FFF2-40B4-BE49-F238E27FC236}">
                <a16:creationId xmlns:a16="http://schemas.microsoft.com/office/drawing/2014/main" id="{A4293697-6E2C-4331-B4E1-C58B355192F4}"/>
              </a:ext>
            </a:extLst>
          </p:cNvPr>
          <p:cNvCxnSpPr>
            <a:cxnSpLocks/>
          </p:cNvCxnSpPr>
          <p:nvPr/>
        </p:nvCxnSpPr>
        <p:spPr>
          <a:xfrm>
            <a:off x="-6231" y="990519"/>
            <a:ext cx="6225039"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close up of a logo&#10;&#10;Description automatically generated">
            <a:extLst>
              <a:ext uri="{FF2B5EF4-FFF2-40B4-BE49-F238E27FC236}">
                <a16:creationId xmlns:a16="http://schemas.microsoft.com/office/drawing/2014/main" id="{08D8E659-ABBD-4E58-8353-D33866EBB3E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4639" y="355593"/>
            <a:ext cx="700199" cy="1049222"/>
          </a:xfrm>
          <a:prstGeom prst="rect">
            <a:avLst/>
          </a:prstGeom>
        </p:spPr>
      </p:pic>
      <p:sp>
        <p:nvSpPr>
          <p:cNvPr id="10" name="Rectangle 9">
            <a:extLst>
              <a:ext uri="{FF2B5EF4-FFF2-40B4-BE49-F238E27FC236}">
                <a16:creationId xmlns:a16="http://schemas.microsoft.com/office/drawing/2014/main" id="{68CE83B1-4814-4C9B-8095-7F6242756005}"/>
              </a:ext>
            </a:extLst>
          </p:cNvPr>
          <p:cNvSpPr/>
          <p:nvPr/>
        </p:nvSpPr>
        <p:spPr>
          <a:xfrm>
            <a:off x="228601" y="192355"/>
            <a:ext cx="5622911" cy="369332"/>
          </a:xfrm>
          <a:prstGeom prst="rect">
            <a:avLst/>
          </a:prstGeom>
        </p:spPr>
        <p:txBody>
          <a:bodyPr wrap="square">
            <a:spAutoFit/>
          </a:bodyPr>
          <a:lstStyle/>
          <a:p>
            <a:r>
              <a:rPr lang="en-US" sz="1800" b="1" dirty="0">
                <a:solidFill>
                  <a:schemeClr val="accent1">
                    <a:lumMod val="75000"/>
                  </a:schemeClr>
                </a:solidFill>
              </a:rPr>
              <a:t>Database Management Systems</a:t>
            </a:r>
          </a:p>
        </p:txBody>
      </p:sp>
      <p:sp>
        <p:nvSpPr>
          <p:cNvPr id="12" name="TextBox 11"/>
          <p:cNvSpPr txBox="1"/>
          <p:nvPr/>
        </p:nvSpPr>
        <p:spPr>
          <a:xfrm>
            <a:off x="228601" y="1349690"/>
            <a:ext cx="5805054" cy="3858300"/>
          </a:xfrm>
          <a:prstGeom prst="rect">
            <a:avLst/>
          </a:prstGeom>
          <a:noFill/>
        </p:spPr>
        <p:txBody>
          <a:bodyPr wrap="square" rtlCol="0">
            <a:spAutoFit/>
          </a:bodyPr>
          <a:lstStyle/>
          <a:p>
            <a:pPr marL="214313" indent="-214313">
              <a:lnSpc>
                <a:spcPct val="150000"/>
              </a:lnSpc>
              <a:buFont typeface="Arial" panose="020B0604020202020204" pitchFamily="34" charset="0"/>
              <a:buChar char="•"/>
            </a:pPr>
            <a:r>
              <a:rPr lang="en-US" sz="1500" dirty="0"/>
              <a:t>A </a:t>
            </a:r>
            <a:r>
              <a:rPr lang="en-US" sz="1500" b="1" dirty="0"/>
              <a:t>primary index </a:t>
            </a:r>
            <a:r>
              <a:rPr lang="en-US" sz="1500" dirty="0"/>
              <a:t>is an ordered file whose records are of fixed length with two fields, and it acts like an access structure to efficiently search for and access the data records in a data file. </a:t>
            </a:r>
          </a:p>
          <a:p>
            <a:pPr marL="214313" indent="-214313">
              <a:lnSpc>
                <a:spcPct val="150000"/>
              </a:lnSpc>
              <a:buFont typeface="Arial" panose="020B0604020202020204" pitchFamily="34" charset="0"/>
              <a:buChar char="•"/>
            </a:pPr>
            <a:r>
              <a:rPr lang="en-US" sz="1500" dirty="0"/>
              <a:t>The first field is of the same data type as the ordering key field—called the primary key—of the data file, and the second field is a pointer to a disk block (a block address). </a:t>
            </a:r>
          </a:p>
          <a:p>
            <a:pPr marL="214313" indent="-214313">
              <a:lnSpc>
                <a:spcPct val="150000"/>
              </a:lnSpc>
              <a:buFont typeface="Arial" panose="020B0604020202020204" pitchFamily="34" charset="0"/>
              <a:buChar char="•"/>
            </a:pPr>
            <a:r>
              <a:rPr lang="en-US" sz="1500" dirty="0"/>
              <a:t>There is one index entry (or index record) in the index file for each block in the data file. </a:t>
            </a:r>
          </a:p>
          <a:p>
            <a:pPr marL="214313" indent="-214313">
              <a:lnSpc>
                <a:spcPct val="150000"/>
              </a:lnSpc>
              <a:buFont typeface="Arial" panose="020B0604020202020204" pitchFamily="34" charset="0"/>
              <a:buChar char="•"/>
            </a:pPr>
            <a:r>
              <a:rPr lang="en-US" sz="1500" dirty="0"/>
              <a:t>Each index entry has the value of the primary key field for the first record in a block and a pointer to that block as its two field values</a:t>
            </a:r>
            <a:endParaRPr lang="en-IN" sz="1500"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7739" y="1704229"/>
            <a:ext cx="2570321" cy="22769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7099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8"/>
          <p:cNvPicPr preferRelativeResize="0"/>
          <p:nvPr/>
        </p:nvPicPr>
        <p:blipFill rotWithShape="1">
          <a:blip r:embed="rId3">
            <a:alphaModFix/>
          </a:blip>
          <a:srcRect/>
          <a:stretch/>
        </p:blipFill>
        <p:spPr>
          <a:xfrm>
            <a:off x="7961376" y="112775"/>
            <a:ext cx="914400" cy="1368552"/>
          </a:xfrm>
          <a:prstGeom prst="rect">
            <a:avLst/>
          </a:prstGeom>
          <a:noFill/>
          <a:ln>
            <a:noFill/>
          </a:ln>
        </p:spPr>
      </p:pic>
      <p:sp>
        <p:nvSpPr>
          <p:cNvPr id="101" name="Google Shape;101;p8"/>
          <p:cNvSpPr txBox="1"/>
          <p:nvPr/>
        </p:nvSpPr>
        <p:spPr>
          <a:xfrm>
            <a:off x="289655" y="797051"/>
            <a:ext cx="7820659" cy="2967479"/>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400" b="1">
                <a:solidFill>
                  <a:srgbClr val="9F5800"/>
                </a:solidFill>
                <a:latin typeface="Times New Roman"/>
                <a:ea typeface="Times New Roman"/>
                <a:cs typeface="Times New Roman"/>
                <a:sym typeface="Times New Roman"/>
              </a:rPr>
              <a:t>Revoke </a:t>
            </a:r>
            <a:endParaRPr sz="2400">
              <a:solidFill>
                <a:schemeClr val="dk1"/>
              </a:solidFill>
              <a:latin typeface="Times New Roman"/>
              <a:ea typeface="Times New Roman"/>
              <a:cs typeface="Times New Roman"/>
              <a:sym typeface="Times New Roman"/>
            </a:endParaRPr>
          </a:p>
          <a:p>
            <a:pPr marL="22225" marR="0" lvl="0" indent="0" algn="l" rtl="0">
              <a:lnSpc>
                <a:spcPct val="100000"/>
              </a:lnSpc>
              <a:spcBef>
                <a:spcPts val="1470"/>
              </a:spcBef>
              <a:spcAft>
                <a:spcPts val="0"/>
              </a:spcAft>
              <a:buNone/>
            </a:pPr>
            <a:r>
              <a:rPr lang="en-US" sz="2000">
                <a:solidFill>
                  <a:schemeClr val="dk1"/>
                </a:solidFill>
                <a:latin typeface="Times New Roman"/>
                <a:ea typeface="Times New Roman"/>
                <a:cs typeface="Times New Roman"/>
                <a:sym typeface="Times New Roman"/>
              </a:rPr>
              <a:t>Revoke commands  are used to revoke the permission granted to users using Grant command</a:t>
            </a:r>
            <a:endParaRPr/>
          </a:p>
          <a:p>
            <a:pPr marL="22225" marR="0" lvl="0" indent="0" algn="l" rtl="0">
              <a:lnSpc>
                <a:spcPct val="100000"/>
              </a:lnSpc>
              <a:spcBef>
                <a:spcPts val="1470"/>
              </a:spcBef>
              <a:spcAft>
                <a:spcPts val="0"/>
              </a:spcAft>
              <a:buNone/>
            </a:pPr>
            <a:r>
              <a:rPr lang="en-US" sz="2000">
                <a:solidFill>
                  <a:schemeClr val="dk1"/>
                </a:solidFill>
                <a:latin typeface="Times New Roman"/>
                <a:ea typeface="Times New Roman"/>
                <a:cs typeface="Times New Roman"/>
                <a:sym typeface="Times New Roman"/>
              </a:rPr>
              <a:t>Syntax :</a:t>
            </a:r>
            <a:endParaRPr/>
          </a:p>
          <a:p>
            <a:pPr marL="367665" marR="0" lvl="1" indent="-345440" algn="l" rtl="0">
              <a:spcBef>
                <a:spcPts val="1470"/>
              </a:spcBef>
              <a:spcAft>
                <a:spcPts val="0"/>
              </a:spcAft>
              <a:buNone/>
            </a:pPr>
            <a:r>
              <a:rPr lang="en-US" sz="2000" b="0" i="0" u="none" strike="noStrike" cap="none">
                <a:solidFill>
                  <a:schemeClr val="dk1"/>
                </a:solidFill>
                <a:latin typeface="Times New Roman"/>
                <a:ea typeface="Times New Roman"/>
                <a:cs typeface="Times New Roman"/>
                <a:sym typeface="Times New Roman"/>
              </a:rPr>
              <a:t>	</a:t>
            </a:r>
            <a:r>
              <a:rPr lang="en-US" sz="2000" b="1" i="0" u="none" strike="noStrike" cap="none">
                <a:solidFill>
                  <a:schemeClr val="dk1"/>
                </a:solidFill>
                <a:latin typeface="Times New Roman"/>
                <a:ea typeface="Times New Roman"/>
                <a:cs typeface="Times New Roman"/>
                <a:sym typeface="Times New Roman"/>
              </a:rPr>
              <a:t>REVOKE [GRANT OPTION FOR] privileges ON object FROM users {RESTRICT | CASCADE}</a:t>
            </a:r>
            <a:endParaRPr/>
          </a:p>
          <a:p>
            <a:pPr marL="367665" marR="0" lvl="1" indent="-345440" algn="l" rtl="0">
              <a:spcBef>
                <a:spcPts val="1470"/>
              </a:spcBef>
              <a:spcAft>
                <a:spcPts val="0"/>
              </a:spcAft>
              <a:buNone/>
            </a:pPr>
            <a:endParaRPr sz="1800" b="0" i="0" u="none" strike="noStrike" cap="none">
              <a:solidFill>
                <a:srgbClr val="333399"/>
              </a:solidFill>
              <a:latin typeface="Tahoma"/>
              <a:ea typeface="Tahoma"/>
              <a:cs typeface="Tahoma"/>
              <a:sym typeface="Tahoma"/>
            </a:endParaRPr>
          </a:p>
        </p:txBody>
      </p:sp>
      <p:sp>
        <p:nvSpPr>
          <p:cNvPr id="102" name="Google Shape;102;p8"/>
          <p:cNvSpPr txBox="1">
            <a:spLocks noGrp="1"/>
          </p:cNvSpPr>
          <p:nvPr>
            <p:ph type="title"/>
          </p:nvPr>
        </p:nvSpPr>
        <p:spPr>
          <a:xfrm>
            <a:off x="385368" y="269494"/>
            <a:ext cx="4090035" cy="3911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400">
                <a:solidFill>
                  <a:srgbClr val="2D75B5"/>
                </a:solidFill>
              </a:rPr>
              <a:t>Database Management Systems</a:t>
            </a:r>
            <a:endParaRPr sz="240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620A7DEA-950C-4954-B3B7-2672370FABF4}"/>
              </a:ext>
            </a:extLst>
          </p:cNvPr>
          <p:cNvSpPr/>
          <p:nvPr/>
        </p:nvSpPr>
        <p:spPr>
          <a:xfrm>
            <a:off x="228601" y="492099"/>
            <a:ext cx="5999819" cy="369332"/>
          </a:xfrm>
          <a:prstGeom prst="rect">
            <a:avLst/>
          </a:prstGeom>
        </p:spPr>
        <p:txBody>
          <a:bodyPr wrap="square">
            <a:spAutoFit/>
          </a:bodyPr>
          <a:lstStyle/>
          <a:p>
            <a:r>
              <a:rPr lang="en-US" sz="1800" b="1" dirty="0">
                <a:solidFill>
                  <a:schemeClr val="accent2">
                    <a:lumMod val="75000"/>
                  </a:schemeClr>
                </a:solidFill>
              </a:rPr>
              <a:t>Example of cost based optimization</a:t>
            </a:r>
            <a:endParaRPr lang="en-IN" sz="1800" b="1" dirty="0">
              <a:solidFill>
                <a:schemeClr val="accent2">
                  <a:lumMod val="75000"/>
                </a:schemeClr>
              </a:solidFill>
            </a:endParaRPr>
          </a:p>
        </p:txBody>
      </p:sp>
      <p:cxnSp>
        <p:nvCxnSpPr>
          <p:cNvPr id="8" name="Straight Connector 7">
            <a:extLst>
              <a:ext uri="{FF2B5EF4-FFF2-40B4-BE49-F238E27FC236}">
                <a16:creationId xmlns:a16="http://schemas.microsoft.com/office/drawing/2014/main" id="{A4293697-6E2C-4331-B4E1-C58B355192F4}"/>
              </a:ext>
            </a:extLst>
          </p:cNvPr>
          <p:cNvCxnSpPr>
            <a:cxnSpLocks/>
          </p:cNvCxnSpPr>
          <p:nvPr/>
        </p:nvCxnSpPr>
        <p:spPr>
          <a:xfrm>
            <a:off x="-6231" y="990519"/>
            <a:ext cx="6225039"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close up of a logo&#10;&#10;Description automatically generated">
            <a:extLst>
              <a:ext uri="{FF2B5EF4-FFF2-40B4-BE49-F238E27FC236}">
                <a16:creationId xmlns:a16="http://schemas.microsoft.com/office/drawing/2014/main" id="{08D8E659-ABBD-4E58-8353-D33866EBB3E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4639" y="355593"/>
            <a:ext cx="700199" cy="1049222"/>
          </a:xfrm>
          <a:prstGeom prst="rect">
            <a:avLst/>
          </a:prstGeom>
        </p:spPr>
      </p:pic>
      <p:sp>
        <p:nvSpPr>
          <p:cNvPr id="10" name="Rectangle 9">
            <a:extLst>
              <a:ext uri="{FF2B5EF4-FFF2-40B4-BE49-F238E27FC236}">
                <a16:creationId xmlns:a16="http://schemas.microsoft.com/office/drawing/2014/main" id="{68CE83B1-4814-4C9B-8095-7F6242756005}"/>
              </a:ext>
            </a:extLst>
          </p:cNvPr>
          <p:cNvSpPr/>
          <p:nvPr/>
        </p:nvSpPr>
        <p:spPr>
          <a:xfrm>
            <a:off x="228601" y="192355"/>
            <a:ext cx="5622911" cy="369332"/>
          </a:xfrm>
          <a:prstGeom prst="rect">
            <a:avLst/>
          </a:prstGeom>
        </p:spPr>
        <p:txBody>
          <a:bodyPr wrap="square">
            <a:spAutoFit/>
          </a:bodyPr>
          <a:lstStyle/>
          <a:p>
            <a:r>
              <a:rPr lang="en-US" sz="1800" b="1" dirty="0">
                <a:solidFill>
                  <a:schemeClr val="accent1">
                    <a:lumMod val="75000"/>
                  </a:schemeClr>
                </a:solidFill>
              </a:rPr>
              <a:t>Database Management Systems</a:t>
            </a:r>
          </a:p>
        </p:txBody>
      </p:sp>
      <p:sp>
        <p:nvSpPr>
          <p:cNvPr id="12" name="TextBox 11"/>
          <p:cNvSpPr txBox="1"/>
          <p:nvPr/>
        </p:nvSpPr>
        <p:spPr>
          <a:xfrm>
            <a:off x="228602" y="1166164"/>
            <a:ext cx="7102698" cy="3785652"/>
          </a:xfrm>
          <a:prstGeom prst="rect">
            <a:avLst/>
          </a:prstGeom>
          <a:noFill/>
        </p:spPr>
        <p:txBody>
          <a:bodyPr wrap="square" rtlCol="0">
            <a:spAutoFit/>
          </a:bodyPr>
          <a:lstStyle/>
          <a:p>
            <a:r>
              <a:rPr lang="en-US" sz="1200" dirty="0"/>
              <a:t>Number of records = 30,000</a:t>
            </a:r>
            <a:endParaRPr lang="en-IN" sz="1200" dirty="0"/>
          </a:p>
          <a:p>
            <a:r>
              <a:rPr lang="en-US" sz="1200" dirty="0"/>
              <a:t>Record length = 100 bytes</a:t>
            </a:r>
            <a:endParaRPr lang="en-IN" sz="1200" dirty="0"/>
          </a:p>
          <a:p>
            <a:r>
              <a:rPr lang="en-US" sz="1200" dirty="0"/>
              <a:t>Block size = 1024 bytes</a:t>
            </a:r>
            <a:endParaRPr lang="en-IN" sz="1200" dirty="0"/>
          </a:p>
          <a:p>
            <a:r>
              <a:rPr lang="en-US" sz="1200" dirty="0"/>
              <a:t>Blocking factor for data record= 1024/100 = 10</a:t>
            </a:r>
            <a:endParaRPr lang="en-IN" sz="1200" dirty="0"/>
          </a:p>
          <a:p>
            <a:r>
              <a:rPr lang="en-US" sz="1200" dirty="0"/>
              <a:t>Number of blocks required to store 30,000 records = 30000/10 = 3000</a:t>
            </a:r>
            <a:endParaRPr lang="en-IN" sz="1200" dirty="0"/>
          </a:p>
          <a:p>
            <a:r>
              <a:rPr lang="en-US" sz="1200" dirty="0"/>
              <a:t> </a:t>
            </a:r>
            <a:endParaRPr lang="en-IN" sz="1200" dirty="0"/>
          </a:p>
          <a:p>
            <a:r>
              <a:rPr lang="en-US" sz="1200" dirty="0"/>
              <a:t>A binary search of 3000 blocks will require log</a:t>
            </a:r>
            <a:r>
              <a:rPr lang="en-US" sz="1200" baseline="-25000" dirty="0"/>
              <a:t>2 </a:t>
            </a:r>
            <a:r>
              <a:rPr lang="en-US" sz="1200" dirty="0"/>
              <a:t>3000 = 12 block access</a:t>
            </a:r>
            <a:endParaRPr lang="en-IN" sz="1200" dirty="0"/>
          </a:p>
          <a:p>
            <a:r>
              <a:rPr lang="en-US" sz="1200" dirty="0"/>
              <a:t> </a:t>
            </a:r>
            <a:endParaRPr lang="en-IN" sz="1200" dirty="0"/>
          </a:p>
          <a:p>
            <a:r>
              <a:rPr lang="en-US" sz="1200" dirty="0"/>
              <a:t>Length of the ordering key = 9 bytes</a:t>
            </a:r>
            <a:endParaRPr lang="en-IN" sz="1200" dirty="0"/>
          </a:p>
          <a:p>
            <a:r>
              <a:rPr lang="en-US" sz="1200" dirty="0"/>
              <a:t>Length of the block address field = 6 bytes</a:t>
            </a:r>
            <a:endParaRPr lang="en-IN" sz="1200" dirty="0"/>
          </a:p>
          <a:p>
            <a:r>
              <a:rPr lang="en-US" sz="1200" dirty="0"/>
              <a:t>Record length of the index file = 9+6 = 15 bytes</a:t>
            </a:r>
            <a:endParaRPr lang="en-IN" sz="1200" dirty="0"/>
          </a:p>
          <a:p>
            <a:r>
              <a:rPr lang="en-US" sz="1200" dirty="0"/>
              <a:t> </a:t>
            </a:r>
            <a:endParaRPr lang="en-IN" sz="1200" dirty="0"/>
          </a:p>
          <a:p>
            <a:r>
              <a:rPr lang="en-US" sz="1200" dirty="0"/>
              <a:t>Blocking factor for the index file = 1024/15 = 68</a:t>
            </a:r>
            <a:endParaRPr lang="en-IN" sz="1200" dirty="0"/>
          </a:p>
          <a:p>
            <a:r>
              <a:rPr lang="en-US" sz="1200" dirty="0"/>
              <a:t>Number of entries in the index file = Number of blocks = 3000</a:t>
            </a:r>
            <a:endParaRPr lang="en-IN" sz="1200" dirty="0"/>
          </a:p>
          <a:p>
            <a:r>
              <a:rPr lang="en-US" sz="1200" dirty="0"/>
              <a:t>Number of blocks required for storing index information = 3000/68 = 45</a:t>
            </a:r>
            <a:endParaRPr lang="en-IN" sz="1200" dirty="0"/>
          </a:p>
          <a:p>
            <a:r>
              <a:rPr lang="en-US" sz="1200" dirty="0"/>
              <a:t> </a:t>
            </a:r>
            <a:endParaRPr lang="en-IN" sz="1200" dirty="0"/>
          </a:p>
          <a:p>
            <a:r>
              <a:rPr lang="en-US" sz="1200" dirty="0"/>
              <a:t>A binary search on the index file will require log</a:t>
            </a:r>
            <a:r>
              <a:rPr lang="en-US" sz="1200" baseline="-25000" dirty="0"/>
              <a:t>2 </a:t>
            </a:r>
            <a:r>
              <a:rPr lang="en-US" sz="1200" dirty="0"/>
              <a:t>45 = 6 block access</a:t>
            </a:r>
            <a:endParaRPr lang="en-IN" sz="1200" dirty="0"/>
          </a:p>
          <a:p>
            <a:r>
              <a:rPr lang="en-US" sz="1200" dirty="0"/>
              <a:t> </a:t>
            </a:r>
            <a:endParaRPr lang="en-IN" sz="1200" dirty="0"/>
          </a:p>
          <a:p>
            <a:r>
              <a:rPr lang="en-US" sz="1200" dirty="0"/>
              <a:t>To retrieve data from the data file will require 1 additional block access for a total of 6 + 1 = 7 block accesses</a:t>
            </a:r>
            <a:endParaRPr lang="en-IN" sz="1200" dirty="0"/>
          </a:p>
        </p:txBody>
      </p:sp>
    </p:spTree>
    <p:extLst>
      <p:ext uri="{BB962C8B-B14F-4D97-AF65-F5344CB8AC3E}">
        <p14:creationId xmlns:p14="http://schemas.microsoft.com/office/powerpoint/2010/main" val="394693709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620A7DEA-950C-4954-B3B7-2672370FABF4}"/>
              </a:ext>
            </a:extLst>
          </p:cNvPr>
          <p:cNvSpPr/>
          <p:nvPr/>
        </p:nvSpPr>
        <p:spPr>
          <a:xfrm>
            <a:off x="228601" y="492099"/>
            <a:ext cx="5999819" cy="369332"/>
          </a:xfrm>
          <a:prstGeom prst="rect">
            <a:avLst/>
          </a:prstGeom>
        </p:spPr>
        <p:txBody>
          <a:bodyPr wrap="square">
            <a:spAutoFit/>
          </a:bodyPr>
          <a:lstStyle/>
          <a:p>
            <a:r>
              <a:rPr lang="en-US" sz="1800" b="1" dirty="0">
                <a:solidFill>
                  <a:schemeClr val="accent2">
                    <a:lumMod val="75000"/>
                  </a:schemeClr>
                </a:solidFill>
              </a:rPr>
              <a:t>DDL for creating Indexes</a:t>
            </a:r>
            <a:endParaRPr lang="en-IN" sz="1800" b="1" dirty="0">
              <a:solidFill>
                <a:schemeClr val="accent2">
                  <a:lumMod val="75000"/>
                </a:schemeClr>
              </a:solidFill>
            </a:endParaRPr>
          </a:p>
        </p:txBody>
      </p:sp>
      <p:cxnSp>
        <p:nvCxnSpPr>
          <p:cNvPr id="8" name="Straight Connector 7">
            <a:extLst>
              <a:ext uri="{FF2B5EF4-FFF2-40B4-BE49-F238E27FC236}">
                <a16:creationId xmlns:a16="http://schemas.microsoft.com/office/drawing/2014/main" id="{A4293697-6E2C-4331-B4E1-C58B355192F4}"/>
              </a:ext>
            </a:extLst>
          </p:cNvPr>
          <p:cNvCxnSpPr>
            <a:cxnSpLocks/>
          </p:cNvCxnSpPr>
          <p:nvPr/>
        </p:nvCxnSpPr>
        <p:spPr>
          <a:xfrm>
            <a:off x="-6231" y="990519"/>
            <a:ext cx="6225039"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close up of a logo&#10;&#10;Description automatically generated">
            <a:extLst>
              <a:ext uri="{FF2B5EF4-FFF2-40B4-BE49-F238E27FC236}">
                <a16:creationId xmlns:a16="http://schemas.microsoft.com/office/drawing/2014/main" id="{08D8E659-ABBD-4E58-8353-D33866EBB3E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4639" y="355593"/>
            <a:ext cx="700199" cy="1049222"/>
          </a:xfrm>
          <a:prstGeom prst="rect">
            <a:avLst/>
          </a:prstGeom>
        </p:spPr>
      </p:pic>
      <p:sp>
        <p:nvSpPr>
          <p:cNvPr id="10" name="Rectangle 9">
            <a:extLst>
              <a:ext uri="{FF2B5EF4-FFF2-40B4-BE49-F238E27FC236}">
                <a16:creationId xmlns:a16="http://schemas.microsoft.com/office/drawing/2014/main" id="{68CE83B1-4814-4C9B-8095-7F6242756005}"/>
              </a:ext>
            </a:extLst>
          </p:cNvPr>
          <p:cNvSpPr/>
          <p:nvPr/>
        </p:nvSpPr>
        <p:spPr>
          <a:xfrm>
            <a:off x="228601" y="192355"/>
            <a:ext cx="5622911" cy="369332"/>
          </a:xfrm>
          <a:prstGeom prst="rect">
            <a:avLst/>
          </a:prstGeom>
        </p:spPr>
        <p:txBody>
          <a:bodyPr wrap="square">
            <a:spAutoFit/>
          </a:bodyPr>
          <a:lstStyle/>
          <a:p>
            <a:r>
              <a:rPr lang="en-US" sz="1800" b="1" dirty="0">
                <a:solidFill>
                  <a:schemeClr val="accent1">
                    <a:lumMod val="75000"/>
                  </a:schemeClr>
                </a:solidFill>
              </a:rPr>
              <a:t>Database Management Systems</a:t>
            </a:r>
          </a:p>
        </p:txBody>
      </p:sp>
      <p:sp>
        <p:nvSpPr>
          <p:cNvPr id="12" name="TextBox 11"/>
          <p:cNvSpPr txBox="1"/>
          <p:nvPr/>
        </p:nvSpPr>
        <p:spPr>
          <a:xfrm>
            <a:off x="228602" y="1020697"/>
            <a:ext cx="7102698" cy="3785652"/>
          </a:xfrm>
          <a:prstGeom prst="rect">
            <a:avLst/>
          </a:prstGeom>
          <a:noFill/>
        </p:spPr>
        <p:txBody>
          <a:bodyPr wrap="square" rtlCol="0">
            <a:spAutoFit/>
          </a:bodyPr>
          <a:lstStyle/>
          <a:p>
            <a:r>
              <a:rPr lang="en-US" sz="1200" dirty="0"/>
              <a:t>Create table Customer2 (</a:t>
            </a:r>
            <a:r>
              <a:rPr lang="en-US" sz="1200" dirty="0" err="1"/>
              <a:t>CustId</a:t>
            </a:r>
            <a:r>
              <a:rPr lang="en-US" sz="1200" dirty="0"/>
              <a:t> </a:t>
            </a:r>
            <a:r>
              <a:rPr lang="en-US" sz="1200" dirty="0" err="1"/>
              <a:t>int</a:t>
            </a:r>
            <a:r>
              <a:rPr lang="en-US" sz="1200" dirty="0"/>
              <a:t> not null,                       </a:t>
            </a:r>
          </a:p>
          <a:p>
            <a:r>
              <a:rPr lang="en-US" sz="1200" dirty="0"/>
              <a:t>                                             </a:t>
            </a:r>
            <a:r>
              <a:rPr lang="en-US" sz="1200" dirty="0" err="1"/>
              <a:t>CustName</a:t>
            </a:r>
            <a:r>
              <a:rPr lang="en-US" sz="1200" dirty="0"/>
              <a:t> varchar(50) not null,                       </a:t>
            </a:r>
          </a:p>
          <a:p>
            <a:r>
              <a:rPr lang="en-US" sz="1200" dirty="0"/>
              <a:t>                                             Address  varchar(50) not null,                       </a:t>
            </a:r>
          </a:p>
          <a:p>
            <a:r>
              <a:rPr lang="en-US" sz="1200" dirty="0"/>
              <a:t>                                            City  varchar(50) not null,                       </a:t>
            </a:r>
          </a:p>
          <a:p>
            <a:r>
              <a:rPr lang="en-US" sz="1200" dirty="0"/>
              <a:t>                                            State  varchar(50) not null,                       </a:t>
            </a:r>
          </a:p>
          <a:p>
            <a:r>
              <a:rPr lang="en-US" sz="1200" dirty="0"/>
              <a:t>                                            </a:t>
            </a:r>
            <a:r>
              <a:rPr lang="en-US" sz="1200" dirty="0" err="1"/>
              <a:t>PostalCode</a:t>
            </a:r>
            <a:r>
              <a:rPr lang="en-US" sz="1200" dirty="0"/>
              <a:t>  varchar(50) not null,                       </a:t>
            </a:r>
          </a:p>
          <a:p>
            <a:r>
              <a:rPr lang="en-US" sz="1200" dirty="0"/>
              <a:t>                                            primary key (</a:t>
            </a:r>
            <a:r>
              <a:rPr lang="en-US" sz="1200" dirty="0" err="1"/>
              <a:t>custid</a:t>
            </a:r>
            <a:r>
              <a:rPr lang="en-US" sz="1200" dirty="0"/>
              <a:t>));</a:t>
            </a:r>
          </a:p>
          <a:p>
            <a:endParaRPr lang="en-US" sz="1200" dirty="0"/>
          </a:p>
          <a:p>
            <a:r>
              <a:rPr lang="en-US" sz="1200" dirty="0"/>
              <a:t>show index from customer2;</a:t>
            </a:r>
          </a:p>
          <a:p>
            <a:endParaRPr lang="en-US" sz="1200" dirty="0"/>
          </a:p>
          <a:p>
            <a:endParaRPr lang="en-US" sz="1200" dirty="0"/>
          </a:p>
          <a:p>
            <a:endParaRPr lang="en-US" sz="1200" dirty="0"/>
          </a:p>
          <a:p>
            <a:endParaRPr lang="en-US" sz="1200" dirty="0"/>
          </a:p>
          <a:p>
            <a:endParaRPr lang="en-US" sz="1200" dirty="0"/>
          </a:p>
          <a:p>
            <a:r>
              <a:rPr lang="en-US" sz="1200" dirty="0"/>
              <a:t>create index </a:t>
            </a:r>
            <a:r>
              <a:rPr lang="en-US" sz="1200" dirty="0" err="1"/>
              <a:t>CustomerName_Idx</a:t>
            </a:r>
            <a:r>
              <a:rPr lang="en-US" sz="1200" dirty="0"/>
              <a:t> on customer2(</a:t>
            </a:r>
            <a:r>
              <a:rPr lang="en-US" sz="1200" dirty="0" err="1"/>
              <a:t>CustName</a:t>
            </a:r>
            <a:r>
              <a:rPr lang="en-US" sz="1200" dirty="0"/>
              <a:t>);</a:t>
            </a:r>
          </a:p>
          <a:p>
            <a:endParaRPr lang="en-US" sz="1200" dirty="0"/>
          </a:p>
          <a:p>
            <a:r>
              <a:rPr lang="en-US" sz="1200" dirty="0"/>
              <a:t>show index from customer2;</a:t>
            </a:r>
          </a:p>
          <a:p>
            <a:r>
              <a:rPr lang="en-US" sz="1200" dirty="0"/>
              <a:t> </a:t>
            </a:r>
          </a:p>
          <a:p>
            <a:endParaRPr lang="en-US" sz="1200" dirty="0"/>
          </a:p>
          <a:p>
            <a:endParaRPr lang="en-IN" sz="1200"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036" y="2757637"/>
            <a:ext cx="4779169" cy="742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3970" y="4224489"/>
            <a:ext cx="6036469" cy="857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1000986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620A7DEA-950C-4954-B3B7-2672370FABF4}"/>
              </a:ext>
            </a:extLst>
          </p:cNvPr>
          <p:cNvSpPr/>
          <p:nvPr/>
        </p:nvSpPr>
        <p:spPr>
          <a:xfrm>
            <a:off x="228601" y="492099"/>
            <a:ext cx="5999819" cy="369332"/>
          </a:xfrm>
          <a:prstGeom prst="rect">
            <a:avLst/>
          </a:prstGeom>
        </p:spPr>
        <p:txBody>
          <a:bodyPr wrap="square">
            <a:spAutoFit/>
          </a:bodyPr>
          <a:lstStyle/>
          <a:p>
            <a:r>
              <a:rPr lang="en-IN" sz="1800" b="1" dirty="0">
                <a:solidFill>
                  <a:schemeClr val="accent2">
                    <a:lumMod val="75000"/>
                  </a:schemeClr>
                </a:solidFill>
              </a:rPr>
              <a:t>Query execution plan</a:t>
            </a:r>
          </a:p>
        </p:txBody>
      </p:sp>
      <p:cxnSp>
        <p:nvCxnSpPr>
          <p:cNvPr id="8" name="Straight Connector 7">
            <a:extLst>
              <a:ext uri="{FF2B5EF4-FFF2-40B4-BE49-F238E27FC236}">
                <a16:creationId xmlns:a16="http://schemas.microsoft.com/office/drawing/2014/main" id="{A4293697-6E2C-4331-B4E1-C58B355192F4}"/>
              </a:ext>
            </a:extLst>
          </p:cNvPr>
          <p:cNvCxnSpPr>
            <a:cxnSpLocks/>
          </p:cNvCxnSpPr>
          <p:nvPr/>
        </p:nvCxnSpPr>
        <p:spPr>
          <a:xfrm>
            <a:off x="-6231" y="990519"/>
            <a:ext cx="6225039"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close up of a logo&#10;&#10;Description automatically generated">
            <a:extLst>
              <a:ext uri="{FF2B5EF4-FFF2-40B4-BE49-F238E27FC236}">
                <a16:creationId xmlns:a16="http://schemas.microsoft.com/office/drawing/2014/main" id="{08D8E659-ABBD-4E58-8353-D33866EBB3E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4639" y="355593"/>
            <a:ext cx="700199" cy="1049222"/>
          </a:xfrm>
          <a:prstGeom prst="rect">
            <a:avLst/>
          </a:prstGeom>
        </p:spPr>
      </p:pic>
      <p:sp>
        <p:nvSpPr>
          <p:cNvPr id="10" name="Rectangle 9">
            <a:extLst>
              <a:ext uri="{FF2B5EF4-FFF2-40B4-BE49-F238E27FC236}">
                <a16:creationId xmlns:a16="http://schemas.microsoft.com/office/drawing/2014/main" id="{68CE83B1-4814-4C9B-8095-7F6242756005}"/>
              </a:ext>
            </a:extLst>
          </p:cNvPr>
          <p:cNvSpPr/>
          <p:nvPr/>
        </p:nvSpPr>
        <p:spPr>
          <a:xfrm>
            <a:off x="228601" y="192355"/>
            <a:ext cx="5622911" cy="369332"/>
          </a:xfrm>
          <a:prstGeom prst="rect">
            <a:avLst/>
          </a:prstGeom>
        </p:spPr>
        <p:txBody>
          <a:bodyPr wrap="square">
            <a:spAutoFit/>
          </a:bodyPr>
          <a:lstStyle/>
          <a:p>
            <a:r>
              <a:rPr lang="en-US" sz="1800" b="1" dirty="0">
                <a:solidFill>
                  <a:schemeClr val="accent1">
                    <a:lumMod val="75000"/>
                  </a:schemeClr>
                </a:solidFill>
              </a:rPr>
              <a:t>Database Management Systems</a:t>
            </a:r>
          </a:p>
        </p:txBody>
      </p:sp>
      <p:sp>
        <p:nvSpPr>
          <p:cNvPr id="12" name="TextBox 11"/>
          <p:cNvSpPr txBox="1"/>
          <p:nvPr/>
        </p:nvSpPr>
        <p:spPr>
          <a:xfrm>
            <a:off x="228602" y="1076113"/>
            <a:ext cx="7102698" cy="3046988"/>
          </a:xfrm>
          <a:prstGeom prst="rect">
            <a:avLst/>
          </a:prstGeom>
          <a:noFill/>
        </p:spPr>
        <p:txBody>
          <a:bodyPr wrap="square" rtlCol="0">
            <a:spAutoFit/>
          </a:bodyPr>
          <a:lstStyle/>
          <a:p>
            <a:r>
              <a:rPr lang="en-US" sz="1200" dirty="0"/>
              <a:t>select * from Customer2 where </a:t>
            </a:r>
            <a:r>
              <a:rPr lang="en-US" sz="1200" dirty="0" err="1"/>
              <a:t>CustName</a:t>
            </a:r>
            <a:r>
              <a:rPr lang="en-US" sz="1200" dirty="0"/>
              <a:t> = '829869ABC' ;</a:t>
            </a:r>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r>
              <a:rPr lang="en-US" sz="1200" dirty="0"/>
              <a:t>select * from Customer2 where </a:t>
            </a:r>
            <a:r>
              <a:rPr lang="en-US" sz="1200" dirty="0" err="1"/>
              <a:t>CustName</a:t>
            </a:r>
            <a:r>
              <a:rPr lang="en-US" sz="1200" dirty="0"/>
              <a:t> like '95%ABC' ;</a:t>
            </a:r>
          </a:p>
          <a:p>
            <a:endParaRPr lang="en-US" sz="1200" dirty="0"/>
          </a:p>
          <a:p>
            <a:endParaRPr lang="en-US" sz="1200" dirty="0"/>
          </a:p>
          <a:p>
            <a:endParaRPr lang="en-US" sz="1200" dirty="0"/>
          </a:p>
          <a:p>
            <a:endParaRPr lang="en-IN" sz="1200" dirty="0"/>
          </a:p>
        </p:txBody>
      </p:sp>
      <p:pic>
        <p:nvPicPr>
          <p:cNvPr id="307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1" y="1404815"/>
            <a:ext cx="2143125" cy="1685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8"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5272" y="3304463"/>
            <a:ext cx="1514475" cy="17573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0502024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620A7DEA-950C-4954-B3B7-2672370FABF4}"/>
              </a:ext>
            </a:extLst>
          </p:cNvPr>
          <p:cNvSpPr/>
          <p:nvPr/>
        </p:nvSpPr>
        <p:spPr>
          <a:xfrm>
            <a:off x="228601" y="492099"/>
            <a:ext cx="5999819" cy="369332"/>
          </a:xfrm>
          <a:prstGeom prst="rect">
            <a:avLst/>
          </a:prstGeom>
        </p:spPr>
        <p:txBody>
          <a:bodyPr wrap="square">
            <a:spAutoFit/>
          </a:bodyPr>
          <a:lstStyle/>
          <a:p>
            <a:r>
              <a:rPr lang="en-IN" sz="1800" b="1" dirty="0">
                <a:solidFill>
                  <a:schemeClr val="accent2">
                    <a:lumMod val="75000"/>
                  </a:schemeClr>
                </a:solidFill>
              </a:rPr>
              <a:t>Query execution plan</a:t>
            </a:r>
          </a:p>
        </p:txBody>
      </p:sp>
      <p:cxnSp>
        <p:nvCxnSpPr>
          <p:cNvPr id="8" name="Straight Connector 7">
            <a:extLst>
              <a:ext uri="{FF2B5EF4-FFF2-40B4-BE49-F238E27FC236}">
                <a16:creationId xmlns:a16="http://schemas.microsoft.com/office/drawing/2014/main" id="{A4293697-6E2C-4331-B4E1-C58B355192F4}"/>
              </a:ext>
            </a:extLst>
          </p:cNvPr>
          <p:cNvCxnSpPr>
            <a:cxnSpLocks/>
          </p:cNvCxnSpPr>
          <p:nvPr/>
        </p:nvCxnSpPr>
        <p:spPr>
          <a:xfrm>
            <a:off x="-6231" y="990519"/>
            <a:ext cx="6225039"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close up of a logo&#10;&#10;Description automatically generated">
            <a:extLst>
              <a:ext uri="{FF2B5EF4-FFF2-40B4-BE49-F238E27FC236}">
                <a16:creationId xmlns:a16="http://schemas.microsoft.com/office/drawing/2014/main" id="{08D8E659-ABBD-4E58-8353-D33866EBB3E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4639" y="355593"/>
            <a:ext cx="700199" cy="1049222"/>
          </a:xfrm>
          <a:prstGeom prst="rect">
            <a:avLst/>
          </a:prstGeom>
        </p:spPr>
      </p:pic>
      <p:sp>
        <p:nvSpPr>
          <p:cNvPr id="10" name="Rectangle 9">
            <a:extLst>
              <a:ext uri="{FF2B5EF4-FFF2-40B4-BE49-F238E27FC236}">
                <a16:creationId xmlns:a16="http://schemas.microsoft.com/office/drawing/2014/main" id="{68CE83B1-4814-4C9B-8095-7F6242756005}"/>
              </a:ext>
            </a:extLst>
          </p:cNvPr>
          <p:cNvSpPr/>
          <p:nvPr/>
        </p:nvSpPr>
        <p:spPr>
          <a:xfrm>
            <a:off x="228601" y="192355"/>
            <a:ext cx="5622911" cy="369332"/>
          </a:xfrm>
          <a:prstGeom prst="rect">
            <a:avLst/>
          </a:prstGeom>
        </p:spPr>
        <p:txBody>
          <a:bodyPr wrap="square">
            <a:spAutoFit/>
          </a:bodyPr>
          <a:lstStyle/>
          <a:p>
            <a:r>
              <a:rPr lang="en-US" sz="1800" b="1" dirty="0">
                <a:solidFill>
                  <a:schemeClr val="accent1">
                    <a:lumMod val="75000"/>
                  </a:schemeClr>
                </a:solidFill>
              </a:rPr>
              <a:t>Database Management Systems</a:t>
            </a:r>
          </a:p>
        </p:txBody>
      </p:sp>
      <p:sp>
        <p:nvSpPr>
          <p:cNvPr id="12" name="TextBox 11"/>
          <p:cNvSpPr txBox="1"/>
          <p:nvPr/>
        </p:nvSpPr>
        <p:spPr>
          <a:xfrm>
            <a:off x="228601" y="1076114"/>
            <a:ext cx="7613072" cy="4582473"/>
          </a:xfrm>
          <a:prstGeom prst="rect">
            <a:avLst/>
          </a:prstGeom>
          <a:noFill/>
        </p:spPr>
        <p:txBody>
          <a:bodyPr wrap="square" rtlCol="0">
            <a:spAutoFit/>
          </a:bodyPr>
          <a:lstStyle/>
          <a:p>
            <a:r>
              <a:rPr lang="en-US" sz="1200" dirty="0"/>
              <a:t>select * from Customer2 where City = 'Bengaluru' ;</a:t>
            </a:r>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pPr marL="214313" indent="-214313">
              <a:lnSpc>
                <a:spcPct val="150000"/>
              </a:lnSpc>
              <a:buFont typeface="Arial" panose="020B0604020202020204" pitchFamily="34" charset="0"/>
              <a:buChar char="•"/>
            </a:pPr>
            <a:r>
              <a:rPr lang="en-US" sz="1200" dirty="0"/>
              <a:t>Execution plans for SQL statements have a significant impact on the overall performance of a database system. </a:t>
            </a:r>
          </a:p>
          <a:p>
            <a:pPr marL="214313" indent="-214313">
              <a:lnSpc>
                <a:spcPct val="150000"/>
              </a:lnSpc>
              <a:buFont typeface="Arial" panose="020B0604020202020204" pitchFamily="34" charset="0"/>
              <a:buChar char="•"/>
            </a:pPr>
            <a:r>
              <a:rPr lang="en-US" sz="1200" dirty="0"/>
              <a:t>The optimizer relies on object statistics (e.g., number of rows, distribution of column values, etc.) and system statistics (e.g., I/O bandwidth of the storage subsystem). </a:t>
            </a:r>
          </a:p>
          <a:p>
            <a:pPr marL="214313" indent="-214313">
              <a:lnSpc>
                <a:spcPct val="150000"/>
              </a:lnSpc>
              <a:buFont typeface="Arial" panose="020B0604020202020204" pitchFamily="34" charset="0"/>
              <a:buChar char="•"/>
            </a:pPr>
            <a:r>
              <a:rPr lang="en-US" sz="1200" dirty="0"/>
              <a:t>The optimality of the final execution plan depends primarily on the accuracy of the statistics fed into the cost model.</a:t>
            </a:r>
          </a:p>
          <a:p>
            <a:pPr marL="214313" indent="-214313">
              <a:lnSpc>
                <a:spcPct val="150000"/>
              </a:lnSpc>
              <a:buFont typeface="Arial" panose="020B0604020202020204" pitchFamily="34" charset="0"/>
              <a:buChar char="•"/>
            </a:pPr>
            <a:r>
              <a:rPr lang="en-US" sz="1200" dirty="0"/>
              <a:t>To update the object statistics, users can execute the </a:t>
            </a:r>
            <a:r>
              <a:rPr lang="en-US" sz="1200" b="1" dirty="0"/>
              <a:t>analyze</a:t>
            </a:r>
            <a:r>
              <a:rPr lang="en-US" sz="1200" dirty="0"/>
              <a:t> command  </a:t>
            </a:r>
          </a:p>
          <a:p>
            <a:pPr marL="214313" indent="-214313">
              <a:lnSpc>
                <a:spcPct val="150000"/>
              </a:lnSpc>
              <a:buFont typeface="Arial" panose="020B0604020202020204" pitchFamily="34" charset="0"/>
              <a:buChar char="•"/>
            </a:pPr>
            <a:r>
              <a:rPr lang="en-US" sz="1200" dirty="0"/>
              <a:t>analyze table &lt;table name&gt;  update histogram on &lt;column name&gt;;</a:t>
            </a:r>
          </a:p>
          <a:p>
            <a:pPr marL="214313" indent="-214313">
              <a:lnSpc>
                <a:spcPct val="150000"/>
              </a:lnSpc>
              <a:buFont typeface="Arial" panose="020B0604020202020204" pitchFamily="34" charset="0"/>
              <a:buChar char="•"/>
            </a:pPr>
            <a:r>
              <a:rPr lang="en-US" sz="1200" dirty="0"/>
              <a:t>Example: analyze table customer2 update histogram on </a:t>
            </a:r>
            <a:r>
              <a:rPr lang="en-US" sz="1200" dirty="0" err="1"/>
              <a:t>CustName</a:t>
            </a:r>
            <a:r>
              <a:rPr lang="en-US" sz="1200" dirty="0"/>
              <a:t>;</a:t>
            </a: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684" y="1429576"/>
            <a:ext cx="1457325" cy="1485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1682332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9473B520-A9D1-472D-B234-C4032DD0E596}"/>
              </a:ext>
            </a:extLst>
          </p:cNvPr>
          <p:cNvCxnSpPr>
            <a:cxnSpLocks/>
          </p:cNvCxnSpPr>
          <p:nvPr/>
        </p:nvCxnSpPr>
        <p:spPr>
          <a:xfrm flipV="1">
            <a:off x="4086126" y="2168656"/>
            <a:ext cx="3436087" cy="1"/>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C43E8D5-98D6-4BA6-B3EA-B5411DA566A9}"/>
              </a:ext>
            </a:extLst>
          </p:cNvPr>
          <p:cNvSpPr/>
          <p:nvPr/>
        </p:nvSpPr>
        <p:spPr>
          <a:xfrm>
            <a:off x="4095403" y="3040479"/>
            <a:ext cx="5622911" cy="369332"/>
          </a:xfrm>
          <a:prstGeom prst="rect">
            <a:avLst/>
          </a:prstGeom>
        </p:spPr>
        <p:txBody>
          <a:bodyPr wrap="square">
            <a:spAutoFit/>
          </a:bodyPr>
          <a:lstStyle/>
          <a:p>
            <a:r>
              <a:rPr lang="en-US" sz="1800" b="1" dirty="0"/>
              <a:t>sureshjamadagni@pes.edu</a:t>
            </a:r>
            <a:endParaRPr lang="en-IN" sz="1800" b="1" dirty="0"/>
          </a:p>
        </p:txBody>
      </p:sp>
      <p:grpSp>
        <p:nvGrpSpPr>
          <p:cNvPr id="13" name="Group 12">
            <a:extLst>
              <a:ext uri="{FF2B5EF4-FFF2-40B4-BE49-F238E27FC236}">
                <a16:creationId xmlns:a16="http://schemas.microsoft.com/office/drawing/2014/main" id="{0B436274-E913-46F7-B58F-E0B0713EC594}"/>
              </a:ext>
            </a:extLst>
          </p:cNvPr>
          <p:cNvGrpSpPr/>
          <p:nvPr/>
        </p:nvGrpSpPr>
        <p:grpSpPr>
          <a:xfrm>
            <a:off x="235384" y="265275"/>
            <a:ext cx="8638805" cy="4663791"/>
            <a:chOff x="313844" y="349466"/>
            <a:chExt cx="11518407" cy="6218388"/>
          </a:xfrm>
          <a:solidFill>
            <a:schemeClr val="accent2">
              <a:lumMod val="75000"/>
            </a:schemeClr>
          </a:solidFill>
        </p:grpSpPr>
        <p:sp>
          <p:nvSpPr>
            <p:cNvPr id="14" name="Rectangle 13">
              <a:extLst>
                <a:ext uri="{FF2B5EF4-FFF2-40B4-BE49-F238E27FC236}">
                  <a16:creationId xmlns:a16="http://schemas.microsoft.com/office/drawing/2014/main" id="{54B9092D-46D3-4724-A230-51F43D78A967}"/>
                </a:ext>
              </a:extLst>
            </p:cNvPr>
            <p:cNvSpPr/>
            <p:nvPr/>
          </p:nvSpPr>
          <p:spPr>
            <a:xfrm>
              <a:off x="11786532" y="360726"/>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15" name="Rectangle 14">
              <a:extLst>
                <a:ext uri="{FF2B5EF4-FFF2-40B4-BE49-F238E27FC236}">
                  <a16:creationId xmlns:a16="http://schemas.microsoft.com/office/drawing/2014/main" id="{B5E94C15-EFC4-4DC4-AE91-4D6631C438BE}"/>
                </a:ext>
              </a:extLst>
            </p:cNvPr>
            <p:cNvSpPr/>
            <p:nvPr/>
          </p:nvSpPr>
          <p:spPr>
            <a:xfrm rot="5400000">
              <a:off x="11275944" y="-161122"/>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16" name="Rectangle 15">
              <a:extLst>
                <a:ext uri="{FF2B5EF4-FFF2-40B4-BE49-F238E27FC236}">
                  <a16:creationId xmlns:a16="http://schemas.microsoft.com/office/drawing/2014/main" id="{828287AB-A481-4BDF-BE49-1BBA364237E1}"/>
                </a:ext>
              </a:extLst>
            </p:cNvPr>
            <p:cNvSpPr/>
            <p:nvPr/>
          </p:nvSpPr>
          <p:spPr>
            <a:xfrm rot="5400000">
              <a:off x="824432" y="6011547"/>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17" name="Rectangle 16">
              <a:extLst>
                <a:ext uri="{FF2B5EF4-FFF2-40B4-BE49-F238E27FC236}">
                  <a16:creationId xmlns:a16="http://schemas.microsoft.com/office/drawing/2014/main" id="{EC3328F7-E593-44F8-A55A-576E1E3E973D}"/>
                </a:ext>
              </a:extLst>
            </p:cNvPr>
            <p:cNvSpPr/>
            <p:nvPr/>
          </p:nvSpPr>
          <p:spPr>
            <a:xfrm rot="10800000">
              <a:off x="313844" y="5489699"/>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grpSp>
      <p:pic>
        <p:nvPicPr>
          <p:cNvPr id="18" name="Picture 17" descr="A close up of a logo&#10;&#10;Description automatically generated">
            <a:extLst>
              <a:ext uri="{FF2B5EF4-FFF2-40B4-BE49-F238E27FC236}">
                <a16:creationId xmlns:a16="http://schemas.microsoft.com/office/drawing/2014/main" id="{A88F3CC2-5C5B-4685-8D94-FFC4B5D64CB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08980" y="1207856"/>
            <a:ext cx="1776914" cy="2662641"/>
          </a:xfrm>
          <a:prstGeom prst="rect">
            <a:avLst/>
          </a:prstGeom>
        </p:spPr>
      </p:pic>
      <p:sp>
        <p:nvSpPr>
          <p:cNvPr id="19" name="Rectangle 18">
            <a:extLst>
              <a:ext uri="{FF2B5EF4-FFF2-40B4-BE49-F238E27FC236}">
                <a16:creationId xmlns:a16="http://schemas.microsoft.com/office/drawing/2014/main" id="{94BAC35B-0C86-48BD-81AE-8629CCB2734E}"/>
              </a:ext>
            </a:extLst>
          </p:cNvPr>
          <p:cNvSpPr/>
          <p:nvPr/>
        </p:nvSpPr>
        <p:spPr>
          <a:xfrm>
            <a:off x="4086126" y="1540314"/>
            <a:ext cx="3452855" cy="507831"/>
          </a:xfrm>
          <a:prstGeom prst="rect">
            <a:avLst/>
          </a:prstGeom>
        </p:spPr>
        <p:txBody>
          <a:bodyPr wrap="square">
            <a:spAutoFit/>
          </a:bodyPr>
          <a:lstStyle/>
          <a:p>
            <a:r>
              <a:rPr lang="en-US" sz="2700" b="1" dirty="0">
                <a:solidFill>
                  <a:schemeClr val="accent2">
                    <a:lumMod val="75000"/>
                  </a:schemeClr>
                </a:solidFill>
              </a:rPr>
              <a:t>T</a:t>
            </a:r>
            <a:r>
              <a:rPr lang="en-IN" sz="2700" b="1" dirty="0">
                <a:solidFill>
                  <a:schemeClr val="accent2">
                    <a:lumMod val="75000"/>
                  </a:schemeClr>
                </a:solidFill>
              </a:rPr>
              <a:t>HANK YOU</a:t>
            </a:r>
          </a:p>
        </p:txBody>
      </p:sp>
      <p:sp>
        <p:nvSpPr>
          <p:cNvPr id="20" name="Rectangle 19">
            <a:extLst>
              <a:ext uri="{FF2B5EF4-FFF2-40B4-BE49-F238E27FC236}">
                <a16:creationId xmlns:a16="http://schemas.microsoft.com/office/drawing/2014/main" id="{97E8DF64-61DB-4438-8664-105788459AD2}"/>
              </a:ext>
            </a:extLst>
          </p:cNvPr>
          <p:cNvSpPr/>
          <p:nvPr/>
        </p:nvSpPr>
        <p:spPr>
          <a:xfrm>
            <a:off x="4086126" y="2349357"/>
            <a:ext cx="5622911" cy="369332"/>
          </a:xfrm>
          <a:prstGeom prst="rect">
            <a:avLst/>
          </a:prstGeom>
        </p:spPr>
        <p:txBody>
          <a:bodyPr wrap="square">
            <a:spAutoFit/>
          </a:bodyPr>
          <a:lstStyle/>
          <a:p>
            <a:r>
              <a:rPr lang="en-US" sz="1800" b="1" dirty="0"/>
              <a:t>Suresh Jamadagni</a:t>
            </a:r>
            <a:endParaRPr lang="en-IN" sz="1800" b="1" dirty="0"/>
          </a:p>
        </p:txBody>
      </p:sp>
      <p:sp>
        <p:nvSpPr>
          <p:cNvPr id="21" name="Rectangle 20">
            <a:extLst>
              <a:ext uri="{FF2B5EF4-FFF2-40B4-BE49-F238E27FC236}">
                <a16:creationId xmlns:a16="http://schemas.microsoft.com/office/drawing/2014/main" id="{0916C8C7-6436-48A9-9CF7-1AAC7653EAAE}"/>
              </a:ext>
            </a:extLst>
          </p:cNvPr>
          <p:cNvSpPr/>
          <p:nvPr/>
        </p:nvSpPr>
        <p:spPr>
          <a:xfrm>
            <a:off x="4086126" y="2647560"/>
            <a:ext cx="5622911" cy="369332"/>
          </a:xfrm>
          <a:prstGeom prst="rect">
            <a:avLst/>
          </a:prstGeom>
        </p:spPr>
        <p:txBody>
          <a:bodyPr wrap="square">
            <a:spAutoFit/>
          </a:bodyPr>
          <a:lstStyle/>
          <a:p>
            <a:r>
              <a:rPr lang="en-US" sz="1800" dirty="0"/>
              <a:t>Department of Computer Science and Engineering</a:t>
            </a:r>
            <a:endParaRPr lang="en-IN" sz="1800" dirty="0"/>
          </a:p>
        </p:txBody>
      </p:sp>
    </p:spTree>
    <p:extLst>
      <p:ext uri="{BB962C8B-B14F-4D97-AF65-F5344CB8AC3E}">
        <p14:creationId xmlns:p14="http://schemas.microsoft.com/office/powerpoint/2010/main" val="145950373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p:nvPr/>
        </p:nvSpPr>
        <p:spPr>
          <a:xfrm>
            <a:off x="3586163" y="1268810"/>
            <a:ext cx="5623322" cy="484718"/>
          </a:xfrm>
          <a:prstGeom prst="rect">
            <a:avLst/>
          </a:prstGeom>
          <a:noFill/>
          <a:ln>
            <a:noFill/>
          </a:ln>
        </p:spPr>
        <p:txBody>
          <a:bodyPr spcFirstLastPara="1" wrap="square" lIns="68569" tIns="34275" rIns="68569" bIns="34275" anchor="t" anchorCtr="0">
            <a:spAutoFit/>
          </a:bodyPr>
          <a:lstStyle/>
          <a:p>
            <a:r>
              <a:rPr lang="en-US" sz="2700" b="1">
                <a:solidFill>
                  <a:srgbClr val="C55A11"/>
                </a:solidFill>
                <a:latin typeface="Calibri"/>
                <a:ea typeface="Calibri"/>
                <a:cs typeface="Calibri"/>
                <a:sym typeface="Calibri"/>
              </a:rPr>
              <a:t>Database Management Systems </a:t>
            </a:r>
            <a:endParaRPr sz="1050"/>
          </a:p>
        </p:txBody>
      </p:sp>
      <p:sp>
        <p:nvSpPr>
          <p:cNvPr id="89" name="Google Shape;89;p1"/>
          <p:cNvSpPr/>
          <p:nvPr/>
        </p:nvSpPr>
        <p:spPr>
          <a:xfrm>
            <a:off x="3586163" y="2134394"/>
            <a:ext cx="5623322" cy="484718"/>
          </a:xfrm>
          <a:prstGeom prst="rect">
            <a:avLst/>
          </a:prstGeom>
          <a:noFill/>
          <a:ln>
            <a:noFill/>
          </a:ln>
        </p:spPr>
        <p:txBody>
          <a:bodyPr spcFirstLastPara="1" wrap="square" lIns="68569" tIns="34275" rIns="68569" bIns="34275" anchor="t" anchorCtr="0">
            <a:spAutoFit/>
          </a:bodyPr>
          <a:lstStyle/>
          <a:p>
            <a:r>
              <a:rPr lang="en-US" sz="2700" b="1">
                <a:solidFill>
                  <a:srgbClr val="2F5496"/>
                </a:solidFill>
                <a:latin typeface="Calibri"/>
                <a:ea typeface="Calibri"/>
                <a:cs typeface="Calibri"/>
                <a:sym typeface="Calibri"/>
              </a:rPr>
              <a:t>NoSQL Databases</a:t>
            </a:r>
            <a:endParaRPr sz="1050"/>
          </a:p>
        </p:txBody>
      </p:sp>
      <p:sp>
        <p:nvSpPr>
          <p:cNvPr id="90" name="Google Shape;90;p1"/>
          <p:cNvSpPr/>
          <p:nvPr/>
        </p:nvSpPr>
        <p:spPr>
          <a:xfrm>
            <a:off x="3586163" y="3622675"/>
            <a:ext cx="5623322" cy="623217"/>
          </a:xfrm>
          <a:prstGeom prst="rect">
            <a:avLst/>
          </a:prstGeom>
          <a:noFill/>
          <a:ln>
            <a:noFill/>
          </a:ln>
        </p:spPr>
        <p:txBody>
          <a:bodyPr spcFirstLastPara="1" wrap="square" lIns="68569" tIns="34275" rIns="68569" bIns="34275" anchor="t" anchorCtr="0">
            <a:spAutoFit/>
          </a:bodyPr>
          <a:lstStyle/>
          <a:p>
            <a:r>
              <a:rPr lang="en-US" sz="1800">
                <a:solidFill>
                  <a:schemeClr val="dk1"/>
                </a:solidFill>
                <a:latin typeface="Calibri"/>
                <a:ea typeface="Calibri"/>
                <a:cs typeface="Calibri"/>
                <a:sym typeface="Calibri"/>
              </a:rPr>
              <a:t>Department of Computer Science</a:t>
            </a:r>
            <a:endParaRPr sz="1050"/>
          </a:p>
          <a:p>
            <a:r>
              <a:rPr lang="en-US" sz="1800">
                <a:solidFill>
                  <a:schemeClr val="dk1"/>
                </a:solidFill>
                <a:latin typeface="Calibri"/>
                <a:ea typeface="Calibri"/>
                <a:cs typeface="Calibri"/>
                <a:sym typeface="Calibri"/>
              </a:rPr>
              <a:t>and Engineering</a:t>
            </a:r>
            <a:endParaRPr sz="1800">
              <a:solidFill>
                <a:schemeClr val="dk1"/>
              </a:solidFill>
              <a:latin typeface="Calibri"/>
              <a:ea typeface="Calibri"/>
              <a:cs typeface="Calibri"/>
              <a:sym typeface="Calibri"/>
            </a:endParaRPr>
          </a:p>
        </p:txBody>
      </p:sp>
      <p:grpSp>
        <p:nvGrpSpPr>
          <p:cNvPr id="91" name="Google Shape;91;p1"/>
          <p:cNvGrpSpPr/>
          <p:nvPr/>
        </p:nvGrpSpPr>
        <p:grpSpPr>
          <a:xfrm>
            <a:off x="235384" y="4120450"/>
            <a:ext cx="800171" cy="808616"/>
            <a:chOff x="313844" y="5489699"/>
            <a:chExt cx="1066895" cy="1078155"/>
          </a:xfrm>
        </p:grpSpPr>
        <p:sp>
          <p:nvSpPr>
            <p:cNvPr id="92" name="Google Shape;92;p1"/>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93" name="Google Shape;93;p1"/>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cxnSp>
        <p:nvCxnSpPr>
          <p:cNvPr id="94" name="Google Shape;94;p1"/>
          <p:cNvCxnSpPr/>
          <p:nvPr/>
        </p:nvCxnSpPr>
        <p:spPr>
          <a:xfrm>
            <a:off x="3586163" y="3088085"/>
            <a:ext cx="3436144" cy="0"/>
          </a:xfrm>
          <a:prstGeom prst="straightConnector1">
            <a:avLst/>
          </a:prstGeom>
          <a:noFill/>
          <a:ln w="38100" cap="flat" cmpd="sng">
            <a:solidFill>
              <a:srgbClr val="C55A11"/>
            </a:solidFill>
            <a:prstDash val="solid"/>
            <a:miter lim="800000"/>
            <a:headEnd type="none" w="sm" len="sm"/>
            <a:tailEnd type="none" w="sm" len="sm"/>
          </a:ln>
        </p:spPr>
      </p:cxnSp>
      <p:pic>
        <p:nvPicPr>
          <p:cNvPr id="95" name="Google Shape;95;p1" descr="A close up of a logo&#10;&#10;Description automatically generated"/>
          <p:cNvPicPr preferRelativeResize="0"/>
          <p:nvPr/>
        </p:nvPicPr>
        <p:blipFill rotWithShape="1">
          <a:blip r:embed="rId3">
            <a:alphaModFix/>
          </a:blip>
          <a:srcRect/>
          <a:stretch/>
        </p:blipFill>
        <p:spPr>
          <a:xfrm>
            <a:off x="1309687" y="1208087"/>
            <a:ext cx="1776413" cy="2662238"/>
          </a:xfrm>
          <a:prstGeom prst="rect">
            <a:avLst/>
          </a:prstGeom>
          <a:noFill/>
          <a:ln>
            <a:noFill/>
          </a:ln>
        </p:spPr>
      </p:pic>
      <p:grpSp>
        <p:nvGrpSpPr>
          <p:cNvPr id="96" name="Google Shape;96;p1"/>
          <p:cNvGrpSpPr/>
          <p:nvPr/>
        </p:nvGrpSpPr>
        <p:grpSpPr>
          <a:xfrm rot="10800000">
            <a:off x="8141777" y="202727"/>
            <a:ext cx="800171" cy="808616"/>
            <a:chOff x="313844" y="5489699"/>
            <a:chExt cx="1066895" cy="1078155"/>
          </a:xfrm>
        </p:grpSpPr>
        <p:sp>
          <p:nvSpPr>
            <p:cNvPr id="97" name="Google Shape;97;p1"/>
            <p:cNvSpPr/>
            <p:nvPr/>
          </p:nvSpPr>
          <p:spPr>
            <a:xfrm rot="5400000">
              <a:off x="824432" y="6011547"/>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sp>
          <p:nvSpPr>
            <p:cNvPr id="98" name="Google Shape;98;p1"/>
            <p:cNvSpPr/>
            <p:nvPr/>
          </p:nvSpPr>
          <p:spPr>
            <a:xfrm rot="10800000">
              <a:off x="313844" y="5489699"/>
              <a:ext cx="45719" cy="1066895"/>
            </a:xfrm>
            <a:prstGeom prst="rect">
              <a:avLst/>
            </a:prstGeom>
            <a:solidFill>
              <a:srgbClr val="C55A11"/>
            </a:solidFill>
            <a:ln>
              <a:noFill/>
            </a:ln>
          </p:spPr>
          <p:txBody>
            <a:bodyPr spcFirstLastPara="1" wrap="square" lIns="68569" tIns="34275" rIns="68569" bIns="34275" anchor="ctr" anchorCtr="0">
              <a:noAutofit/>
            </a:bodyPr>
            <a:lstStyle/>
            <a:p>
              <a:pPr algn="ctr"/>
              <a:endParaRPr sz="1350">
                <a:solidFill>
                  <a:schemeClr val="lt1"/>
                </a:solidFill>
              </a:endParaRPr>
            </a:p>
          </p:txBody>
        </p:sp>
      </p:grpSp>
      <p:sp>
        <p:nvSpPr>
          <p:cNvPr id="99" name="Google Shape;99;p1"/>
          <p:cNvSpPr txBox="1"/>
          <p:nvPr/>
        </p:nvSpPr>
        <p:spPr>
          <a:xfrm>
            <a:off x="3586162" y="2618978"/>
            <a:ext cx="4604657" cy="276969"/>
          </a:xfrm>
          <a:prstGeom prst="rect">
            <a:avLst/>
          </a:prstGeom>
          <a:noFill/>
          <a:ln>
            <a:noFill/>
          </a:ln>
        </p:spPr>
        <p:txBody>
          <a:bodyPr spcFirstLastPara="1" wrap="square" lIns="68569" tIns="34275" rIns="68569" bIns="34275" anchor="t" anchorCtr="0">
            <a:spAutoFit/>
          </a:bodyPr>
          <a:lstStyle/>
          <a:p>
            <a:pPr>
              <a:buSzPts val="1800"/>
            </a:pPr>
            <a:r>
              <a:rPr lang="en-US" sz="1350">
                <a:latin typeface="Times New Roman"/>
                <a:ea typeface="Times New Roman"/>
                <a:cs typeface="Times New Roman"/>
                <a:sym typeface="Times New Roman"/>
              </a:rPr>
              <a:t>Prof.  Bhargavi M &amp; Prof. Vidhyashree DM</a:t>
            </a:r>
            <a:endParaRPr sz="1350">
              <a:solidFill>
                <a:schemeClr val="dk1"/>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Why NoSQL ??</a:t>
            </a:r>
            <a:endParaRPr sz="1800" b="1">
              <a:solidFill>
                <a:srgbClr val="C55A11"/>
              </a:solidFill>
              <a:latin typeface="Calibri"/>
              <a:ea typeface="Calibri"/>
              <a:cs typeface="Calibri"/>
              <a:sym typeface="Calibri"/>
            </a:endParaRPr>
          </a:p>
        </p:txBody>
      </p:sp>
      <p:cxnSp>
        <p:nvCxnSpPr>
          <p:cNvPr id="105" name="Google Shape;105;p2"/>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06" name="Google Shape;106;p2"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07" name="Google Shape;107;p2"/>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108" name="Google Shape;108;p2"/>
          <p:cNvSpPr txBox="1"/>
          <p:nvPr/>
        </p:nvSpPr>
        <p:spPr>
          <a:xfrm>
            <a:off x="228601" y="1249760"/>
            <a:ext cx="5411390" cy="3022015"/>
          </a:xfrm>
          <a:prstGeom prst="rect">
            <a:avLst/>
          </a:prstGeom>
          <a:noFill/>
          <a:ln>
            <a:noFill/>
          </a:ln>
        </p:spPr>
        <p:txBody>
          <a:bodyPr spcFirstLastPara="1" wrap="square" lIns="68569" tIns="34275" rIns="68569" bIns="34275" anchor="t" anchorCtr="0">
            <a:spAutoFit/>
          </a:bodyPr>
          <a:lstStyle/>
          <a:p>
            <a:pPr marL="323850" indent="-242888">
              <a:lnSpc>
                <a:spcPct val="87000"/>
              </a:lnSpc>
              <a:buClr>
                <a:schemeClr val="dk1"/>
              </a:buClr>
              <a:buSzPts val="810"/>
              <a:buFont typeface="Noto Sans Symbols"/>
              <a:buChar char="●"/>
            </a:pPr>
            <a:r>
              <a:rPr lang="en-US" sz="1350">
                <a:solidFill>
                  <a:schemeClr val="dk1"/>
                </a:solidFill>
                <a:latin typeface="Calibri"/>
                <a:ea typeface="Calibri"/>
                <a:cs typeface="Calibri"/>
                <a:sym typeface="Calibri"/>
              </a:rPr>
              <a:t>Most features of RDBMS are not required in internet/web-based applications.</a:t>
            </a:r>
            <a:endParaRPr sz="1050"/>
          </a:p>
          <a:p>
            <a:pPr marL="80963">
              <a:lnSpc>
                <a:spcPct val="87000"/>
              </a:lnSpc>
              <a:spcBef>
                <a:spcPts val="1069"/>
              </a:spcBef>
            </a:pPr>
            <a:endParaRPr sz="1350">
              <a:solidFill>
                <a:schemeClr val="dk1"/>
              </a:solidFill>
              <a:latin typeface="Calibri"/>
              <a:ea typeface="Calibri"/>
              <a:cs typeface="Calibri"/>
              <a:sym typeface="Calibri"/>
            </a:endParaRPr>
          </a:p>
          <a:p>
            <a:pPr marL="647700" lvl="1" indent="-242888">
              <a:lnSpc>
                <a:spcPct val="87000"/>
              </a:lnSpc>
              <a:buClr>
                <a:schemeClr val="dk1"/>
              </a:buClr>
              <a:buSzPts val="1350"/>
              <a:buFont typeface="Noto Sans Symbols"/>
              <a:buChar char="−"/>
            </a:pPr>
            <a:r>
              <a:rPr lang="en-US" sz="1350">
                <a:solidFill>
                  <a:schemeClr val="dk1"/>
                </a:solidFill>
                <a:latin typeface="Calibri"/>
                <a:ea typeface="Calibri"/>
                <a:cs typeface="Calibri"/>
                <a:sym typeface="Calibri"/>
              </a:rPr>
              <a:t>Features like structured data storage, powerful query language, data consistency.</a:t>
            </a:r>
            <a:endParaRPr sz="1050"/>
          </a:p>
          <a:p>
            <a:pPr marL="323850" indent="-204311">
              <a:lnSpc>
                <a:spcPct val="87000"/>
              </a:lnSpc>
              <a:spcBef>
                <a:spcPts val="1069"/>
              </a:spcBef>
              <a:buClr>
                <a:schemeClr val="dk1"/>
              </a:buClr>
              <a:buSzPts val="810"/>
            </a:pPr>
            <a:endParaRPr sz="1350">
              <a:solidFill>
                <a:schemeClr val="dk1"/>
              </a:solidFill>
              <a:latin typeface="Calibri"/>
              <a:ea typeface="Calibri"/>
              <a:cs typeface="Calibri"/>
              <a:sym typeface="Calibri"/>
            </a:endParaRPr>
          </a:p>
          <a:p>
            <a:pPr marL="323850" indent="-242888">
              <a:lnSpc>
                <a:spcPct val="87000"/>
              </a:lnSpc>
              <a:spcBef>
                <a:spcPts val="1069"/>
              </a:spcBef>
              <a:buClr>
                <a:schemeClr val="dk1"/>
              </a:buClr>
              <a:buSzPts val="810"/>
              <a:buFont typeface="Noto Sans Symbols"/>
              <a:buChar char="●"/>
            </a:pPr>
            <a:r>
              <a:rPr lang="en-US" sz="1350">
                <a:solidFill>
                  <a:schemeClr val="dk1"/>
                </a:solidFill>
                <a:latin typeface="Calibri"/>
                <a:ea typeface="Calibri"/>
                <a:cs typeface="Calibri"/>
                <a:sym typeface="Calibri"/>
              </a:rPr>
              <a:t>Instead, other features are more important for internet/web-based application.</a:t>
            </a:r>
            <a:endParaRPr sz="1050"/>
          </a:p>
          <a:p>
            <a:pPr marL="80963">
              <a:lnSpc>
                <a:spcPct val="87000"/>
              </a:lnSpc>
              <a:spcBef>
                <a:spcPts val="1069"/>
              </a:spcBef>
            </a:pPr>
            <a:endParaRPr sz="1350">
              <a:solidFill>
                <a:schemeClr val="dk1"/>
              </a:solidFill>
              <a:latin typeface="Calibri"/>
              <a:ea typeface="Calibri"/>
              <a:cs typeface="Calibri"/>
              <a:sym typeface="Calibri"/>
            </a:endParaRPr>
          </a:p>
          <a:p>
            <a:pPr marL="647700" lvl="1" indent="-242888">
              <a:buClr>
                <a:schemeClr val="dk1"/>
              </a:buClr>
              <a:buSzPts val="1350"/>
              <a:buFont typeface="Noto Sans Symbols"/>
              <a:buChar char="−"/>
            </a:pPr>
            <a:r>
              <a:rPr lang="en-US" sz="1350">
                <a:solidFill>
                  <a:schemeClr val="dk1"/>
                </a:solidFill>
                <a:latin typeface="Calibri"/>
                <a:ea typeface="Calibri"/>
                <a:cs typeface="Calibri"/>
                <a:sym typeface="Calibri"/>
              </a:rPr>
              <a:t>Semi-structured data, high performance, availability, scalability, replication.</a:t>
            </a:r>
            <a:endParaRPr sz="1050"/>
          </a:p>
          <a:p>
            <a:pPr algn="just">
              <a:lnSpc>
                <a:spcPct val="150000"/>
              </a:lnSpc>
            </a:pPr>
            <a:endParaRPr sz="1500">
              <a:solidFill>
                <a:schemeClr val="dk1"/>
              </a:solidFill>
              <a:latin typeface="Calibri"/>
              <a:ea typeface="Calibri"/>
              <a:cs typeface="Calibri"/>
              <a:sym typeface="Calibri"/>
            </a:endParaRPr>
          </a:p>
        </p:txBody>
      </p:sp>
      <p:pic>
        <p:nvPicPr>
          <p:cNvPr id="109" name="Google Shape;109;p2"/>
          <p:cNvPicPr preferRelativeResize="0"/>
          <p:nvPr/>
        </p:nvPicPr>
        <p:blipFill rotWithShape="1">
          <a:blip r:embed="rId4">
            <a:alphaModFix/>
          </a:blip>
          <a:srcRect/>
          <a:stretch/>
        </p:blipFill>
        <p:spPr>
          <a:xfrm>
            <a:off x="6266260" y="1587713"/>
            <a:ext cx="2078831" cy="1235869"/>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3"/>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What do these applications need ??</a:t>
            </a:r>
            <a:endParaRPr sz="1800" b="1">
              <a:solidFill>
                <a:srgbClr val="C55A11"/>
              </a:solidFill>
              <a:latin typeface="Calibri"/>
              <a:ea typeface="Calibri"/>
              <a:cs typeface="Calibri"/>
              <a:sym typeface="Calibri"/>
            </a:endParaRPr>
          </a:p>
        </p:txBody>
      </p:sp>
      <p:cxnSp>
        <p:nvCxnSpPr>
          <p:cNvPr id="115" name="Google Shape;115;p3"/>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16" name="Google Shape;116;p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17" name="Google Shape;117;p3"/>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118" name="Google Shape;118;p3"/>
          <p:cNvSpPr txBox="1"/>
          <p:nvPr/>
        </p:nvSpPr>
        <p:spPr>
          <a:xfrm>
            <a:off x="228601" y="1249760"/>
            <a:ext cx="6386732" cy="3185457"/>
          </a:xfrm>
          <a:prstGeom prst="rect">
            <a:avLst/>
          </a:prstGeom>
          <a:noFill/>
          <a:ln>
            <a:noFill/>
          </a:ln>
        </p:spPr>
        <p:txBody>
          <a:bodyPr spcFirstLastPara="1" wrap="square" lIns="68569" tIns="34275" rIns="68569" bIns="34275" anchor="t" anchorCtr="0">
            <a:spAutoFit/>
          </a:bodyPr>
          <a:lstStyle/>
          <a:p>
            <a:pPr marL="323850" indent="-242888">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Google/Bing/Yahoo 🡪Index of documents on the web </a:t>
            </a:r>
            <a:endParaRPr sz="1050"/>
          </a:p>
          <a:p>
            <a:pPr marL="323850" indent="-242888">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Google/Yahoo/Hotmail 🡪 emails</a:t>
            </a:r>
            <a:endParaRPr sz="1050"/>
          </a:p>
          <a:p>
            <a:pPr marL="323850" indent="-242888">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Amazon🡪 Products, Reviews, Ratings, Customers, Addresses</a:t>
            </a:r>
            <a:endParaRPr sz="1050"/>
          </a:p>
          <a:p>
            <a:pPr marL="323850" indent="-242888">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Facebook 🡪 Posts(Videos, Images, etc), Likes and Shares</a:t>
            </a:r>
            <a:endParaRPr sz="1050"/>
          </a:p>
          <a:p>
            <a:pPr marL="323850" indent="-242888">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Twitter 🡪Tweets, Replies, Retweets, Likes.</a:t>
            </a:r>
            <a:endParaRPr sz="1050"/>
          </a:p>
          <a:p>
            <a:pPr marL="323850" indent="-242888">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Flickr, Google 🡪 Photos</a:t>
            </a:r>
            <a:endParaRPr sz="1050"/>
          </a:p>
          <a:p>
            <a:pPr marL="323850" indent="-242888">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Youtube/Netflix 🡪 Videos</a:t>
            </a:r>
            <a:endParaRPr sz="1050"/>
          </a:p>
          <a:p>
            <a:pPr marL="323850" indent="-242888">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News Sites🡪 Articles, comments and replies</a:t>
            </a:r>
            <a:endParaRPr sz="1050"/>
          </a:p>
          <a:p>
            <a:pPr algn="just">
              <a:lnSpc>
                <a:spcPct val="150000"/>
              </a:lnSpc>
            </a:pPr>
            <a:endParaRPr sz="1500">
              <a:solidFill>
                <a:schemeClr val="dk1"/>
              </a:solidFill>
              <a:latin typeface="Calibri"/>
              <a:ea typeface="Calibri"/>
              <a:cs typeface="Calibri"/>
              <a:sym typeface="Calibri"/>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4"/>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Emergence of NOSQL</a:t>
            </a:r>
            <a:endParaRPr sz="1800" b="1">
              <a:solidFill>
                <a:srgbClr val="C55A11"/>
              </a:solidFill>
              <a:latin typeface="Calibri"/>
              <a:ea typeface="Calibri"/>
              <a:cs typeface="Calibri"/>
              <a:sym typeface="Calibri"/>
            </a:endParaRPr>
          </a:p>
        </p:txBody>
      </p:sp>
      <p:cxnSp>
        <p:nvCxnSpPr>
          <p:cNvPr id="124" name="Google Shape;124;p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25" name="Google Shape;125;p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26" name="Google Shape;126;p4"/>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127" name="Google Shape;127;p4"/>
          <p:cNvSpPr txBox="1"/>
          <p:nvPr/>
        </p:nvSpPr>
        <p:spPr>
          <a:xfrm>
            <a:off x="228601" y="1249760"/>
            <a:ext cx="6386732" cy="3185457"/>
          </a:xfrm>
          <a:prstGeom prst="rect">
            <a:avLst/>
          </a:prstGeom>
          <a:noFill/>
          <a:ln>
            <a:noFill/>
          </a:ln>
        </p:spPr>
        <p:txBody>
          <a:bodyPr spcFirstLastPara="1" wrap="square" lIns="68569" tIns="34275" rIns="68569" bIns="34275" anchor="t" anchorCtr="0">
            <a:spAutoFit/>
          </a:bodyPr>
          <a:lstStyle/>
          <a:p>
            <a:pPr algn="ctr">
              <a:lnSpc>
                <a:spcPct val="150000"/>
              </a:lnSpc>
            </a:pPr>
            <a:r>
              <a:rPr lang="en-US" sz="1500" b="1">
                <a:solidFill>
                  <a:srgbClr val="FF0000"/>
                </a:solidFill>
                <a:latin typeface="Calibri"/>
                <a:ea typeface="Calibri"/>
                <a:cs typeface="Calibri"/>
                <a:sym typeface="Calibri"/>
              </a:rPr>
              <a:t>Scenario - 01:</a:t>
            </a:r>
            <a:endParaRPr sz="1050"/>
          </a:p>
          <a:p>
            <a:pPr algn="ctr">
              <a:lnSpc>
                <a:spcPct val="150000"/>
              </a:lnSpc>
            </a:pPr>
            <a:endParaRPr sz="1500" b="1">
              <a:solidFill>
                <a:srgbClr val="FF0000"/>
              </a:solidFill>
              <a:latin typeface="Calibri"/>
              <a:ea typeface="Calibri"/>
              <a:cs typeface="Calibri"/>
              <a:sym typeface="Calibri"/>
            </a:endParaRPr>
          </a:p>
          <a:p>
            <a:pPr marL="323850" indent="-242888" algn="just">
              <a:buClr>
                <a:schemeClr val="dk1"/>
              </a:buClr>
              <a:buSzPts val="900"/>
              <a:buFont typeface="Noto Sans Symbols"/>
              <a:buChar char="●"/>
            </a:pPr>
            <a:r>
              <a:rPr lang="en-US" sz="1500">
                <a:solidFill>
                  <a:schemeClr val="dk1"/>
                </a:solidFill>
                <a:latin typeface="Calibri"/>
                <a:ea typeface="Calibri"/>
                <a:cs typeface="Calibri"/>
                <a:sym typeface="Calibri"/>
              </a:rPr>
              <a:t>You uploaded a picture to facebook.</a:t>
            </a:r>
            <a:endParaRPr sz="1050"/>
          </a:p>
          <a:p>
            <a:pPr marL="647700" lvl="1" indent="-242888" algn="just">
              <a:buClr>
                <a:schemeClr val="dk1"/>
              </a:buClr>
              <a:buSzPts val="1500"/>
              <a:buFont typeface="Noto Sans Symbols"/>
              <a:buChar char="−"/>
            </a:pPr>
            <a:r>
              <a:rPr lang="en-US" sz="1500">
                <a:solidFill>
                  <a:schemeClr val="dk1"/>
                </a:solidFill>
                <a:latin typeface="Calibri"/>
                <a:ea typeface="Calibri"/>
                <a:cs typeface="Calibri"/>
                <a:sym typeface="Calibri"/>
              </a:rPr>
              <a:t>Some of your friends see the picture and some do not see it. Is it OK?</a:t>
            </a:r>
            <a:endParaRPr sz="1050"/>
          </a:p>
          <a:p>
            <a:pPr marL="647700" lvl="1" indent="-171450" algn="just">
              <a:buClr>
                <a:schemeClr val="dk1"/>
              </a:buClr>
              <a:buSzPts val="1500"/>
            </a:pPr>
            <a:endParaRPr sz="1500">
              <a:solidFill>
                <a:schemeClr val="dk1"/>
              </a:solidFill>
              <a:latin typeface="Calibri"/>
              <a:ea typeface="Calibri"/>
              <a:cs typeface="Calibri"/>
              <a:sym typeface="Calibri"/>
            </a:endParaRPr>
          </a:p>
          <a:p>
            <a:pPr marL="323850" indent="-242888" algn="just">
              <a:buClr>
                <a:schemeClr val="dk1"/>
              </a:buClr>
              <a:buSzPts val="900"/>
              <a:buFont typeface="Noto Sans Symbols"/>
              <a:buChar char="●"/>
            </a:pPr>
            <a:r>
              <a:rPr lang="en-US" sz="1500">
                <a:solidFill>
                  <a:schemeClr val="dk1"/>
                </a:solidFill>
                <a:latin typeface="Calibri"/>
                <a:ea typeface="Calibri"/>
                <a:cs typeface="Calibri"/>
                <a:sym typeface="Calibri"/>
              </a:rPr>
              <a:t>You withdrew money from ATM. </a:t>
            </a:r>
            <a:endParaRPr sz="1050"/>
          </a:p>
          <a:p>
            <a:pPr marL="647700" lvl="1" indent="-242888" algn="just">
              <a:buClr>
                <a:schemeClr val="dk1"/>
              </a:buClr>
              <a:buSzPts val="1500"/>
              <a:buFont typeface="Noto Sans Symbols"/>
              <a:buChar char="−"/>
            </a:pPr>
            <a:r>
              <a:rPr lang="en-US" sz="1500">
                <a:solidFill>
                  <a:schemeClr val="dk1"/>
                </a:solidFill>
                <a:latin typeface="Calibri"/>
                <a:ea typeface="Calibri"/>
                <a:cs typeface="Calibri"/>
                <a:sym typeface="Calibri"/>
              </a:rPr>
              <a:t>Is it OK to see two different balances like your friends are seeing two different views of your “facebook wall”?</a:t>
            </a:r>
            <a:endParaRPr sz="1050"/>
          </a:p>
          <a:p>
            <a:pPr marL="647700" lvl="1" indent="-171450" algn="just">
              <a:buClr>
                <a:schemeClr val="dk1"/>
              </a:buClr>
              <a:buSzPts val="1500"/>
            </a:pPr>
            <a:endParaRPr sz="1500">
              <a:solidFill>
                <a:schemeClr val="dk1"/>
              </a:solidFill>
              <a:latin typeface="Calibri"/>
              <a:ea typeface="Calibri"/>
              <a:cs typeface="Calibri"/>
              <a:sym typeface="Calibri"/>
            </a:endParaRPr>
          </a:p>
          <a:p>
            <a:pPr marL="323850" indent="-242888" algn="just">
              <a:buClr>
                <a:schemeClr val="dk1"/>
              </a:buClr>
              <a:buSzPts val="900"/>
              <a:buFont typeface="Noto Sans Symbols"/>
              <a:buChar char="●"/>
            </a:pPr>
            <a:r>
              <a:rPr lang="en-US" sz="1500">
                <a:solidFill>
                  <a:schemeClr val="dk1"/>
                </a:solidFill>
                <a:latin typeface="Calibri"/>
                <a:ea typeface="Calibri"/>
                <a:cs typeface="Calibri"/>
                <a:sym typeface="Calibri"/>
              </a:rPr>
              <a:t>Is it better to let some friends view the post or wait till everyone can see the same post?</a:t>
            </a:r>
            <a:endParaRPr sz="1050"/>
          </a:p>
          <a:p>
            <a:pPr algn="just">
              <a:lnSpc>
                <a:spcPct val="150000"/>
              </a:lnSpc>
            </a:pPr>
            <a:endParaRPr sz="1500">
              <a:solidFill>
                <a:schemeClr val="dk1"/>
              </a:solidFill>
              <a:latin typeface="Calibri"/>
              <a:ea typeface="Calibri"/>
              <a:cs typeface="Calibri"/>
              <a:sym typeface="Calibri"/>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5"/>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Emergence of NOSQL</a:t>
            </a:r>
            <a:endParaRPr sz="1800" b="1">
              <a:solidFill>
                <a:srgbClr val="C55A11"/>
              </a:solidFill>
              <a:latin typeface="Calibri"/>
              <a:ea typeface="Calibri"/>
              <a:cs typeface="Calibri"/>
              <a:sym typeface="Calibri"/>
            </a:endParaRPr>
          </a:p>
        </p:txBody>
      </p:sp>
      <p:cxnSp>
        <p:nvCxnSpPr>
          <p:cNvPr id="133" name="Google Shape;133;p5"/>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34" name="Google Shape;134;p5"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35" name="Google Shape;135;p5"/>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136" name="Google Shape;136;p5"/>
          <p:cNvSpPr txBox="1"/>
          <p:nvPr/>
        </p:nvSpPr>
        <p:spPr>
          <a:xfrm>
            <a:off x="228601" y="1249760"/>
            <a:ext cx="6386732" cy="3300873"/>
          </a:xfrm>
          <a:prstGeom prst="rect">
            <a:avLst/>
          </a:prstGeom>
          <a:noFill/>
          <a:ln>
            <a:noFill/>
          </a:ln>
        </p:spPr>
        <p:txBody>
          <a:bodyPr spcFirstLastPara="1" wrap="square" lIns="68569" tIns="34275" rIns="68569" bIns="34275" anchor="t" anchorCtr="0">
            <a:spAutoFit/>
          </a:bodyPr>
          <a:lstStyle/>
          <a:p>
            <a:pPr algn="ctr">
              <a:lnSpc>
                <a:spcPct val="150000"/>
              </a:lnSpc>
            </a:pPr>
            <a:r>
              <a:rPr lang="en-US" sz="1500" b="1">
                <a:solidFill>
                  <a:srgbClr val="FF0000"/>
                </a:solidFill>
                <a:latin typeface="Calibri"/>
                <a:ea typeface="Calibri"/>
                <a:cs typeface="Calibri"/>
                <a:sym typeface="Calibri"/>
              </a:rPr>
              <a:t>Scenario - 02:</a:t>
            </a:r>
            <a:endParaRPr sz="1050"/>
          </a:p>
          <a:p>
            <a:pPr marL="80963" algn="just"/>
            <a:r>
              <a:rPr lang="en-US" sz="1500">
                <a:solidFill>
                  <a:schemeClr val="dk1"/>
                </a:solidFill>
                <a:latin typeface="Calibri"/>
                <a:ea typeface="Calibri"/>
                <a:cs typeface="Calibri"/>
                <a:sym typeface="Calibri"/>
              </a:rPr>
              <a:t>You are browsing amazon for buying some item.</a:t>
            </a:r>
            <a:endParaRPr sz="1050"/>
          </a:p>
          <a:p>
            <a:pPr marL="647700" lvl="1" indent="-242888" algn="just">
              <a:buClr>
                <a:schemeClr val="dk1"/>
              </a:buClr>
              <a:buSzPts val="1500"/>
              <a:buFont typeface="Noto Sans Symbols"/>
              <a:buChar char="−"/>
            </a:pPr>
            <a:r>
              <a:rPr lang="en-US" sz="1500">
                <a:solidFill>
                  <a:schemeClr val="dk1"/>
                </a:solidFill>
                <a:latin typeface="Calibri"/>
                <a:ea typeface="Calibri"/>
                <a:cs typeface="Calibri"/>
                <a:sym typeface="Calibri"/>
              </a:rPr>
              <a:t>Are there more reads or writes?</a:t>
            </a:r>
            <a:endParaRPr sz="1050"/>
          </a:p>
          <a:p>
            <a:pPr marL="647700" lvl="1" indent="-242888" algn="just">
              <a:buClr>
                <a:schemeClr val="dk1"/>
              </a:buClr>
              <a:buSzPts val="1500"/>
              <a:buFont typeface="Noto Sans Symbols"/>
              <a:buChar char="−"/>
            </a:pPr>
            <a:r>
              <a:rPr lang="en-US" sz="1500">
                <a:solidFill>
                  <a:schemeClr val="dk1"/>
                </a:solidFill>
                <a:latin typeface="Calibri"/>
                <a:ea typeface="Calibri"/>
                <a:cs typeface="Calibri"/>
                <a:sym typeface="Calibri"/>
              </a:rPr>
              <a:t>Are there only text or text and images and videos of advertisements, product usage and user reviews and ratings as well?</a:t>
            </a:r>
            <a:endParaRPr sz="1050"/>
          </a:p>
          <a:p>
            <a:pPr marL="647700" lvl="1" indent="-242888" algn="just">
              <a:buClr>
                <a:schemeClr val="dk1"/>
              </a:buClr>
              <a:buSzPts val="1500"/>
              <a:buFont typeface="Noto Sans Symbols"/>
              <a:buChar char="−"/>
            </a:pPr>
            <a:r>
              <a:rPr lang="en-US" sz="1500">
                <a:solidFill>
                  <a:schemeClr val="dk1"/>
                </a:solidFill>
                <a:latin typeface="Calibri"/>
                <a:ea typeface="Calibri"/>
                <a:cs typeface="Calibri"/>
                <a:sym typeface="Calibri"/>
              </a:rPr>
              <a:t>Are all the products (say a camera and a mobile phone) having the same attributes?</a:t>
            </a:r>
            <a:endParaRPr sz="1050"/>
          </a:p>
          <a:p>
            <a:pPr marL="647700" lvl="1" indent="-242888" algn="just">
              <a:buClr>
                <a:schemeClr val="dk1"/>
              </a:buClr>
              <a:buSzPts val="1500"/>
              <a:buFont typeface="Noto Sans Symbols"/>
              <a:buChar char="−"/>
            </a:pPr>
            <a:r>
              <a:rPr lang="en-US" sz="1500">
                <a:solidFill>
                  <a:schemeClr val="dk1"/>
                </a:solidFill>
                <a:latin typeface="Calibri"/>
                <a:ea typeface="Calibri"/>
                <a:cs typeface="Calibri"/>
                <a:sym typeface="Calibri"/>
              </a:rPr>
              <a:t>Are there thousands or millions of – users, products, reviews, ratings, pictures, videos, etc?</a:t>
            </a:r>
            <a:endParaRPr sz="1050"/>
          </a:p>
          <a:p>
            <a:pPr marL="647700" lvl="1" indent="-242888" algn="just">
              <a:buClr>
                <a:schemeClr val="dk1"/>
              </a:buClr>
              <a:buSzPts val="1500"/>
              <a:buFont typeface="Noto Sans Symbols"/>
              <a:buChar char="−"/>
            </a:pPr>
            <a:r>
              <a:rPr lang="en-US" sz="1500">
                <a:solidFill>
                  <a:schemeClr val="dk1"/>
                </a:solidFill>
                <a:latin typeface="Calibri"/>
                <a:ea typeface="Calibri"/>
                <a:cs typeface="Calibri"/>
                <a:sym typeface="Calibri"/>
              </a:rPr>
              <a:t>Is it OK to shutdown the servers for maintenance?</a:t>
            </a:r>
            <a:endParaRPr sz="1050"/>
          </a:p>
          <a:p>
            <a:pPr marL="647700" lvl="1" indent="-242888" algn="just">
              <a:buClr>
                <a:schemeClr val="dk1"/>
              </a:buClr>
              <a:buSzPts val="1500"/>
              <a:buFont typeface="Noto Sans Symbols"/>
              <a:buChar char="−"/>
            </a:pPr>
            <a:r>
              <a:rPr lang="en-US" sz="1500">
                <a:solidFill>
                  <a:schemeClr val="dk1"/>
                </a:solidFill>
                <a:latin typeface="Calibri"/>
                <a:ea typeface="Calibri"/>
                <a:cs typeface="Calibri"/>
                <a:sym typeface="Calibri"/>
              </a:rPr>
              <a:t>Some time there are thousands of users and some other time there are millions of users.</a:t>
            </a:r>
            <a:endParaRPr sz="1050"/>
          </a:p>
          <a:p>
            <a:pPr algn="just">
              <a:lnSpc>
                <a:spcPct val="150000"/>
              </a:lnSpc>
            </a:pPr>
            <a:endParaRPr sz="15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106"/>
        <p:cNvGrpSpPr/>
        <p:nvPr/>
      </p:nvGrpSpPr>
      <p:grpSpPr>
        <a:xfrm>
          <a:off x="0" y="0"/>
          <a:ext cx="0" cy="0"/>
          <a:chOff x="0" y="0"/>
          <a:chExt cx="0" cy="0"/>
        </a:xfrm>
      </p:grpSpPr>
      <p:sp>
        <p:nvSpPr>
          <p:cNvPr id="107" name="Google Shape;107;p9"/>
          <p:cNvSpPr/>
          <p:nvPr/>
        </p:nvSpPr>
        <p:spPr>
          <a:xfrm>
            <a:off x="3162300" y="2278379"/>
            <a:ext cx="4581525" cy="0"/>
          </a:xfrm>
          <a:custGeom>
            <a:avLst/>
            <a:gdLst/>
            <a:ahLst/>
            <a:cxnLst/>
            <a:rect l="l" t="t" r="r" b="b"/>
            <a:pathLst>
              <a:path w="4581525" h="120000" extrusionOk="0">
                <a:moveTo>
                  <a:pt x="0" y="0"/>
                </a:moveTo>
                <a:lnTo>
                  <a:pt x="4581271" y="0"/>
                </a:lnTo>
              </a:path>
            </a:pathLst>
          </a:custGeom>
          <a:noFill/>
          <a:ln w="39600" cap="flat" cmpd="sng">
            <a:solidFill>
              <a:srgbClr val="C55A11"/>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8" name="Google Shape;108;p9"/>
          <p:cNvSpPr txBox="1">
            <a:spLocks noGrp="1"/>
          </p:cNvSpPr>
          <p:nvPr>
            <p:ph type="body" idx="1"/>
          </p:nvPr>
        </p:nvSpPr>
        <p:spPr>
          <a:xfrm>
            <a:off x="693800" y="2451474"/>
            <a:ext cx="7756398" cy="406522"/>
          </a:xfrm>
          <a:prstGeom prst="rect">
            <a:avLst/>
          </a:prstGeom>
          <a:noFill/>
          <a:ln>
            <a:noFill/>
          </a:ln>
        </p:spPr>
        <p:txBody>
          <a:bodyPr spcFirstLastPara="1" wrap="square" lIns="0" tIns="97775" rIns="0" bIns="0" anchor="t" anchorCtr="0">
            <a:spAutoFit/>
          </a:bodyPr>
          <a:lstStyle/>
          <a:p>
            <a:pPr marL="2560320" lvl="0" indent="0" algn="l" rtl="0">
              <a:lnSpc>
                <a:spcPct val="100000"/>
              </a:lnSpc>
              <a:spcBef>
                <a:spcPts val="0"/>
              </a:spcBef>
              <a:spcAft>
                <a:spcPts val="0"/>
              </a:spcAft>
              <a:buNone/>
            </a:pPr>
            <a:r>
              <a:rPr lang="en-US" sz="2000" b="0">
                <a:latin typeface="Times New Roman"/>
                <a:ea typeface="Times New Roman"/>
                <a:cs typeface="Times New Roman"/>
                <a:sym typeface="Times New Roman"/>
              </a:rPr>
              <a:t>Department of Computer Science and Engineering</a:t>
            </a:r>
            <a:endParaRPr sz="2000">
              <a:latin typeface="Times New Roman"/>
              <a:ea typeface="Times New Roman"/>
              <a:cs typeface="Times New Roman"/>
              <a:sym typeface="Times New Roman"/>
            </a:endParaRPr>
          </a:p>
        </p:txBody>
      </p:sp>
      <p:sp>
        <p:nvSpPr>
          <p:cNvPr id="109" name="Google Shape;109;p9"/>
          <p:cNvSpPr/>
          <p:nvPr/>
        </p:nvSpPr>
        <p:spPr>
          <a:xfrm>
            <a:off x="7869936" y="198119"/>
            <a:ext cx="1066800" cy="1076325"/>
          </a:xfrm>
          <a:custGeom>
            <a:avLst/>
            <a:gdLst/>
            <a:ahLst/>
            <a:cxnLst/>
            <a:rect l="l" t="t" r="r" b="b"/>
            <a:pathLst>
              <a:path w="1066800" h="1076325" extrusionOk="0">
                <a:moveTo>
                  <a:pt x="1066800" y="0"/>
                </a:moveTo>
                <a:lnTo>
                  <a:pt x="0" y="0"/>
                </a:lnTo>
                <a:lnTo>
                  <a:pt x="0" y="45720"/>
                </a:lnTo>
                <a:lnTo>
                  <a:pt x="1021080" y="45720"/>
                </a:lnTo>
                <a:lnTo>
                  <a:pt x="1021080" y="1075944"/>
                </a:lnTo>
                <a:lnTo>
                  <a:pt x="1066800" y="1075944"/>
                </a:lnTo>
                <a:lnTo>
                  <a:pt x="1066800" y="45720"/>
                </a:lnTo>
                <a:lnTo>
                  <a:pt x="1066800" y="9144"/>
                </a:lnTo>
                <a:lnTo>
                  <a:pt x="1066800" y="0"/>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0" name="Google Shape;110;p9"/>
          <p:cNvSpPr txBox="1">
            <a:spLocks noGrp="1"/>
          </p:cNvSpPr>
          <p:nvPr>
            <p:ph type="title"/>
          </p:nvPr>
        </p:nvSpPr>
        <p:spPr>
          <a:xfrm>
            <a:off x="3241929" y="1449400"/>
            <a:ext cx="2192020" cy="545465"/>
          </a:xfrm>
          <a:prstGeom prst="rect">
            <a:avLst/>
          </a:prstGeom>
          <a:noFill/>
          <a:ln>
            <a:noFill/>
          </a:ln>
        </p:spPr>
        <p:txBody>
          <a:bodyPr spcFirstLastPara="1" wrap="square" lIns="0" tIns="13950" rIns="0" bIns="0" anchor="t" anchorCtr="0">
            <a:spAutoFit/>
          </a:bodyPr>
          <a:lstStyle/>
          <a:p>
            <a:pPr marL="12700" lvl="0" indent="0" algn="l" rtl="0">
              <a:lnSpc>
                <a:spcPct val="100000"/>
              </a:lnSpc>
              <a:spcBef>
                <a:spcPts val="0"/>
              </a:spcBef>
              <a:spcAft>
                <a:spcPts val="0"/>
              </a:spcAft>
              <a:buNone/>
            </a:pPr>
            <a:r>
              <a:rPr lang="en-US" sz="3400"/>
              <a:t>THANK YOU</a:t>
            </a:r>
            <a:endParaRPr sz="3400"/>
          </a:p>
        </p:txBody>
      </p:sp>
      <p:pic>
        <p:nvPicPr>
          <p:cNvPr id="111" name="Google Shape;111;p9"/>
          <p:cNvPicPr preferRelativeResize="0"/>
          <p:nvPr/>
        </p:nvPicPr>
        <p:blipFill rotWithShape="1">
          <a:blip r:embed="rId3">
            <a:alphaModFix/>
          </a:blip>
          <a:srcRect/>
          <a:stretch/>
        </p:blipFill>
        <p:spPr>
          <a:xfrm>
            <a:off x="1014983" y="1069847"/>
            <a:ext cx="1862327" cy="2791967"/>
          </a:xfrm>
          <a:prstGeom prst="rect">
            <a:avLst/>
          </a:prstGeom>
          <a:noFill/>
          <a:ln>
            <a:noFill/>
          </a:ln>
        </p:spPr>
      </p:pic>
      <p:sp>
        <p:nvSpPr>
          <p:cNvPr id="112" name="Google Shape;112;p9"/>
          <p:cNvSpPr/>
          <p:nvPr/>
        </p:nvSpPr>
        <p:spPr>
          <a:xfrm>
            <a:off x="219456" y="4120895"/>
            <a:ext cx="1076325" cy="792480"/>
          </a:xfrm>
          <a:custGeom>
            <a:avLst/>
            <a:gdLst/>
            <a:ahLst/>
            <a:cxnLst/>
            <a:rect l="l" t="t" r="r" b="b"/>
            <a:pathLst>
              <a:path w="1076325" h="792479" extrusionOk="0">
                <a:moveTo>
                  <a:pt x="1075944" y="758952"/>
                </a:moveTo>
                <a:lnTo>
                  <a:pt x="45720" y="758952"/>
                </a:lnTo>
                <a:lnTo>
                  <a:pt x="45720" y="0"/>
                </a:lnTo>
                <a:lnTo>
                  <a:pt x="0" y="0"/>
                </a:lnTo>
                <a:lnTo>
                  <a:pt x="0" y="758952"/>
                </a:lnTo>
                <a:lnTo>
                  <a:pt x="0" y="783336"/>
                </a:lnTo>
                <a:lnTo>
                  <a:pt x="0" y="792480"/>
                </a:lnTo>
                <a:lnTo>
                  <a:pt x="1075944" y="792480"/>
                </a:lnTo>
                <a:lnTo>
                  <a:pt x="1075944" y="758952"/>
                </a:lnTo>
                <a:close/>
              </a:path>
            </a:pathLst>
          </a:custGeom>
          <a:solidFill>
            <a:srgbClr val="C55A1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3" name="Google Shape;113;p9"/>
          <p:cNvSpPr txBox="1"/>
          <p:nvPr/>
        </p:nvSpPr>
        <p:spPr>
          <a:xfrm>
            <a:off x="3230023" y="1937194"/>
            <a:ext cx="4572000" cy="75405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a:solidFill>
                  <a:schemeClr val="dk1"/>
                </a:solidFill>
                <a:latin typeface="Times New Roman"/>
                <a:ea typeface="Times New Roman"/>
                <a:cs typeface="Times New Roman"/>
                <a:sym typeface="Times New Roman"/>
              </a:rPr>
              <a:t>Prof.  Bhargavi M &amp; Prof. Vidhyashree DM</a:t>
            </a:r>
            <a:endParaRPr/>
          </a:p>
          <a:p>
            <a:pPr marL="12700" marR="0" lvl="0" indent="0" algn="l" rtl="0">
              <a:lnSpc>
                <a:spcPct val="100000"/>
              </a:lnSpc>
              <a:spcBef>
                <a:spcPts val="550"/>
              </a:spcBef>
              <a:spcAft>
                <a:spcPts val="0"/>
              </a:spcAft>
              <a:buNone/>
            </a:pPr>
            <a:endParaRPr sz="2000">
              <a:solidFill>
                <a:schemeClr val="dk1"/>
              </a:solidFill>
              <a:latin typeface="Calibri"/>
              <a:ea typeface="Calibri"/>
              <a:cs typeface="Calibri"/>
              <a:sym typeface="Calibri"/>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6"/>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 NOSQL Databases</a:t>
            </a:r>
            <a:endParaRPr sz="1800" b="1">
              <a:solidFill>
                <a:srgbClr val="C55A11"/>
              </a:solidFill>
              <a:latin typeface="Calibri"/>
              <a:ea typeface="Calibri"/>
              <a:cs typeface="Calibri"/>
              <a:sym typeface="Calibri"/>
            </a:endParaRPr>
          </a:p>
        </p:txBody>
      </p:sp>
      <p:cxnSp>
        <p:nvCxnSpPr>
          <p:cNvPr id="142" name="Google Shape;142;p6"/>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43" name="Google Shape;143;p6"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44" name="Google Shape;144;p6"/>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145" name="Google Shape;145;p6"/>
          <p:cNvSpPr txBox="1"/>
          <p:nvPr/>
        </p:nvSpPr>
        <p:spPr>
          <a:xfrm>
            <a:off x="228601" y="1249760"/>
            <a:ext cx="6386732" cy="3150832"/>
          </a:xfrm>
          <a:prstGeom prst="rect">
            <a:avLst/>
          </a:prstGeom>
          <a:noFill/>
          <a:ln>
            <a:noFill/>
          </a:ln>
        </p:spPr>
        <p:txBody>
          <a:bodyPr spcFirstLastPara="1" wrap="square" lIns="68569" tIns="34275" rIns="68569" bIns="34275" anchor="t" anchorCtr="0">
            <a:spAutoFit/>
          </a:bodyPr>
          <a:lstStyle/>
          <a:p>
            <a:pPr marL="323850" indent="-242888" algn="just">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NoSQL databases emerged when SQL databases could not meet the requirements of new web applications like the ones mentioned earlier.</a:t>
            </a:r>
            <a:endParaRPr sz="1050"/>
          </a:p>
          <a:p>
            <a:pPr marL="323850" indent="-242888" algn="just">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NoSQL (non-relational) databases have existed since 1960s.</a:t>
            </a:r>
            <a:endParaRPr sz="1050"/>
          </a:p>
          <a:p>
            <a:pPr marL="647700" lvl="1" indent="-242888" algn="just">
              <a:lnSpc>
                <a:spcPct val="150000"/>
              </a:lnSpc>
              <a:buClr>
                <a:schemeClr val="dk1"/>
              </a:buClr>
              <a:buSzPts val="1500"/>
              <a:buFont typeface="Noto Sans Symbols"/>
              <a:buChar char="−"/>
            </a:pPr>
            <a:r>
              <a:rPr lang="en-US" sz="1500">
                <a:solidFill>
                  <a:schemeClr val="dk1"/>
                </a:solidFill>
                <a:latin typeface="Calibri"/>
                <a:ea typeface="Calibri"/>
                <a:cs typeface="Calibri"/>
                <a:sym typeface="Calibri"/>
              </a:rPr>
              <a:t>The name NoSQL was given in 1998 (wikipedia).</a:t>
            </a:r>
            <a:endParaRPr sz="1050"/>
          </a:p>
          <a:p>
            <a:pPr marL="323850" indent="-242888" algn="just">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Emergence of Internet (Increase in volume of data and the need for a better way of managing the data):</a:t>
            </a:r>
            <a:endParaRPr sz="1050"/>
          </a:p>
          <a:p>
            <a:pPr marL="323850" indent="-242888" algn="just">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Search-indexing, Web based Email, Amazon shopping,  Social Network: Facebook, Twitter, Flikr, NetFlix, Youtube, ...</a:t>
            </a:r>
            <a:endParaRPr sz="1050"/>
          </a:p>
          <a:p>
            <a:pPr algn="just">
              <a:lnSpc>
                <a:spcPct val="150000"/>
              </a:lnSpc>
            </a:pPr>
            <a:endParaRPr sz="1350">
              <a:solidFill>
                <a:schemeClr val="dk1"/>
              </a:solidFill>
              <a:latin typeface="Calibri"/>
              <a:ea typeface="Calibri"/>
              <a:cs typeface="Calibri"/>
              <a:sym typeface="Calibri"/>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7"/>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NoSQL Databases</a:t>
            </a:r>
            <a:endParaRPr sz="1800" b="1">
              <a:solidFill>
                <a:srgbClr val="C55A11"/>
              </a:solidFill>
              <a:latin typeface="Calibri"/>
              <a:ea typeface="Calibri"/>
              <a:cs typeface="Calibri"/>
              <a:sym typeface="Calibri"/>
            </a:endParaRPr>
          </a:p>
        </p:txBody>
      </p:sp>
      <p:cxnSp>
        <p:nvCxnSpPr>
          <p:cNvPr id="151" name="Google Shape;151;p7"/>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52" name="Google Shape;152;p7"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53" name="Google Shape;153;p7"/>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154" name="Google Shape;154;p7"/>
          <p:cNvSpPr txBox="1"/>
          <p:nvPr/>
        </p:nvSpPr>
        <p:spPr>
          <a:xfrm>
            <a:off x="228601" y="1249760"/>
            <a:ext cx="5411390" cy="3877954"/>
          </a:xfrm>
          <a:prstGeom prst="rect">
            <a:avLst/>
          </a:prstGeom>
          <a:noFill/>
          <a:ln>
            <a:noFill/>
          </a:ln>
        </p:spPr>
        <p:txBody>
          <a:bodyPr spcFirstLastPara="1" wrap="square" lIns="68569" tIns="34275" rIns="68569" bIns="34275" anchor="t" anchorCtr="0">
            <a:spAutoFit/>
          </a:bodyPr>
          <a:lstStyle/>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NoSQL (not only SQL) is an alternative to traditional relational databases in which data is placed in tables and data schema is carefully designed before the database is built. </a:t>
            </a:r>
            <a:endParaRPr sz="1050"/>
          </a:p>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NoSQL databases are especially useful for working with large sets of distributed data.</a:t>
            </a:r>
            <a:endParaRPr sz="1050"/>
          </a:p>
          <a:p>
            <a:pPr marL="257175" indent="-257175">
              <a:lnSpc>
                <a:spcPct val="150000"/>
              </a:lnSpc>
              <a:buClr>
                <a:schemeClr val="dk1"/>
              </a:buClr>
              <a:buSzPts val="2000"/>
              <a:buFont typeface="Arial"/>
              <a:buChar char="•"/>
            </a:pPr>
            <a:r>
              <a:rPr lang="en-US" sz="1500">
                <a:solidFill>
                  <a:schemeClr val="dk1"/>
                </a:solidFill>
                <a:latin typeface="Calibri"/>
                <a:ea typeface="Calibri"/>
                <a:cs typeface="Calibri"/>
                <a:sym typeface="Calibri"/>
              </a:rPr>
              <a:t>NoSQL is an approach to database design that can accommodate a wide variety of data models, including key-value, document, columnar and graph formats</a:t>
            </a:r>
            <a:endParaRPr sz="1050"/>
          </a:p>
          <a:p>
            <a:pPr marL="257175" indent="-257175">
              <a:lnSpc>
                <a:spcPct val="150000"/>
              </a:lnSpc>
              <a:buClr>
                <a:schemeClr val="dk1"/>
              </a:buClr>
              <a:buSzPts val="2000"/>
              <a:buFont typeface="Arial"/>
              <a:buChar char="•"/>
            </a:pPr>
            <a:r>
              <a:rPr lang="en-US" sz="1500" b="1">
                <a:solidFill>
                  <a:schemeClr val="dk1"/>
                </a:solidFill>
                <a:latin typeface="Calibri"/>
                <a:ea typeface="Calibri"/>
                <a:cs typeface="Calibri"/>
                <a:sym typeface="Calibri"/>
              </a:rPr>
              <a:t>NoSQL databases are databases that store data in a format other than relational tables</a:t>
            </a:r>
            <a:endParaRPr sz="1050"/>
          </a:p>
          <a:p>
            <a:pPr algn="just">
              <a:lnSpc>
                <a:spcPct val="150000"/>
              </a:lnSpc>
            </a:pPr>
            <a:endParaRPr sz="1500">
              <a:solidFill>
                <a:schemeClr val="dk1"/>
              </a:solidFill>
              <a:latin typeface="Calibri"/>
              <a:ea typeface="Calibri"/>
              <a:cs typeface="Calibri"/>
              <a:sym typeface="Calibri"/>
            </a:endParaRPr>
          </a:p>
        </p:txBody>
      </p:sp>
      <p:pic>
        <p:nvPicPr>
          <p:cNvPr id="155" name="Google Shape;155;p7"/>
          <p:cNvPicPr preferRelativeResize="0"/>
          <p:nvPr/>
        </p:nvPicPr>
        <p:blipFill rotWithShape="1">
          <a:blip r:embed="rId4">
            <a:alphaModFix/>
          </a:blip>
          <a:srcRect/>
          <a:stretch/>
        </p:blipFill>
        <p:spPr>
          <a:xfrm>
            <a:off x="5639991" y="2842503"/>
            <a:ext cx="3504010" cy="1805583"/>
          </a:xfrm>
          <a:prstGeom prst="rect">
            <a:avLst/>
          </a:prstGeom>
          <a:noFill/>
          <a:ln>
            <a:noFill/>
          </a:ln>
        </p:spPr>
      </p:pic>
      <mc:AlternateContent xmlns:mc="http://schemas.openxmlformats.org/markup-compatibility/2006">
        <mc:Choice xmlns:p14="http://schemas.microsoft.com/office/powerpoint/2010/main" Requires="p14">
          <p:contentPart p14:bwMode="auto" r:id="rId5">
            <p14:nvContentPartPr>
              <p14:cNvPr id="2" name="Ink 1">
                <a:extLst>
                  <a:ext uri="{FF2B5EF4-FFF2-40B4-BE49-F238E27FC236}">
                    <a16:creationId xmlns:a16="http://schemas.microsoft.com/office/drawing/2014/main" id="{D63EB7ED-C448-9FF0-1696-059BCE95E8B7}"/>
                  </a:ext>
                </a:extLst>
              </p14:cNvPr>
              <p14:cNvContentPartPr/>
              <p14:nvPr/>
            </p14:nvContentPartPr>
            <p14:xfrm>
              <a:off x="224792" y="1326142"/>
              <a:ext cx="207360" cy="204840"/>
            </p14:xfrm>
          </p:contentPart>
        </mc:Choice>
        <mc:Fallback>
          <p:pic>
            <p:nvPicPr>
              <p:cNvPr id="2" name="Ink 1">
                <a:extLst>
                  <a:ext uri="{FF2B5EF4-FFF2-40B4-BE49-F238E27FC236}">
                    <a16:creationId xmlns:a16="http://schemas.microsoft.com/office/drawing/2014/main" id="{D63EB7ED-C448-9FF0-1696-059BCE95E8B7}"/>
                  </a:ext>
                </a:extLst>
              </p:cNvPr>
              <p:cNvPicPr/>
              <p:nvPr/>
            </p:nvPicPr>
            <p:blipFill>
              <a:blip r:embed="rId6"/>
              <a:stretch>
                <a:fillRect/>
              </a:stretch>
            </p:blipFill>
            <p:spPr>
              <a:xfrm>
                <a:off x="215792" y="1317502"/>
                <a:ext cx="225000" cy="22248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3" name="Ink 2">
                <a:extLst>
                  <a:ext uri="{FF2B5EF4-FFF2-40B4-BE49-F238E27FC236}">
                    <a16:creationId xmlns:a16="http://schemas.microsoft.com/office/drawing/2014/main" id="{C0E90FC8-519C-6B66-86B5-8D3ABB2581C4}"/>
                  </a:ext>
                </a:extLst>
              </p14:cNvPr>
              <p14:cNvContentPartPr/>
              <p14:nvPr/>
            </p14:nvContentPartPr>
            <p14:xfrm>
              <a:off x="204992" y="2337382"/>
              <a:ext cx="207000" cy="240480"/>
            </p14:xfrm>
          </p:contentPart>
        </mc:Choice>
        <mc:Fallback>
          <p:pic>
            <p:nvPicPr>
              <p:cNvPr id="3" name="Ink 2">
                <a:extLst>
                  <a:ext uri="{FF2B5EF4-FFF2-40B4-BE49-F238E27FC236}">
                    <a16:creationId xmlns:a16="http://schemas.microsoft.com/office/drawing/2014/main" id="{C0E90FC8-519C-6B66-86B5-8D3ABB2581C4}"/>
                  </a:ext>
                </a:extLst>
              </p:cNvPr>
              <p:cNvPicPr/>
              <p:nvPr/>
            </p:nvPicPr>
            <p:blipFill>
              <a:blip r:embed="rId8"/>
              <a:stretch>
                <a:fillRect/>
              </a:stretch>
            </p:blipFill>
            <p:spPr>
              <a:xfrm>
                <a:off x="196352" y="2328742"/>
                <a:ext cx="224640" cy="25812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4" name="Ink 3">
                <a:extLst>
                  <a:ext uri="{FF2B5EF4-FFF2-40B4-BE49-F238E27FC236}">
                    <a16:creationId xmlns:a16="http://schemas.microsoft.com/office/drawing/2014/main" id="{331E7C6A-C945-8846-3CB6-973597BB64EF}"/>
                  </a:ext>
                </a:extLst>
              </p14:cNvPr>
              <p14:cNvContentPartPr/>
              <p14:nvPr/>
            </p14:nvContentPartPr>
            <p14:xfrm>
              <a:off x="216512" y="3008422"/>
              <a:ext cx="227880" cy="259200"/>
            </p14:xfrm>
          </p:contentPart>
        </mc:Choice>
        <mc:Fallback>
          <p:pic>
            <p:nvPicPr>
              <p:cNvPr id="4" name="Ink 3">
                <a:extLst>
                  <a:ext uri="{FF2B5EF4-FFF2-40B4-BE49-F238E27FC236}">
                    <a16:creationId xmlns:a16="http://schemas.microsoft.com/office/drawing/2014/main" id="{331E7C6A-C945-8846-3CB6-973597BB64EF}"/>
                  </a:ext>
                </a:extLst>
              </p:cNvPr>
              <p:cNvPicPr/>
              <p:nvPr/>
            </p:nvPicPr>
            <p:blipFill>
              <a:blip r:embed="rId10"/>
              <a:stretch>
                <a:fillRect/>
              </a:stretch>
            </p:blipFill>
            <p:spPr>
              <a:xfrm>
                <a:off x="207512" y="2999422"/>
                <a:ext cx="245520" cy="2768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5" name="Ink 4">
                <a:extLst>
                  <a:ext uri="{FF2B5EF4-FFF2-40B4-BE49-F238E27FC236}">
                    <a16:creationId xmlns:a16="http://schemas.microsoft.com/office/drawing/2014/main" id="{F021EA16-9AA9-AFFC-7FE4-5BAC65DE5799}"/>
                  </a:ext>
                </a:extLst>
              </p14:cNvPr>
              <p14:cNvContentPartPr/>
              <p14:nvPr/>
            </p14:nvContentPartPr>
            <p14:xfrm>
              <a:off x="236312" y="4000222"/>
              <a:ext cx="170640" cy="252720"/>
            </p14:xfrm>
          </p:contentPart>
        </mc:Choice>
        <mc:Fallback>
          <p:pic>
            <p:nvPicPr>
              <p:cNvPr id="5" name="Ink 4">
                <a:extLst>
                  <a:ext uri="{FF2B5EF4-FFF2-40B4-BE49-F238E27FC236}">
                    <a16:creationId xmlns:a16="http://schemas.microsoft.com/office/drawing/2014/main" id="{F021EA16-9AA9-AFFC-7FE4-5BAC65DE5799}"/>
                  </a:ext>
                </a:extLst>
              </p:cNvPr>
              <p:cNvPicPr/>
              <p:nvPr/>
            </p:nvPicPr>
            <p:blipFill>
              <a:blip r:embed="rId12"/>
              <a:stretch>
                <a:fillRect/>
              </a:stretch>
            </p:blipFill>
            <p:spPr>
              <a:xfrm>
                <a:off x="227312" y="3991222"/>
                <a:ext cx="188280" cy="270360"/>
              </a:xfrm>
              <a:prstGeom prst="rect">
                <a:avLst/>
              </a:prstGeom>
            </p:spPr>
          </p:pic>
        </mc:Fallback>
      </mc:AlternateContent>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8"/>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NoSQL Databases</a:t>
            </a:r>
            <a:endParaRPr sz="1800" b="1">
              <a:solidFill>
                <a:srgbClr val="C55A11"/>
              </a:solidFill>
              <a:latin typeface="Calibri"/>
              <a:ea typeface="Calibri"/>
              <a:cs typeface="Calibri"/>
              <a:sym typeface="Calibri"/>
            </a:endParaRPr>
          </a:p>
        </p:txBody>
      </p:sp>
      <p:cxnSp>
        <p:nvCxnSpPr>
          <p:cNvPr id="161" name="Google Shape;161;p8"/>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62" name="Google Shape;162;p8"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63" name="Google Shape;163;p8"/>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164" name="Google Shape;164;p8"/>
          <p:cNvSpPr txBox="1"/>
          <p:nvPr/>
        </p:nvSpPr>
        <p:spPr>
          <a:xfrm>
            <a:off x="527539" y="1237615"/>
            <a:ext cx="8167596" cy="3843330"/>
          </a:xfrm>
          <a:prstGeom prst="rect">
            <a:avLst/>
          </a:prstGeom>
          <a:noFill/>
          <a:ln>
            <a:noFill/>
          </a:ln>
        </p:spPr>
        <p:txBody>
          <a:bodyPr spcFirstLastPara="1" wrap="square" lIns="68569" tIns="34275" rIns="68569" bIns="34275" anchor="t" anchorCtr="0">
            <a:spAutoFit/>
          </a:bodyPr>
          <a:lstStyle/>
          <a:p>
            <a:pPr marL="323850" indent="-242888" algn="just">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NoSQL stands for not only </a:t>
            </a:r>
            <a:r>
              <a:rPr lang="en-US" sz="1500" b="1">
                <a:solidFill>
                  <a:schemeClr val="dk1"/>
                </a:solidFill>
                <a:latin typeface="Calibri"/>
                <a:ea typeface="Calibri"/>
                <a:cs typeface="Calibri"/>
                <a:sym typeface="Calibri"/>
              </a:rPr>
              <a:t>SQL</a:t>
            </a:r>
            <a:r>
              <a:rPr lang="en-US" sz="1500">
                <a:solidFill>
                  <a:schemeClr val="dk1"/>
                </a:solidFill>
                <a:latin typeface="Calibri"/>
                <a:ea typeface="Calibri"/>
                <a:cs typeface="Calibri"/>
                <a:sym typeface="Calibri"/>
              </a:rPr>
              <a:t>.</a:t>
            </a:r>
            <a:endParaRPr sz="1050"/>
          </a:p>
          <a:p>
            <a:pPr marL="647700" lvl="1" indent="-242888" algn="just">
              <a:lnSpc>
                <a:spcPct val="150000"/>
              </a:lnSpc>
              <a:buClr>
                <a:schemeClr val="dk1"/>
              </a:buClr>
              <a:buSzPts val="1500"/>
              <a:buFont typeface="Noto Sans Symbols"/>
              <a:buChar char="−"/>
            </a:pPr>
            <a:r>
              <a:rPr lang="en-US" sz="1500" b="1">
                <a:solidFill>
                  <a:schemeClr val="dk1"/>
                </a:solidFill>
                <a:latin typeface="Calibri"/>
                <a:ea typeface="Calibri"/>
                <a:cs typeface="Calibri"/>
                <a:sym typeface="Calibri"/>
              </a:rPr>
              <a:t>SQL</a:t>
            </a:r>
            <a:r>
              <a:rPr lang="en-US" sz="1500">
                <a:solidFill>
                  <a:schemeClr val="dk1"/>
                </a:solidFill>
                <a:latin typeface="Calibri"/>
                <a:ea typeface="Calibri"/>
                <a:cs typeface="Calibri"/>
                <a:sym typeface="Calibri"/>
              </a:rPr>
              <a:t> stands for </a:t>
            </a:r>
            <a:r>
              <a:rPr lang="en-US" sz="1500" b="1">
                <a:solidFill>
                  <a:schemeClr val="dk1"/>
                </a:solidFill>
                <a:latin typeface="Calibri"/>
                <a:ea typeface="Calibri"/>
                <a:cs typeface="Calibri"/>
                <a:sym typeface="Calibri"/>
              </a:rPr>
              <a:t>relational databases</a:t>
            </a:r>
            <a:r>
              <a:rPr lang="en-US" sz="1500">
                <a:solidFill>
                  <a:schemeClr val="dk1"/>
                </a:solidFill>
                <a:latin typeface="Calibri"/>
                <a:ea typeface="Calibri"/>
                <a:cs typeface="Calibri"/>
                <a:sym typeface="Calibri"/>
              </a:rPr>
              <a:t> and NOT for </a:t>
            </a:r>
            <a:r>
              <a:rPr lang="en-US" sz="1500" b="1">
                <a:solidFill>
                  <a:schemeClr val="dk1"/>
                </a:solidFill>
                <a:latin typeface="Calibri"/>
                <a:ea typeface="Calibri"/>
                <a:cs typeface="Calibri"/>
                <a:sym typeface="Calibri"/>
              </a:rPr>
              <a:t>SQL (language)</a:t>
            </a:r>
            <a:endParaRPr sz="1050"/>
          </a:p>
          <a:p>
            <a:pPr marL="323850" indent="-242888" algn="just">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Different applications require different (other than RDBMS) database approaches.</a:t>
            </a:r>
            <a:endParaRPr sz="1050"/>
          </a:p>
          <a:p>
            <a:pPr marL="323850" indent="-242888" algn="just">
              <a:lnSpc>
                <a:spcPct val="150000"/>
              </a:lnSpc>
              <a:buClr>
                <a:schemeClr val="dk1"/>
              </a:buClr>
              <a:buSzPts val="900"/>
              <a:buFont typeface="Noto Sans Symbols"/>
              <a:buChar char="●"/>
            </a:pPr>
            <a:r>
              <a:rPr lang="en-US" sz="1500">
                <a:solidFill>
                  <a:schemeClr val="dk1"/>
                </a:solidFill>
                <a:latin typeface="Calibri"/>
                <a:ea typeface="Calibri"/>
                <a:cs typeface="Calibri"/>
                <a:sym typeface="Calibri"/>
              </a:rPr>
              <a:t>Some NoSQL databases</a:t>
            </a:r>
            <a:endParaRPr sz="1050"/>
          </a:p>
          <a:p>
            <a:pPr marL="647700" lvl="1" indent="-242888" algn="just">
              <a:lnSpc>
                <a:spcPct val="150000"/>
              </a:lnSpc>
              <a:buClr>
                <a:schemeClr val="dk1"/>
              </a:buClr>
              <a:buSzPts val="1500"/>
              <a:buFont typeface="Noto Sans Symbols"/>
              <a:buChar char="−"/>
            </a:pPr>
            <a:r>
              <a:rPr lang="en-US" sz="1500">
                <a:solidFill>
                  <a:schemeClr val="dk1"/>
                </a:solidFill>
                <a:latin typeface="Calibri"/>
                <a:ea typeface="Calibri"/>
                <a:cs typeface="Calibri"/>
                <a:sym typeface="Calibri"/>
              </a:rPr>
              <a:t>BigTable by Google (Column-based or Wide Column, Apache Hbase is based on BigTable)</a:t>
            </a:r>
            <a:endParaRPr sz="1050"/>
          </a:p>
          <a:p>
            <a:pPr marL="647700" lvl="1" indent="-242888" algn="just">
              <a:lnSpc>
                <a:spcPct val="150000"/>
              </a:lnSpc>
              <a:buClr>
                <a:schemeClr val="dk1"/>
              </a:buClr>
              <a:buSzPts val="1500"/>
              <a:buFont typeface="Noto Sans Symbols"/>
              <a:buChar char="−"/>
            </a:pPr>
            <a:r>
              <a:rPr lang="en-US" sz="1500">
                <a:solidFill>
                  <a:schemeClr val="dk1"/>
                </a:solidFill>
                <a:latin typeface="Calibri"/>
                <a:ea typeface="Calibri"/>
                <a:cs typeface="Calibri"/>
                <a:sym typeface="Calibri"/>
              </a:rPr>
              <a:t>DynamoDB by Amazon (Key-Value store, Voldemort is key-value store)</a:t>
            </a:r>
            <a:endParaRPr sz="1050"/>
          </a:p>
          <a:p>
            <a:pPr marL="647700" lvl="1" indent="-242888" algn="just">
              <a:lnSpc>
                <a:spcPct val="150000"/>
              </a:lnSpc>
              <a:buClr>
                <a:schemeClr val="dk1"/>
              </a:buClr>
              <a:buSzPts val="1500"/>
              <a:buFont typeface="Noto Sans Symbols"/>
              <a:buChar char="−"/>
            </a:pPr>
            <a:r>
              <a:rPr lang="en-US" sz="1500">
                <a:solidFill>
                  <a:schemeClr val="dk1"/>
                </a:solidFill>
                <a:latin typeface="Calibri"/>
                <a:ea typeface="Calibri"/>
                <a:cs typeface="Calibri"/>
                <a:sym typeface="Calibri"/>
              </a:rPr>
              <a:t>Cassandra by Facebook (Based on both key-value and column-based. Available as Apache Cassandra)</a:t>
            </a:r>
            <a:endParaRPr sz="1050"/>
          </a:p>
          <a:p>
            <a:pPr marL="647700" lvl="1" indent="-242888" algn="just">
              <a:lnSpc>
                <a:spcPct val="150000"/>
              </a:lnSpc>
              <a:buClr>
                <a:schemeClr val="dk1"/>
              </a:buClr>
              <a:buSzPts val="1500"/>
              <a:buFont typeface="Noto Sans Symbols"/>
              <a:buChar char="−"/>
            </a:pPr>
            <a:r>
              <a:rPr lang="en-US" sz="1500">
                <a:solidFill>
                  <a:schemeClr val="dk1"/>
                </a:solidFill>
                <a:latin typeface="Calibri"/>
                <a:ea typeface="Calibri"/>
                <a:cs typeface="Calibri"/>
                <a:sym typeface="Calibri"/>
              </a:rPr>
              <a:t>MongoDB, CouchDB (Document based)</a:t>
            </a:r>
            <a:endParaRPr sz="1050"/>
          </a:p>
          <a:p>
            <a:pPr marL="647700" lvl="1" indent="-242888" algn="just">
              <a:lnSpc>
                <a:spcPct val="150000"/>
              </a:lnSpc>
              <a:buClr>
                <a:schemeClr val="dk1"/>
              </a:buClr>
              <a:buSzPts val="1500"/>
              <a:buFont typeface="Noto Sans Symbols"/>
              <a:buChar char="−"/>
            </a:pPr>
            <a:r>
              <a:rPr lang="en-US" sz="1500">
                <a:solidFill>
                  <a:schemeClr val="dk1"/>
                </a:solidFill>
                <a:latin typeface="Calibri"/>
                <a:ea typeface="Calibri"/>
                <a:cs typeface="Calibri"/>
                <a:sym typeface="Calibri"/>
              </a:rPr>
              <a:t>Neo4J Graph database.</a:t>
            </a:r>
            <a:endParaRPr sz="1050"/>
          </a:p>
          <a:p>
            <a:pPr algn="just">
              <a:lnSpc>
                <a:spcPct val="150000"/>
              </a:lnSpc>
            </a:pPr>
            <a:endParaRPr sz="1350">
              <a:solidFill>
                <a:schemeClr val="dk1"/>
              </a:solidFill>
            </a:endParaRPr>
          </a:p>
        </p:txBody>
      </p:sp>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BCFC92E2-04DC-92AF-7DE7-90D02CB4C4FD}"/>
                  </a:ext>
                </a:extLst>
              </p14:cNvPr>
              <p14:cNvContentPartPr/>
              <p14:nvPr/>
            </p14:nvContentPartPr>
            <p14:xfrm>
              <a:off x="597752" y="1339462"/>
              <a:ext cx="322200" cy="194760"/>
            </p14:xfrm>
          </p:contentPart>
        </mc:Choice>
        <mc:Fallback>
          <p:pic>
            <p:nvPicPr>
              <p:cNvPr id="2" name="Ink 1">
                <a:extLst>
                  <a:ext uri="{FF2B5EF4-FFF2-40B4-BE49-F238E27FC236}">
                    <a16:creationId xmlns:a16="http://schemas.microsoft.com/office/drawing/2014/main" id="{BCFC92E2-04DC-92AF-7DE7-90D02CB4C4FD}"/>
                  </a:ext>
                </a:extLst>
              </p:cNvPr>
              <p:cNvPicPr/>
              <p:nvPr/>
            </p:nvPicPr>
            <p:blipFill>
              <a:blip r:embed="rId5"/>
              <a:stretch>
                <a:fillRect/>
              </a:stretch>
            </p:blipFill>
            <p:spPr>
              <a:xfrm>
                <a:off x="589112" y="1330822"/>
                <a:ext cx="339840" cy="2124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E99DE66D-147C-C866-9D39-58AB02201B47}"/>
                  </a:ext>
                </a:extLst>
              </p14:cNvPr>
              <p14:cNvContentPartPr/>
              <p14:nvPr/>
            </p14:nvContentPartPr>
            <p14:xfrm>
              <a:off x="568952" y="2105902"/>
              <a:ext cx="266040" cy="172440"/>
            </p14:xfrm>
          </p:contentPart>
        </mc:Choice>
        <mc:Fallback>
          <p:pic>
            <p:nvPicPr>
              <p:cNvPr id="3" name="Ink 2">
                <a:extLst>
                  <a:ext uri="{FF2B5EF4-FFF2-40B4-BE49-F238E27FC236}">
                    <a16:creationId xmlns:a16="http://schemas.microsoft.com/office/drawing/2014/main" id="{E99DE66D-147C-C866-9D39-58AB02201B47}"/>
                  </a:ext>
                </a:extLst>
              </p:cNvPr>
              <p:cNvPicPr/>
              <p:nvPr/>
            </p:nvPicPr>
            <p:blipFill>
              <a:blip r:embed="rId7"/>
              <a:stretch>
                <a:fillRect/>
              </a:stretch>
            </p:blipFill>
            <p:spPr>
              <a:xfrm>
                <a:off x="560312" y="2097262"/>
                <a:ext cx="283680" cy="190080"/>
              </a:xfrm>
              <a:prstGeom prst="rect">
                <a:avLst/>
              </a:prstGeom>
            </p:spPr>
          </p:pic>
        </mc:Fallback>
      </mc:AlternateContent>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9"/>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Characteristics of NoSQL systems</a:t>
            </a:r>
            <a:endParaRPr sz="1800" b="1">
              <a:solidFill>
                <a:srgbClr val="C55A11"/>
              </a:solidFill>
              <a:latin typeface="Calibri"/>
              <a:ea typeface="Calibri"/>
              <a:cs typeface="Calibri"/>
              <a:sym typeface="Calibri"/>
            </a:endParaRPr>
          </a:p>
        </p:txBody>
      </p:sp>
      <p:cxnSp>
        <p:nvCxnSpPr>
          <p:cNvPr id="171" name="Google Shape;171;p9"/>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72" name="Google Shape;172;p9"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73" name="Google Shape;173;p9"/>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174" name="Google Shape;174;p9"/>
          <p:cNvSpPr txBox="1"/>
          <p:nvPr/>
        </p:nvSpPr>
        <p:spPr>
          <a:xfrm>
            <a:off x="527539" y="1237616"/>
            <a:ext cx="8167596" cy="3046958"/>
          </a:xfrm>
          <a:prstGeom prst="rect">
            <a:avLst/>
          </a:prstGeom>
          <a:noFill/>
          <a:ln>
            <a:noFill/>
          </a:ln>
        </p:spPr>
        <p:txBody>
          <a:bodyPr spcFirstLastPara="1" wrap="square" lIns="68569" tIns="34275" rIns="68569" bIns="34275" anchor="t" anchorCtr="0">
            <a:spAutoFit/>
          </a:bodyPr>
          <a:lstStyle/>
          <a:p>
            <a:pPr marL="323850" indent="-242888">
              <a:buClr>
                <a:srgbClr val="FF0000"/>
              </a:buClr>
              <a:buSzPts val="900"/>
              <a:buFont typeface="Noto Sans Symbols"/>
              <a:buChar char="●"/>
            </a:pPr>
            <a:r>
              <a:rPr lang="en-US" sz="1500">
                <a:solidFill>
                  <a:srgbClr val="FF0000"/>
                </a:solidFill>
              </a:rPr>
              <a:t>Scalability</a:t>
            </a:r>
            <a:endParaRPr sz="1050"/>
          </a:p>
          <a:p>
            <a:pPr marL="647700" lvl="1" indent="-242888">
              <a:buClr>
                <a:schemeClr val="dk1"/>
              </a:buClr>
              <a:buSzPts val="1500"/>
              <a:buFont typeface="Noto Sans Symbols"/>
              <a:buChar char="−"/>
            </a:pPr>
            <a:r>
              <a:rPr lang="en-US" sz="1500">
                <a:solidFill>
                  <a:schemeClr val="dk1"/>
                </a:solidFill>
              </a:rPr>
              <a:t>From 100s to millions of users/usage/objects.</a:t>
            </a:r>
            <a:endParaRPr sz="1050"/>
          </a:p>
          <a:p>
            <a:pPr marL="647700" lvl="1" indent="-242888">
              <a:buClr>
                <a:schemeClr val="dk1"/>
              </a:buClr>
              <a:buSzPts val="1500"/>
              <a:buFont typeface="Noto Sans Symbols"/>
              <a:buChar char="−"/>
            </a:pPr>
            <a:r>
              <a:rPr lang="en-US" sz="1500">
                <a:solidFill>
                  <a:schemeClr val="dk1"/>
                </a:solidFill>
              </a:rPr>
              <a:t>Adding more servers and databases handles increased users/usage/objects.</a:t>
            </a:r>
            <a:endParaRPr sz="1050"/>
          </a:p>
          <a:p>
            <a:pPr marL="323850" indent="-242888">
              <a:buClr>
                <a:srgbClr val="FF0000"/>
              </a:buClr>
              <a:buSzPts val="900"/>
              <a:buFont typeface="Noto Sans Symbols"/>
              <a:buChar char="●"/>
            </a:pPr>
            <a:r>
              <a:rPr lang="en-US" sz="1500">
                <a:solidFill>
                  <a:srgbClr val="FF0000"/>
                </a:solidFill>
              </a:rPr>
              <a:t>Availability</a:t>
            </a:r>
            <a:endParaRPr sz="1050"/>
          </a:p>
          <a:p>
            <a:pPr marL="647700" lvl="1" indent="-242888">
              <a:buClr>
                <a:schemeClr val="dk1"/>
              </a:buClr>
              <a:buSzPts val="1500"/>
              <a:buFont typeface="Noto Sans Symbols"/>
              <a:buChar char="−"/>
            </a:pPr>
            <a:r>
              <a:rPr lang="en-US" sz="1500">
                <a:solidFill>
                  <a:schemeClr val="dk1"/>
                </a:solidFill>
              </a:rPr>
              <a:t>Always on. Imagine life(for customers and companies) without Google / Amazon /FB...</a:t>
            </a:r>
            <a:endParaRPr sz="1050"/>
          </a:p>
          <a:p>
            <a:pPr marL="323850" indent="-242888">
              <a:buClr>
                <a:srgbClr val="FF0000"/>
              </a:buClr>
              <a:buSzPts val="900"/>
              <a:buFont typeface="Noto Sans Symbols"/>
              <a:buChar char="●"/>
            </a:pPr>
            <a:r>
              <a:rPr lang="en-US" sz="1500">
                <a:solidFill>
                  <a:srgbClr val="FF0000"/>
                </a:solidFill>
              </a:rPr>
              <a:t>Replication Models</a:t>
            </a:r>
            <a:endParaRPr sz="1050"/>
          </a:p>
          <a:p>
            <a:pPr marL="647700" lvl="1" indent="-242888">
              <a:buClr>
                <a:schemeClr val="dk1"/>
              </a:buClr>
              <a:buSzPts val="1500"/>
              <a:buFont typeface="Noto Sans Symbols"/>
              <a:buChar char="−"/>
            </a:pPr>
            <a:r>
              <a:rPr lang="en-US" sz="1500">
                <a:solidFill>
                  <a:schemeClr val="dk1"/>
                </a:solidFill>
              </a:rPr>
              <a:t>How and Where to store a copy (in case things go wrong, read from the copy)?</a:t>
            </a:r>
            <a:endParaRPr sz="1050"/>
          </a:p>
          <a:p>
            <a:pPr marL="323850" indent="-242888">
              <a:buClr>
                <a:srgbClr val="FF0000"/>
              </a:buClr>
              <a:buSzPts val="900"/>
              <a:buFont typeface="Noto Sans Symbols"/>
              <a:buChar char="●"/>
            </a:pPr>
            <a:r>
              <a:rPr lang="en-US" sz="1500">
                <a:solidFill>
                  <a:srgbClr val="FF0000"/>
                </a:solidFill>
              </a:rPr>
              <a:t>Sharding of files </a:t>
            </a:r>
            <a:r>
              <a:rPr lang="en-US" sz="1500">
                <a:solidFill>
                  <a:schemeClr val="dk1"/>
                </a:solidFill>
              </a:rPr>
              <a:t>(Horizontal partitioning of files)</a:t>
            </a:r>
            <a:endParaRPr sz="1050"/>
          </a:p>
          <a:p>
            <a:pPr marL="647700" lvl="1" indent="-242888">
              <a:buClr>
                <a:schemeClr val="dk1"/>
              </a:buClr>
              <a:buSzPts val="1500"/>
              <a:buFont typeface="Noto Sans Symbols"/>
              <a:buChar char="−"/>
            </a:pPr>
            <a:r>
              <a:rPr lang="en-US" sz="1500">
                <a:solidFill>
                  <a:schemeClr val="dk1"/>
                </a:solidFill>
              </a:rPr>
              <a:t>Dividing rows into many parts and storing in many servers (for faster access).</a:t>
            </a:r>
            <a:endParaRPr sz="1050"/>
          </a:p>
          <a:p>
            <a:pPr marL="323850" indent="-242888">
              <a:buClr>
                <a:srgbClr val="FF0000"/>
              </a:buClr>
              <a:buSzPts val="900"/>
              <a:buFont typeface="Noto Sans Symbols"/>
              <a:buChar char="●"/>
            </a:pPr>
            <a:r>
              <a:rPr lang="en-US" sz="1500">
                <a:solidFill>
                  <a:srgbClr val="FF0000"/>
                </a:solidFill>
              </a:rPr>
              <a:t>High Performance Data Access</a:t>
            </a:r>
            <a:endParaRPr sz="1050"/>
          </a:p>
          <a:p>
            <a:pPr marL="647700" lvl="1" indent="-242888">
              <a:buClr>
                <a:schemeClr val="dk1"/>
              </a:buClr>
              <a:buSzPts val="1500"/>
              <a:buFont typeface="Noto Sans Symbols"/>
              <a:buChar char="−"/>
            </a:pPr>
            <a:r>
              <a:rPr lang="en-US" sz="1500">
                <a:solidFill>
                  <a:schemeClr val="dk1"/>
                </a:solidFill>
              </a:rPr>
              <a:t>The dreaded hourglass/spinning wheel… users will run away from slow sites.</a:t>
            </a:r>
            <a:endParaRPr sz="1050"/>
          </a:p>
          <a:p>
            <a:pPr marL="647700" lvl="1" indent="-242888">
              <a:buClr>
                <a:schemeClr val="dk1"/>
              </a:buClr>
              <a:buSzPts val="1500"/>
              <a:buFont typeface="Noto Sans Symbols"/>
              <a:buChar char="−"/>
            </a:pPr>
            <a:r>
              <a:rPr lang="en-US" sz="1500">
                <a:solidFill>
                  <a:schemeClr val="dk1"/>
                </a:solidFill>
              </a:rPr>
              <a:t>hashing or range partitioning on object keys</a:t>
            </a:r>
            <a:endParaRPr sz="1500">
              <a:solidFill>
                <a:schemeClr val="dk1"/>
              </a:solidFill>
            </a:endParaRPr>
          </a:p>
          <a:p>
            <a:pPr algn="just"/>
            <a:endParaRPr sz="1350">
              <a:solidFill>
                <a:schemeClr val="dk1"/>
              </a:solidFill>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0"/>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Characteristics of NoSQL systems</a:t>
            </a:r>
            <a:endParaRPr sz="1800" b="1">
              <a:solidFill>
                <a:srgbClr val="C55A11"/>
              </a:solidFill>
              <a:latin typeface="Calibri"/>
              <a:ea typeface="Calibri"/>
              <a:cs typeface="Calibri"/>
              <a:sym typeface="Calibri"/>
            </a:endParaRPr>
          </a:p>
        </p:txBody>
      </p:sp>
      <p:cxnSp>
        <p:nvCxnSpPr>
          <p:cNvPr id="181" name="Google Shape;181;p10"/>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82" name="Google Shape;182;p10"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83" name="Google Shape;183;p10"/>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184" name="Google Shape;184;p10"/>
          <p:cNvSpPr txBox="1"/>
          <p:nvPr/>
        </p:nvSpPr>
        <p:spPr>
          <a:xfrm>
            <a:off x="527539" y="1237615"/>
            <a:ext cx="8167596" cy="2354460"/>
          </a:xfrm>
          <a:prstGeom prst="rect">
            <a:avLst/>
          </a:prstGeom>
          <a:noFill/>
          <a:ln>
            <a:noFill/>
          </a:ln>
        </p:spPr>
        <p:txBody>
          <a:bodyPr spcFirstLastPara="1" wrap="square" lIns="68569" tIns="34275" rIns="68569" bIns="34275" anchor="t" anchorCtr="0">
            <a:spAutoFit/>
          </a:bodyPr>
          <a:lstStyle/>
          <a:p>
            <a:pPr marL="323850" indent="-242888">
              <a:buClr>
                <a:srgbClr val="FF0000"/>
              </a:buClr>
              <a:buSzPts val="810"/>
              <a:buFont typeface="Noto Sans Symbols"/>
              <a:buChar char="●"/>
            </a:pPr>
            <a:r>
              <a:rPr lang="en-US" sz="1350">
                <a:solidFill>
                  <a:srgbClr val="FF0000"/>
                </a:solidFill>
                <a:latin typeface="Calibri"/>
                <a:ea typeface="Calibri"/>
                <a:cs typeface="Calibri"/>
                <a:sym typeface="Calibri"/>
              </a:rPr>
              <a:t>Not requiring a Schema</a:t>
            </a:r>
            <a:endParaRPr sz="1050"/>
          </a:p>
          <a:p>
            <a:pPr marL="647700" lvl="1" indent="-242888">
              <a:buClr>
                <a:schemeClr val="dk1"/>
              </a:buClr>
              <a:buSzPts val="1350"/>
              <a:buFont typeface="Noto Sans Symbols"/>
              <a:buChar char="−"/>
            </a:pPr>
            <a:r>
              <a:rPr lang="en-US" sz="1350">
                <a:solidFill>
                  <a:schemeClr val="dk1"/>
                </a:solidFill>
                <a:latin typeface="Calibri"/>
                <a:ea typeface="Calibri"/>
                <a:cs typeface="Calibri"/>
                <a:sym typeface="Calibri"/>
              </a:rPr>
              <a:t>Mostly accessed by keys.</a:t>
            </a:r>
            <a:endParaRPr sz="1050"/>
          </a:p>
          <a:p>
            <a:pPr marL="647700" lvl="1" indent="-242888">
              <a:buClr>
                <a:schemeClr val="dk1"/>
              </a:buClr>
              <a:buSzPts val="1350"/>
              <a:buFont typeface="Noto Sans Symbols"/>
              <a:buChar char="−"/>
            </a:pPr>
            <a:r>
              <a:rPr lang="en-US" sz="1350">
                <a:solidFill>
                  <a:schemeClr val="dk1"/>
                </a:solidFill>
                <a:latin typeface="Calibri"/>
                <a:ea typeface="Calibri"/>
                <a:cs typeface="Calibri"/>
                <a:sym typeface="Calibri"/>
              </a:rPr>
              <a:t>Semi-structured data described by JSON or XML</a:t>
            </a:r>
            <a:endParaRPr sz="1050"/>
          </a:p>
          <a:p>
            <a:pPr marL="647700" lvl="1" indent="-178594">
              <a:buClr>
                <a:schemeClr val="dk1"/>
              </a:buClr>
              <a:buSzPts val="1350"/>
            </a:pPr>
            <a:endParaRPr sz="1350">
              <a:solidFill>
                <a:schemeClr val="dk1"/>
              </a:solidFill>
              <a:latin typeface="Calibri"/>
              <a:ea typeface="Calibri"/>
              <a:cs typeface="Calibri"/>
              <a:sym typeface="Calibri"/>
            </a:endParaRPr>
          </a:p>
          <a:p>
            <a:pPr marL="323850" indent="-242888">
              <a:buClr>
                <a:srgbClr val="FF0000"/>
              </a:buClr>
              <a:buSzPts val="810"/>
              <a:buFont typeface="Noto Sans Symbols"/>
              <a:buChar char="●"/>
            </a:pPr>
            <a:r>
              <a:rPr lang="en-US" sz="1350">
                <a:solidFill>
                  <a:srgbClr val="FF0000"/>
                </a:solidFill>
                <a:latin typeface="Calibri"/>
                <a:ea typeface="Calibri"/>
                <a:cs typeface="Calibri"/>
                <a:sym typeface="Calibri"/>
              </a:rPr>
              <a:t>Less powerful Query Language</a:t>
            </a:r>
            <a:endParaRPr sz="1050"/>
          </a:p>
          <a:p>
            <a:pPr marL="647700" lvl="1" indent="-242888">
              <a:buClr>
                <a:schemeClr val="dk1"/>
              </a:buClr>
              <a:buSzPts val="1350"/>
              <a:buFont typeface="Noto Sans Symbols"/>
              <a:buChar char="−"/>
            </a:pPr>
            <a:r>
              <a:rPr lang="en-US" sz="1350">
                <a:solidFill>
                  <a:schemeClr val="dk1"/>
                </a:solidFill>
                <a:latin typeface="Calibri"/>
                <a:ea typeface="Calibri"/>
                <a:cs typeface="Calibri"/>
                <a:sym typeface="Calibri"/>
              </a:rPr>
              <a:t>No support for SQL (or limited SQL support)</a:t>
            </a:r>
            <a:endParaRPr sz="1050"/>
          </a:p>
          <a:p>
            <a:pPr marL="647700" lvl="1" indent="-242888">
              <a:buClr>
                <a:schemeClr val="dk1"/>
              </a:buClr>
              <a:buSzPts val="1350"/>
              <a:buFont typeface="Noto Sans Symbols"/>
              <a:buChar char="−"/>
            </a:pPr>
            <a:r>
              <a:rPr lang="en-US" sz="1350">
                <a:solidFill>
                  <a:schemeClr val="dk1"/>
                </a:solidFill>
                <a:latin typeface="Calibri"/>
                <a:ea typeface="Calibri"/>
                <a:cs typeface="Calibri"/>
                <a:sym typeface="Calibri"/>
              </a:rPr>
              <a:t>Access for CRUD through API</a:t>
            </a:r>
            <a:endParaRPr sz="1050"/>
          </a:p>
          <a:p>
            <a:pPr marL="647700" lvl="1" indent="-178594">
              <a:buClr>
                <a:schemeClr val="dk1"/>
              </a:buClr>
              <a:buSzPts val="1350"/>
            </a:pPr>
            <a:endParaRPr sz="1350">
              <a:solidFill>
                <a:schemeClr val="dk1"/>
              </a:solidFill>
              <a:latin typeface="Calibri"/>
              <a:ea typeface="Calibri"/>
              <a:cs typeface="Calibri"/>
              <a:sym typeface="Calibri"/>
            </a:endParaRPr>
          </a:p>
          <a:p>
            <a:pPr marL="323850" indent="-242888">
              <a:buClr>
                <a:srgbClr val="FF0000"/>
              </a:buClr>
              <a:buSzPts val="810"/>
              <a:buFont typeface="Noto Sans Symbols"/>
              <a:buChar char="●"/>
            </a:pPr>
            <a:r>
              <a:rPr lang="en-US" sz="1350">
                <a:solidFill>
                  <a:srgbClr val="FF0000"/>
                </a:solidFill>
                <a:latin typeface="Calibri"/>
                <a:ea typeface="Calibri"/>
                <a:cs typeface="Calibri"/>
                <a:sym typeface="Calibri"/>
              </a:rPr>
              <a:t>Versioning</a:t>
            </a:r>
            <a:endParaRPr sz="1050"/>
          </a:p>
          <a:p>
            <a:pPr marL="647700" lvl="1" indent="-242888">
              <a:buClr>
                <a:schemeClr val="dk1"/>
              </a:buClr>
              <a:buSzPts val="1350"/>
              <a:buFont typeface="Noto Sans Symbols"/>
              <a:buChar char="−"/>
            </a:pPr>
            <a:r>
              <a:rPr lang="en-US" sz="1350">
                <a:solidFill>
                  <a:schemeClr val="dk1"/>
                </a:solidFill>
                <a:latin typeface="Calibri"/>
                <a:ea typeface="Calibri"/>
                <a:cs typeface="Calibri"/>
                <a:sym typeface="Calibri"/>
              </a:rPr>
              <a:t>Storing multiple version of data with time stamps.</a:t>
            </a:r>
            <a:endParaRPr sz="1050"/>
          </a:p>
          <a:p>
            <a:pPr algn="just"/>
            <a:endParaRPr sz="1350">
              <a:solidFill>
                <a:schemeClr val="dk1"/>
              </a:solidFill>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1"/>
          <p:cNvSpPr/>
          <p:nvPr/>
        </p:nvSpPr>
        <p:spPr>
          <a:xfrm>
            <a:off x="278607"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Types of NoSQL Databases</a:t>
            </a:r>
            <a:endParaRPr sz="1050"/>
          </a:p>
        </p:txBody>
      </p:sp>
      <p:cxnSp>
        <p:nvCxnSpPr>
          <p:cNvPr id="191" name="Google Shape;191;p11"/>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192" name="Google Shape;192;p11"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193" name="Google Shape;193;p11"/>
          <p:cNvSpPr/>
          <p:nvPr/>
        </p:nvSpPr>
        <p:spPr>
          <a:xfrm>
            <a:off x="295276"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194" name="Google Shape;194;p11"/>
          <p:cNvSpPr/>
          <p:nvPr/>
        </p:nvSpPr>
        <p:spPr>
          <a:xfrm>
            <a:off x="124027" y="1189931"/>
            <a:ext cx="8630866" cy="3704830"/>
          </a:xfrm>
          <a:prstGeom prst="rect">
            <a:avLst/>
          </a:prstGeom>
          <a:noFill/>
          <a:ln>
            <a:noFill/>
          </a:ln>
        </p:spPr>
        <p:txBody>
          <a:bodyPr spcFirstLastPara="1" wrap="square" lIns="68569" tIns="34275" rIns="68569" bIns="34275" anchor="t" anchorCtr="0">
            <a:spAutoFit/>
          </a:bodyPr>
          <a:lstStyle/>
          <a:p>
            <a:pPr indent="-85725">
              <a:lnSpc>
                <a:spcPct val="250000"/>
              </a:lnSpc>
              <a:buClr>
                <a:srgbClr val="42494F"/>
              </a:buClr>
              <a:buSzPts val="1800"/>
              <a:buFont typeface="Arial"/>
              <a:buChar char="•"/>
            </a:pPr>
            <a:r>
              <a:rPr lang="en-US" sz="1350" b="1">
                <a:solidFill>
                  <a:srgbClr val="42494F"/>
                </a:solidFill>
              </a:rPr>
              <a:t>Document databases</a:t>
            </a:r>
            <a:r>
              <a:rPr lang="en-US" sz="1350">
                <a:solidFill>
                  <a:srgbClr val="42494F"/>
                </a:solidFill>
              </a:rPr>
              <a:t> store data in documents similar to JSON (JavaScript Object Notation) objects. Each document contains pairs of fields and values. The values can typically be a variety of types including things like strings, numbers, booleans, arrays, or objects.</a:t>
            </a:r>
            <a:endParaRPr sz="1050"/>
          </a:p>
          <a:p>
            <a:pPr indent="-85725">
              <a:lnSpc>
                <a:spcPct val="250000"/>
              </a:lnSpc>
              <a:buClr>
                <a:srgbClr val="42494F"/>
              </a:buClr>
              <a:buSzPts val="1800"/>
              <a:buFont typeface="Arial"/>
              <a:buChar char="•"/>
            </a:pPr>
            <a:r>
              <a:rPr lang="en-US" sz="1350" b="1">
                <a:solidFill>
                  <a:srgbClr val="42494F"/>
                </a:solidFill>
              </a:rPr>
              <a:t>Key-value databases</a:t>
            </a:r>
            <a:r>
              <a:rPr lang="en-US" sz="1350">
                <a:solidFill>
                  <a:srgbClr val="42494F"/>
                </a:solidFill>
              </a:rPr>
              <a:t> are a simpler type of database where each item contains keys and values.</a:t>
            </a:r>
            <a:endParaRPr sz="1050"/>
          </a:p>
          <a:p>
            <a:pPr indent="-85725">
              <a:lnSpc>
                <a:spcPct val="250000"/>
              </a:lnSpc>
              <a:buClr>
                <a:srgbClr val="42494F"/>
              </a:buClr>
              <a:buSzPts val="1800"/>
              <a:buFont typeface="Arial"/>
              <a:buChar char="•"/>
            </a:pPr>
            <a:r>
              <a:rPr lang="en-US" sz="1350" b="1">
                <a:solidFill>
                  <a:srgbClr val="42494F"/>
                </a:solidFill>
              </a:rPr>
              <a:t>Wide-column</a:t>
            </a:r>
            <a:r>
              <a:rPr lang="en-US" sz="1350">
                <a:solidFill>
                  <a:srgbClr val="42494F"/>
                </a:solidFill>
              </a:rPr>
              <a:t> stores store data in tables, rows, and dynamic columns.</a:t>
            </a:r>
            <a:endParaRPr sz="1050"/>
          </a:p>
          <a:p>
            <a:pPr indent="-85725">
              <a:lnSpc>
                <a:spcPct val="250000"/>
              </a:lnSpc>
              <a:buClr>
                <a:srgbClr val="42494F"/>
              </a:buClr>
              <a:buSzPts val="1800"/>
              <a:buFont typeface="Arial"/>
              <a:buChar char="•"/>
            </a:pPr>
            <a:r>
              <a:rPr lang="en-US" sz="1350" b="1">
                <a:solidFill>
                  <a:srgbClr val="42494F"/>
                </a:solidFill>
              </a:rPr>
              <a:t>Graph databases</a:t>
            </a:r>
            <a:r>
              <a:rPr lang="en-US" sz="1350">
                <a:solidFill>
                  <a:srgbClr val="42494F"/>
                </a:solidFill>
              </a:rPr>
              <a:t> store data in nodes and edges. Nodes typically store information about people, places, and things, while edges store information about the relationships between the nodes.</a:t>
            </a:r>
            <a:endParaRPr sz="1350">
              <a:solidFill>
                <a:srgbClr val="42494F"/>
              </a:solidFill>
            </a:endParaRPr>
          </a:p>
        </p:txBody>
      </p:sp>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87EA5CD5-69A1-B8E2-6BBA-4FA6C3355808}"/>
                  </a:ext>
                </a:extLst>
              </p14:cNvPr>
              <p14:cNvContentPartPr/>
              <p14:nvPr/>
            </p14:nvContentPartPr>
            <p14:xfrm>
              <a:off x="3070952" y="1615222"/>
              <a:ext cx="2013480" cy="75240"/>
            </p14:xfrm>
          </p:contentPart>
        </mc:Choice>
        <mc:Fallback>
          <p:pic>
            <p:nvPicPr>
              <p:cNvPr id="2" name="Ink 1">
                <a:extLst>
                  <a:ext uri="{FF2B5EF4-FFF2-40B4-BE49-F238E27FC236}">
                    <a16:creationId xmlns:a16="http://schemas.microsoft.com/office/drawing/2014/main" id="{87EA5CD5-69A1-B8E2-6BBA-4FA6C3355808}"/>
                  </a:ext>
                </a:extLst>
              </p:cNvPr>
              <p:cNvPicPr/>
              <p:nvPr/>
            </p:nvPicPr>
            <p:blipFill>
              <a:blip r:embed="rId5"/>
              <a:stretch>
                <a:fillRect/>
              </a:stretch>
            </p:blipFill>
            <p:spPr>
              <a:xfrm>
                <a:off x="3062312" y="1606222"/>
                <a:ext cx="2031120" cy="928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F2E9C5A2-9597-4B02-EFDA-921C0D86DF7B}"/>
                  </a:ext>
                </a:extLst>
              </p14:cNvPr>
              <p14:cNvContentPartPr/>
              <p14:nvPr/>
            </p14:nvContentPartPr>
            <p14:xfrm>
              <a:off x="513872" y="2325862"/>
              <a:ext cx="216000" cy="174600"/>
            </p14:xfrm>
          </p:contentPart>
        </mc:Choice>
        <mc:Fallback>
          <p:pic>
            <p:nvPicPr>
              <p:cNvPr id="3" name="Ink 2">
                <a:extLst>
                  <a:ext uri="{FF2B5EF4-FFF2-40B4-BE49-F238E27FC236}">
                    <a16:creationId xmlns:a16="http://schemas.microsoft.com/office/drawing/2014/main" id="{F2E9C5A2-9597-4B02-EFDA-921C0D86DF7B}"/>
                  </a:ext>
                </a:extLst>
              </p:cNvPr>
              <p:cNvPicPr/>
              <p:nvPr/>
            </p:nvPicPr>
            <p:blipFill>
              <a:blip r:embed="rId7"/>
              <a:stretch>
                <a:fillRect/>
              </a:stretch>
            </p:blipFill>
            <p:spPr>
              <a:xfrm>
                <a:off x="504872" y="2317222"/>
                <a:ext cx="233640" cy="1922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 name="Ink 3">
                <a:extLst>
                  <a:ext uri="{FF2B5EF4-FFF2-40B4-BE49-F238E27FC236}">
                    <a16:creationId xmlns:a16="http://schemas.microsoft.com/office/drawing/2014/main" id="{4F12DFA1-84F7-ED59-12DD-7B4B7D47B904}"/>
                  </a:ext>
                </a:extLst>
              </p14:cNvPr>
              <p14:cNvContentPartPr/>
              <p14:nvPr/>
            </p14:nvContentPartPr>
            <p14:xfrm>
              <a:off x="1039112" y="2364022"/>
              <a:ext cx="176040" cy="148320"/>
            </p14:xfrm>
          </p:contentPart>
        </mc:Choice>
        <mc:Fallback>
          <p:pic>
            <p:nvPicPr>
              <p:cNvPr id="4" name="Ink 3">
                <a:extLst>
                  <a:ext uri="{FF2B5EF4-FFF2-40B4-BE49-F238E27FC236}">
                    <a16:creationId xmlns:a16="http://schemas.microsoft.com/office/drawing/2014/main" id="{4F12DFA1-84F7-ED59-12DD-7B4B7D47B904}"/>
                  </a:ext>
                </a:extLst>
              </p:cNvPr>
              <p:cNvPicPr/>
              <p:nvPr/>
            </p:nvPicPr>
            <p:blipFill>
              <a:blip r:embed="rId9"/>
              <a:stretch>
                <a:fillRect/>
              </a:stretch>
            </p:blipFill>
            <p:spPr>
              <a:xfrm>
                <a:off x="1030472" y="2355382"/>
                <a:ext cx="193680" cy="165960"/>
              </a:xfrm>
              <a:prstGeom prst="rect">
                <a:avLst/>
              </a:prstGeom>
            </p:spPr>
          </p:pic>
        </mc:Fallback>
      </mc:AlternateContent>
      <p:grpSp>
        <p:nvGrpSpPr>
          <p:cNvPr id="8" name="Group 7">
            <a:extLst>
              <a:ext uri="{FF2B5EF4-FFF2-40B4-BE49-F238E27FC236}">
                <a16:creationId xmlns:a16="http://schemas.microsoft.com/office/drawing/2014/main" id="{7BEB60E0-392B-B453-CA32-4587E1C019F9}"/>
              </a:ext>
            </a:extLst>
          </p:cNvPr>
          <p:cNvGrpSpPr/>
          <p:nvPr/>
        </p:nvGrpSpPr>
        <p:grpSpPr>
          <a:xfrm>
            <a:off x="1826072" y="2350342"/>
            <a:ext cx="1702440" cy="209160"/>
            <a:chOff x="1826072" y="2350342"/>
            <a:chExt cx="1702440" cy="209160"/>
          </a:xfrm>
        </p:grpSpPr>
        <mc:AlternateContent xmlns:mc="http://schemas.openxmlformats.org/markup-compatibility/2006">
          <mc:Choice xmlns:p14="http://schemas.microsoft.com/office/powerpoint/2010/main" Requires="p14">
            <p:contentPart p14:bwMode="auto" r:id="rId10">
              <p14:nvContentPartPr>
                <p14:cNvPr id="5" name="Ink 4">
                  <a:extLst>
                    <a:ext uri="{FF2B5EF4-FFF2-40B4-BE49-F238E27FC236}">
                      <a16:creationId xmlns:a16="http://schemas.microsoft.com/office/drawing/2014/main" id="{38530ED2-E002-EC46-DEB8-F8EDFECD825C}"/>
                    </a:ext>
                  </a:extLst>
                </p14:cNvPr>
                <p14:cNvContentPartPr/>
                <p14:nvPr/>
              </p14:nvContentPartPr>
              <p14:xfrm>
                <a:off x="1826072" y="2353582"/>
                <a:ext cx="225360" cy="149040"/>
              </p14:xfrm>
            </p:contentPart>
          </mc:Choice>
          <mc:Fallback>
            <p:pic>
              <p:nvPicPr>
                <p:cNvPr id="5" name="Ink 4">
                  <a:extLst>
                    <a:ext uri="{FF2B5EF4-FFF2-40B4-BE49-F238E27FC236}">
                      <a16:creationId xmlns:a16="http://schemas.microsoft.com/office/drawing/2014/main" id="{38530ED2-E002-EC46-DEB8-F8EDFECD825C}"/>
                    </a:ext>
                  </a:extLst>
                </p:cNvPr>
                <p:cNvPicPr/>
                <p:nvPr/>
              </p:nvPicPr>
              <p:blipFill>
                <a:blip r:embed="rId11"/>
                <a:stretch>
                  <a:fillRect/>
                </a:stretch>
              </p:blipFill>
              <p:spPr>
                <a:xfrm>
                  <a:off x="1817432" y="2344582"/>
                  <a:ext cx="243000" cy="16668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6" name="Ink 5">
                  <a:extLst>
                    <a:ext uri="{FF2B5EF4-FFF2-40B4-BE49-F238E27FC236}">
                      <a16:creationId xmlns:a16="http://schemas.microsoft.com/office/drawing/2014/main" id="{9A61D89E-F4CF-7ACA-B77D-AFC6F5EC40B7}"/>
                    </a:ext>
                  </a:extLst>
                </p14:cNvPr>
                <p14:cNvContentPartPr/>
                <p14:nvPr/>
              </p14:nvContentPartPr>
              <p14:xfrm>
                <a:off x="2543192" y="2350342"/>
                <a:ext cx="240120" cy="160560"/>
              </p14:xfrm>
            </p:contentPart>
          </mc:Choice>
          <mc:Fallback>
            <p:pic>
              <p:nvPicPr>
                <p:cNvPr id="6" name="Ink 5">
                  <a:extLst>
                    <a:ext uri="{FF2B5EF4-FFF2-40B4-BE49-F238E27FC236}">
                      <a16:creationId xmlns:a16="http://schemas.microsoft.com/office/drawing/2014/main" id="{9A61D89E-F4CF-7ACA-B77D-AFC6F5EC40B7}"/>
                    </a:ext>
                  </a:extLst>
                </p:cNvPr>
                <p:cNvPicPr/>
                <p:nvPr/>
              </p:nvPicPr>
              <p:blipFill>
                <a:blip r:embed="rId13"/>
                <a:stretch>
                  <a:fillRect/>
                </a:stretch>
              </p:blipFill>
              <p:spPr>
                <a:xfrm>
                  <a:off x="2534552" y="2341702"/>
                  <a:ext cx="257760" cy="1782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7" name="Ink 6">
                  <a:extLst>
                    <a:ext uri="{FF2B5EF4-FFF2-40B4-BE49-F238E27FC236}">
                      <a16:creationId xmlns:a16="http://schemas.microsoft.com/office/drawing/2014/main" id="{B2121E3C-09F5-2C6B-6B9C-58AD332EFFC8}"/>
                    </a:ext>
                  </a:extLst>
                </p14:cNvPr>
                <p14:cNvContentPartPr/>
                <p14:nvPr/>
              </p14:nvContentPartPr>
              <p14:xfrm>
                <a:off x="3253112" y="2389582"/>
                <a:ext cx="275400" cy="169920"/>
              </p14:xfrm>
            </p:contentPart>
          </mc:Choice>
          <mc:Fallback>
            <p:pic>
              <p:nvPicPr>
                <p:cNvPr id="7" name="Ink 6">
                  <a:extLst>
                    <a:ext uri="{FF2B5EF4-FFF2-40B4-BE49-F238E27FC236}">
                      <a16:creationId xmlns:a16="http://schemas.microsoft.com/office/drawing/2014/main" id="{B2121E3C-09F5-2C6B-6B9C-58AD332EFFC8}"/>
                    </a:ext>
                  </a:extLst>
                </p:cNvPr>
                <p:cNvPicPr/>
                <p:nvPr/>
              </p:nvPicPr>
              <p:blipFill>
                <a:blip r:embed="rId15"/>
                <a:stretch>
                  <a:fillRect/>
                </a:stretch>
              </p:blipFill>
              <p:spPr>
                <a:xfrm>
                  <a:off x="3244112" y="2380582"/>
                  <a:ext cx="293040" cy="1875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6">
            <p14:nvContentPartPr>
              <p14:cNvPr id="9" name="Ink 8">
                <a:extLst>
                  <a:ext uri="{FF2B5EF4-FFF2-40B4-BE49-F238E27FC236}">
                    <a16:creationId xmlns:a16="http://schemas.microsoft.com/office/drawing/2014/main" id="{5656B344-ACD0-7F17-15F2-C4EF007EFF57}"/>
                  </a:ext>
                </a:extLst>
              </p14:cNvPr>
              <p14:cNvContentPartPr/>
              <p14:nvPr/>
            </p14:nvContentPartPr>
            <p14:xfrm>
              <a:off x="5003072" y="3133342"/>
              <a:ext cx="262440" cy="14040"/>
            </p14:xfrm>
          </p:contentPart>
        </mc:Choice>
        <mc:Fallback>
          <p:pic>
            <p:nvPicPr>
              <p:cNvPr id="9" name="Ink 8">
                <a:extLst>
                  <a:ext uri="{FF2B5EF4-FFF2-40B4-BE49-F238E27FC236}">
                    <a16:creationId xmlns:a16="http://schemas.microsoft.com/office/drawing/2014/main" id="{5656B344-ACD0-7F17-15F2-C4EF007EFF57}"/>
                  </a:ext>
                </a:extLst>
              </p:cNvPr>
              <p:cNvPicPr/>
              <p:nvPr/>
            </p:nvPicPr>
            <p:blipFill>
              <a:blip r:embed="rId17"/>
              <a:stretch>
                <a:fillRect/>
              </a:stretch>
            </p:blipFill>
            <p:spPr>
              <a:xfrm>
                <a:off x="4994072" y="3124702"/>
                <a:ext cx="280080" cy="3168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0" name="Ink 9">
                <a:extLst>
                  <a:ext uri="{FF2B5EF4-FFF2-40B4-BE49-F238E27FC236}">
                    <a16:creationId xmlns:a16="http://schemas.microsoft.com/office/drawing/2014/main" id="{56B67E0E-7EAA-A200-707A-8BBE9443719E}"/>
                  </a:ext>
                </a:extLst>
              </p14:cNvPr>
              <p14:cNvContentPartPr/>
              <p14:nvPr/>
            </p14:nvContentPartPr>
            <p14:xfrm>
              <a:off x="4891832" y="3157822"/>
              <a:ext cx="2812680" cy="61560"/>
            </p14:xfrm>
          </p:contentPart>
        </mc:Choice>
        <mc:Fallback>
          <p:pic>
            <p:nvPicPr>
              <p:cNvPr id="10" name="Ink 9">
                <a:extLst>
                  <a:ext uri="{FF2B5EF4-FFF2-40B4-BE49-F238E27FC236}">
                    <a16:creationId xmlns:a16="http://schemas.microsoft.com/office/drawing/2014/main" id="{56B67E0E-7EAA-A200-707A-8BBE9443719E}"/>
                  </a:ext>
                </a:extLst>
              </p:cNvPr>
              <p:cNvPicPr/>
              <p:nvPr/>
            </p:nvPicPr>
            <p:blipFill>
              <a:blip r:embed="rId19"/>
              <a:stretch>
                <a:fillRect/>
              </a:stretch>
            </p:blipFill>
            <p:spPr>
              <a:xfrm>
                <a:off x="4882832" y="3148822"/>
                <a:ext cx="2830320" cy="7920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54" name="Ink 53">
                <a:extLst>
                  <a:ext uri="{FF2B5EF4-FFF2-40B4-BE49-F238E27FC236}">
                    <a16:creationId xmlns:a16="http://schemas.microsoft.com/office/drawing/2014/main" id="{38D310F4-F273-8214-A865-EEF800AD874A}"/>
                  </a:ext>
                </a:extLst>
              </p14:cNvPr>
              <p14:cNvContentPartPr/>
              <p14:nvPr/>
            </p14:nvContentPartPr>
            <p14:xfrm>
              <a:off x="2924072" y="3625822"/>
              <a:ext cx="2526480" cy="105120"/>
            </p14:xfrm>
          </p:contentPart>
        </mc:Choice>
        <mc:Fallback>
          <p:pic>
            <p:nvPicPr>
              <p:cNvPr id="54" name="Ink 53">
                <a:extLst>
                  <a:ext uri="{FF2B5EF4-FFF2-40B4-BE49-F238E27FC236}">
                    <a16:creationId xmlns:a16="http://schemas.microsoft.com/office/drawing/2014/main" id="{38D310F4-F273-8214-A865-EEF800AD874A}"/>
                  </a:ext>
                </a:extLst>
              </p:cNvPr>
              <p:cNvPicPr/>
              <p:nvPr/>
            </p:nvPicPr>
            <p:blipFill>
              <a:blip r:embed="rId21"/>
              <a:stretch>
                <a:fillRect/>
              </a:stretch>
            </p:blipFill>
            <p:spPr>
              <a:xfrm>
                <a:off x="2915432" y="3617182"/>
                <a:ext cx="2544120" cy="12276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55" name="Ink 54">
                <a:extLst>
                  <a:ext uri="{FF2B5EF4-FFF2-40B4-BE49-F238E27FC236}">
                    <a16:creationId xmlns:a16="http://schemas.microsoft.com/office/drawing/2014/main" id="{0F580AEF-9984-D2C5-AE57-0181E1EDD549}"/>
                  </a:ext>
                </a:extLst>
              </p14:cNvPr>
              <p14:cNvContentPartPr/>
              <p14:nvPr/>
            </p14:nvContentPartPr>
            <p14:xfrm>
              <a:off x="2688272" y="4129102"/>
              <a:ext cx="1432440" cy="133560"/>
            </p14:xfrm>
          </p:contentPart>
        </mc:Choice>
        <mc:Fallback>
          <p:pic>
            <p:nvPicPr>
              <p:cNvPr id="55" name="Ink 54">
                <a:extLst>
                  <a:ext uri="{FF2B5EF4-FFF2-40B4-BE49-F238E27FC236}">
                    <a16:creationId xmlns:a16="http://schemas.microsoft.com/office/drawing/2014/main" id="{0F580AEF-9984-D2C5-AE57-0181E1EDD549}"/>
                  </a:ext>
                </a:extLst>
              </p:cNvPr>
              <p:cNvPicPr/>
              <p:nvPr/>
            </p:nvPicPr>
            <p:blipFill>
              <a:blip r:embed="rId23"/>
              <a:stretch>
                <a:fillRect/>
              </a:stretch>
            </p:blipFill>
            <p:spPr>
              <a:xfrm>
                <a:off x="2679272" y="4120462"/>
                <a:ext cx="1450080" cy="151200"/>
              </a:xfrm>
              <a:prstGeom prst="rect">
                <a:avLst/>
              </a:prstGeom>
            </p:spPr>
          </p:pic>
        </mc:Fallback>
      </mc:AlternateContent>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2"/>
          <p:cNvSpPr/>
          <p:nvPr/>
        </p:nvSpPr>
        <p:spPr>
          <a:xfrm>
            <a:off x="278607"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Datamodel and the associated Databases</a:t>
            </a:r>
            <a:endParaRPr sz="1050"/>
          </a:p>
        </p:txBody>
      </p:sp>
      <p:cxnSp>
        <p:nvCxnSpPr>
          <p:cNvPr id="201" name="Google Shape;201;p12"/>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02" name="Google Shape;202;p12"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03" name="Google Shape;203;p12"/>
          <p:cNvSpPr/>
          <p:nvPr/>
        </p:nvSpPr>
        <p:spPr>
          <a:xfrm>
            <a:off x="295276"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204" name="Google Shape;204;p12"/>
          <p:cNvSpPr txBox="1"/>
          <p:nvPr/>
        </p:nvSpPr>
        <p:spPr>
          <a:xfrm>
            <a:off x="464234" y="1205963"/>
            <a:ext cx="3418450" cy="5886196"/>
          </a:xfrm>
          <a:prstGeom prst="rect">
            <a:avLst/>
          </a:prstGeom>
          <a:noFill/>
          <a:ln>
            <a:noFill/>
          </a:ln>
        </p:spPr>
        <p:txBody>
          <a:bodyPr spcFirstLastPara="1" wrap="square" lIns="68569" tIns="34275" rIns="68569" bIns="34275" anchor="t" anchorCtr="0">
            <a:spAutoFit/>
          </a:bodyPr>
          <a:lstStyle/>
          <a:p>
            <a:r>
              <a:rPr lang="en-US" sz="1350">
                <a:solidFill>
                  <a:srgbClr val="FF0000"/>
                </a:solidFill>
              </a:rPr>
              <a:t>Key-Value:</a:t>
            </a:r>
            <a:endParaRPr sz="1050"/>
          </a:p>
          <a:p>
            <a:pPr marL="557213" lvl="1" indent="-214313">
              <a:buClr>
                <a:schemeClr val="dk1"/>
              </a:buClr>
              <a:buSzPts val="1800"/>
              <a:buFont typeface="Arial"/>
              <a:buChar char="•"/>
            </a:pPr>
            <a:r>
              <a:rPr lang="en-US" sz="1350">
                <a:solidFill>
                  <a:schemeClr val="dk1"/>
                </a:solidFill>
              </a:rPr>
              <a:t>BerkleyDB</a:t>
            </a:r>
            <a:endParaRPr sz="1350">
              <a:solidFill>
                <a:schemeClr val="dk1"/>
              </a:solidFill>
            </a:endParaRPr>
          </a:p>
          <a:p>
            <a:pPr marL="557213" lvl="1" indent="-214313">
              <a:buClr>
                <a:schemeClr val="dk1"/>
              </a:buClr>
              <a:buSzPts val="1800"/>
              <a:buFont typeface="Arial"/>
              <a:buChar char="•"/>
            </a:pPr>
            <a:r>
              <a:rPr lang="en-US" sz="1350">
                <a:solidFill>
                  <a:schemeClr val="dk1"/>
                </a:solidFill>
              </a:rPr>
              <a:t>LevelDB</a:t>
            </a:r>
            <a:endParaRPr sz="1350">
              <a:solidFill>
                <a:schemeClr val="dk1"/>
              </a:solidFill>
            </a:endParaRPr>
          </a:p>
          <a:p>
            <a:pPr marL="557213" lvl="1" indent="-214313">
              <a:buClr>
                <a:schemeClr val="dk1"/>
              </a:buClr>
              <a:buSzPts val="1800"/>
              <a:buFont typeface="Arial"/>
              <a:buChar char="•"/>
            </a:pPr>
            <a:r>
              <a:rPr lang="en-US" sz="1350">
                <a:solidFill>
                  <a:schemeClr val="dk1"/>
                </a:solidFill>
              </a:rPr>
              <a:t>Memcached</a:t>
            </a:r>
            <a:endParaRPr sz="1350">
              <a:solidFill>
                <a:schemeClr val="dk1"/>
              </a:solidFill>
            </a:endParaRPr>
          </a:p>
          <a:p>
            <a:pPr marL="557213" lvl="1" indent="-214313">
              <a:buClr>
                <a:schemeClr val="dk1"/>
              </a:buClr>
              <a:buSzPts val="1800"/>
              <a:buFont typeface="Arial"/>
              <a:buChar char="•"/>
            </a:pPr>
            <a:r>
              <a:rPr lang="en-US" sz="1350">
                <a:solidFill>
                  <a:schemeClr val="dk1"/>
                </a:solidFill>
              </a:rPr>
              <a:t>Redis</a:t>
            </a:r>
            <a:endParaRPr sz="1350">
              <a:solidFill>
                <a:schemeClr val="dk1"/>
              </a:solidFill>
            </a:endParaRPr>
          </a:p>
          <a:p>
            <a:pPr marL="557213" lvl="1" indent="-214313">
              <a:buClr>
                <a:schemeClr val="dk1"/>
              </a:buClr>
              <a:buSzPts val="1800"/>
              <a:buFont typeface="Arial"/>
              <a:buChar char="•"/>
            </a:pPr>
            <a:r>
              <a:rPr lang="en-US" sz="1350">
                <a:solidFill>
                  <a:schemeClr val="dk1"/>
                </a:solidFill>
              </a:rPr>
              <a:t>Riak</a:t>
            </a:r>
            <a:endParaRPr sz="1350">
              <a:solidFill>
                <a:schemeClr val="dk1"/>
              </a:solidFill>
            </a:endParaRPr>
          </a:p>
          <a:p>
            <a:endParaRPr sz="1350">
              <a:solidFill>
                <a:schemeClr val="dk1"/>
              </a:solidFill>
            </a:endParaRPr>
          </a:p>
          <a:p>
            <a:endParaRPr sz="1350">
              <a:solidFill>
                <a:schemeClr val="dk1"/>
              </a:solidFill>
            </a:endParaRPr>
          </a:p>
          <a:p>
            <a:r>
              <a:rPr lang="en-US" sz="1350">
                <a:solidFill>
                  <a:srgbClr val="FF0000"/>
                </a:solidFill>
              </a:rPr>
              <a:t>Document:</a:t>
            </a:r>
            <a:endParaRPr sz="1050"/>
          </a:p>
          <a:p>
            <a:pPr marL="557213" lvl="1" indent="-214313">
              <a:buClr>
                <a:schemeClr val="dk1"/>
              </a:buClr>
              <a:buSzPts val="1800"/>
              <a:buFont typeface="Arial"/>
              <a:buChar char="•"/>
            </a:pPr>
            <a:r>
              <a:rPr lang="en-US" sz="1350">
                <a:solidFill>
                  <a:schemeClr val="dk1"/>
                </a:solidFill>
              </a:rPr>
              <a:t>CouchDB</a:t>
            </a:r>
            <a:endParaRPr sz="1350">
              <a:solidFill>
                <a:schemeClr val="dk1"/>
              </a:solidFill>
            </a:endParaRPr>
          </a:p>
          <a:p>
            <a:pPr marL="557213" lvl="1" indent="-214313">
              <a:buClr>
                <a:schemeClr val="dk1"/>
              </a:buClr>
              <a:buSzPts val="1800"/>
              <a:buFont typeface="Arial"/>
              <a:buChar char="•"/>
            </a:pPr>
            <a:r>
              <a:rPr lang="en-US" sz="1350">
                <a:solidFill>
                  <a:schemeClr val="dk1"/>
                </a:solidFill>
              </a:rPr>
              <a:t>MongoDB</a:t>
            </a:r>
            <a:endParaRPr sz="1350">
              <a:solidFill>
                <a:schemeClr val="dk1"/>
              </a:solidFill>
            </a:endParaRPr>
          </a:p>
          <a:p>
            <a:pPr marL="557213" lvl="1" indent="-214313">
              <a:buClr>
                <a:schemeClr val="dk1"/>
              </a:buClr>
              <a:buSzPts val="1800"/>
              <a:buFont typeface="Arial"/>
              <a:buChar char="•"/>
            </a:pPr>
            <a:r>
              <a:rPr lang="en-US" sz="1350">
                <a:solidFill>
                  <a:schemeClr val="dk1"/>
                </a:solidFill>
              </a:rPr>
              <a:t>Raven</a:t>
            </a:r>
            <a:endParaRPr sz="1050"/>
          </a:p>
          <a:p>
            <a:pPr marL="557213" lvl="1" indent="-214313">
              <a:buClr>
                <a:schemeClr val="dk1"/>
              </a:buClr>
              <a:buSzPts val="1800"/>
              <a:buFont typeface="Arial"/>
              <a:buChar char="•"/>
            </a:pPr>
            <a:r>
              <a:rPr lang="en-US" sz="1350">
                <a:solidFill>
                  <a:schemeClr val="dk1"/>
                </a:solidFill>
              </a:rPr>
              <a:t>TerraStore</a:t>
            </a:r>
            <a:endParaRPr sz="1350">
              <a:solidFill>
                <a:schemeClr val="dk1"/>
              </a:solidFill>
            </a:endParaRPr>
          </a:p>
          <a:p>
            <a:endParaRPr sz="1350">
              <a:solidFill>
                <a:schemeClr val="dk1"/>
              </a:solidFill>
            </a:endParaRPr>
          </a:p>
          <a:p>
            <a:endParaRPr sz="1350">
              <a:solidFill>
                <a:schemeClr val="dk1"/>
              </a:solidFill>
            </a:endParaRPr>
          </a:p>
          <a:p>
            <a:endParaRPr sz="1350">
              <a:solidFill>
                <a:schemeClr val="dk1"/>
              </a:solidFill>
            </a:endParaRPr>
          </a:p>
          <a:p>
            <a:r>
              <a:rPr lang="en-US" sz="1350">
                <a:solidFill>
                  <a:srgbClr val="FF0000"/>
                </a:solidFill>
              </a:rPr>
              <a:t>Columnar:</a:t>
            </a:r>
            <a:endParaRPr sz="1050"/>
          </a:p>
          <a:p>
            <a:pPr marL="557213" lvl="1" indent="-214313">
              <a:buClr>
                <a:schemeClr val="dk1"/>
              </a:buClr>
              <a:buSzPts val="1800"/>
              <a:buFont typeface="Arial"/>
              <a:buChar char="•"/>
            </a:pPr>
            <a:r>
              <a:rPr lang="en-US" sz="1350">
                <a:solidFill>
                  <a:schemeClr val="dk1"/>
                </a:solidFill>
              </a:rPr>
              <a:t>Cassandra</a:t>
            </a:r>
            <a:endParaRPr sz="1050"/>
          </a:p>
          <a:p>
            <a:pPr marL="557213" lvl="1" indent="-214313">
              <a:buClr>
                <a:schemeClr val="dk1"/>
              </a:buClr>
              <a:buSzPts val="1800"/>
              <a:buFont typeface="Arial"/>
              <a:buChar char="•"/>
            </a:pPr>
            <a:r>
              <a:rPr lang="en-US" sz="1350">
                <a:solidFill>
                  <a:schemeClr val="dk1"/>
                </a:solidFill>
              </a:rPr>
              <a:t>Amazon SimpleDB</a:t>
            </a:r>
            <a:endParaRPr sz="1350">
              <a:solidFill>
                <a:schemeClr val="dk1"/>
              </a:solidFill>
            </a:endParaRPr>
          </a:p>
          <a:p>
            <a:pPr marL="557213" lvl="1" indent="-214313">
              <a:buClr>
                <a:schemeClr val="dk1"/>
              </a:buClr>
              <a:buSzPts val="1800"/>
              <a:buFont typeface="Arial"/>
              <a:buChar char="•"/>
            </a:pPr>
            <a:r>
              <a:rPr lang="en-US" sz="1350">
                <a:solidFill>
                  <a:schemeClr val="dk1"/>
                </a:solidFill>
              </a:rPr>
              <a:t>Hbase</a:t>
            </a:r>
            <a:endParaRPr sz="1350">
              <a:solidFill>
                <a:schemeClr val="dk1"/>
              </a:solidFill>
            </a:endParaRPr>
          </a:p>
          <a:p>
            <a:pPr marL="557213" lvl="1" indent="-214313">
              <a:buClr>
                <a:schemeClr val="dk1"/>
              </a:buClr>
              <a:buSzPts val="1800"/>
              <a:buFont typeface="Arial"/>
              <a:buChar char="•"/>
            </a:pPr>
            <a:r>
              <a:rPr lang="en-US" sz="1350">
                <a:solidFill>
                  <a:schemeClr val="dk1"/>
                </a:solidFill>
              </a:rPr>
              <a:t>Hypertable</a:t>
            </a:r>
            <a:endParaRPr sz="1350">
              <a:solidFill>
                <a:schemeClr val="dk1"/>
              </a:solidFill>
            </a:endParaRPr>
          </a:p>
          <a:p>
            <a:endParaRPr sz="1350">
              <a:solidFill>
                <a:schemeClr val="dk1"/>
              </a:solidFill>
            </a:endParaRPr>
          </a:p>
          <a:p>
            <a:endParaRPr sz="1350">
              <a:solidFill>
                <a:schemeClr val="dk1"/>
              </a:solidFill>
            </a:endParaRPr>
          </a:p>
          <a:p>
            <a:r>
              <a:rPr lang="en-US" sz="1350">
                <a:solidFill>
                  <a:srgbClr val="FF0000"/>
                </a:solidFill>
              </a:rPr>
              <a:t>Graph:</a:t>
            </a:r>
            <a:endParaRPr sz="1050"/>
          </a:p>
          <a:p>
            <a:pPr marL="557213" lvl="1" indent="-214313">
              <a:buClr>
                <a:schemeClr val="dk1"/>
              </a:buClr>
              <a:buSzPts val="1800"/>
              <a:buFont typeface="Arial"/>
              <a:buChar char="•"/>
            </a:pPr>
            <a:r>
              <a:rPr lang="en-US" sz="1350">
                <a:solidFill>
                  <a:schemeClr val="dk1"/>
                </a:solidFill>
              </a:rPr>
              <a:t>FlockDB</a:t>
            </a:r>
            <a:endParaRPr sz="1350">
              <a:solidFill>
                <a:schemeClr val="dk1"/>
              </a:solidFill>
            </a:endParaRPr>
          </a:p>
          <a:p>
            <a:pPr marL="557213" lvl="1" indent="-214313">
              <a:buClr>
                <a:schemeClr val="dk1"/>
              </a:buClr>
              <a:buSzPts val="1800"/>
              <a:buFont typeface="Arial"/>
              <a:buChar char="•"/>
            </a:pPr>
            <a:r>
              <a:rPr lang="en-US" sz="1350">
                <a:solidFill>
                  <a:schemeClr val="dk1"/>
                </a:solidFill>
              </a:rPr>
              <a:t>Neo4J</a:t>
            </a:r>
            <a:endParaRPr sz="1050"/>
          </a:p>
          <a:p>
            <a:pPr marL="557213" lvl="1" indent="-214313">
              <a:buClr>
                <a:schemeClr val="dk1"/>
              </a:buClr>
              <a:buSzPts val="1800"/>
              <a:buFont typeface="Arial"/>
              <a:buChar char="•"/>
            </a:pPr>
            <a:r>
              <a:rPr lang="en-US" sz="1350">
                <a:solidFill>
                  <a:schemeClr val="dk1"/>
                </a:solidFill>
              </a:rPr>
              <a:t>Orient</a:t>
            </a:r>
            <a:endParaRPr sz="1050"/>
          </a:p>
          <a:p>
            <a:pPr marL="557213" lvl="1" indent="-214313">
              <a:buClr>
                <a:schemeClr val="dk1"/>
              </a:buClr>
              <a:buSzPts val="1800"/>
              <a:buFont typeface="Arial"/>
              <a:buChar char="•"/>
            </a:pPr>
            <a:r>
              <a:rPr lang="en-US" sz="1350">
                <a:solidFill>
                  <a:schemeClr val="dk1"/>
                </a:solidFill>
              </a:rPr>
              <a:t>Infinite Graph</a:t>
            </a:r>
            <a:endParaRPr sz="1050"/>
          </a:p>
        </p:txBody>
      </p:sp>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2513C40D-FA21-C85F-4C27-DB00AF3D9E86}"/>
                  </a:ext>
                </a:extLst>
              </p14:cNvPr>
              <p14:cNvContentPartPr/>
              <p14:nvPr/>
            </p14:nvContentPartPr>
            <p14:xfrm>
              <a:off x="453032" y="4749774"/>
              <a:ext cx="418680" cy="740520"/>
            </p14:xfrm>
          </p:contentPart>
        </mc:Choice>
        <mc:Fallback>
          <p:pic>
            <p:nvPicPr>
              <p:cNvPr id="2" name="Ink 1">
                <a:extLst>
                  <a:ext uri="{FF2B5EF4-FFF2-40B4-BE49-F238E27FC236}">
                    <a16:creationId xmlns:a16="http://schemas.microsoft.com/office/drawing/2014/main" id="{2513C40D-FA21-C85F-4C27-DB00AF3D9E86}"/>
                  </a:ext>
                </a:extLst>
              </p:cNvPr>
              <p:cNvPicPr/>
              <p:nvPr/>
            </p:nvPicPr>
            <p:blipFill>
              <a:blip r:embed="rId5"/>
              <a:stretch>
                <a:fillRect/>
              </a:stretch>
            </p:blipFill>
            <p:spPr>
              <a:xfrm>
                <a:off x="444032" y="4740774"/>
                <a:ext cx="436320" cy="758160"/>
              </a:xfrm>
              <a:prstGeom prst="rect">
                <a:avLst/>
              </a:prstGeom>
            </p:spPr>
          </p:pic>
        </mc:Fallback>
      </mc:AlternateContent>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3"/>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Differences between RDBMS and NoSQL Databases</a:t>
            </a:r>
            <a:endParaRPr sz="1800" b="1">
              <a:solidFill>
                <a:srgbClr val="C55A11"/>
              </a:solidFill>
              <a:latin typeface="Calibri"/>
              <a:ea typeface="Calibri"/>
              <a:cs typeface="Calibri"/>
              <a:sym typeface="Calibri"/>
            </a:endParaRPr>
          </a:p>
        </p:txBody>
      </p:sp>
      <p:cxnSp>
        <p:nvCxnSpPr>
          <p:cNvPr id="211" name="Google Shape;211;p13"/>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12" name="Google Shape;212;p13"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13" name="Google Shape;213;p13"/>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pic>
        <p:nvPicPr>
          <p:cNvPr id="214" name="Google Shape;214;p13"/>
          <p:cNvPicPr preferRelativeResize="0">
            <a:picLocks noGrp="1"/>
          </p:cNvPicPr>
          <p:nvPr>
            <p:ph type="body" idx="1"/>
          </p:nvPr>
        </p:nvPicPr>
        <p:blipFill rotWithShape="1">
          <a:blip r:embed="rId4">
            <a:alphaModFix/>
          </a:blip>
          <a:srcRect/>
          <a:stretch/>
        </p:blipFill>
        <p:spPr>
          <a:xfrm>
            <a:off x="2289331" y="1372394"/>
            <a:ext cx="4565338" cy="3263504"/>
          </a:xfrm>
          <a:prstGeom prst="rect">
            <a:avLst/>
          </a:prstGeom>
          <a:noFill/>
          <a:ln>
            <a:noFill/>
          </a:ln>
        </p:spPr>
      </p:pic>
      <p:grpSp>
        <p:nvGrpSpPr>
          <p:cNvPr id="8" name="Group 7">
            <a:extLst>
              <a:ext uri="{FF2B5EF4-FFF2-40B4-BE49-F238E27FC236}">
                <a16:creationId xmlns:a16="http://schemas.microsoft.com/office/drawing/2014/main" id="{C0054DF7-DF75-FBBD-36F3-1B3045FFB30F}"/>
              </a:ext>
            </a:extLst>
          </p:cNvPr>
          <p:cNvGrpSpPr/>
          <p:nvPr/>
        </p:nvGrpSpPr>
        <p:grpSpPr>
          <a:xfrm>
            <a:off x="6121952" y="2609902"/>
            <a:ext cx="1535400" cy="487080"/>
            <a:chOff x="6121952" y="2609902"/>
            <a:chExt cx="1535400" cy="487080"/>
          </a:xfrm>
        </p:grpSpPr>
        <mc:AlternateContent xmlns:mc="http://schemas.openxmlformats.org/markup-compatibility/2006">
          <mc:Choice xmlns:p14="http://schemas.microsoft.com/office/powerpoint/2010/main" Requires="p14">
            <p:contentPart p14:bwMode="auto" r:id="rId5">
              <p14:nvContentPartPr>
                <p14:cNvPr id="2" name="Ink 1">
                  <a:extLst>
                    <a:ext uri="{FF2B5EF4-FFF2-40B4-BE49-F238E27FC236}">
                      <a16:creationId xmlns:a16="http://schemas.microsoft.com/office/drawing/2014/main" id="{664F96FC-A5F9-9259-4E19-0DE30AB8804E}"/>
                    </a:ext>
                  </a:extLst>
                </p14:cNvPr>
                <p14:cNvContentPartPr/>
                <p14:nvPr/>
              </p14:nvContentPartPr>
              <p14:xfrm>
                <a:off x="6121952" y="2699902"/>
                <a:ext cx="697680" cy="119520"/>
              </p14:xfrm>
            </p:contentPart>
          </mc:Choice>
          <mc:Fallback>
            <p:pic>
              <p:nvPicPr>
                <p:cNvPr id="2" name="Ink 1">
                  <a:extLst>
                    <a:ext uri="{FF2B5EF4-FFF2-40B4-BE49-F238E27FC236}">
                      <a16:creationId xmlns:a16="http://schemas.microsoft.com/office/drawing/2014/main" id="{664F96FC-A5F9-9259-4E19-0DE30AB8804E}"/>
                    </a:ext>
                  </a:extLst>
                </p:cNvPr>
                <p:cNvPicPr/>
                <p:nvPr/>
              </p:nvPicPr>
              <p:blipFill>
                <a:blip r:embed="rId6"/>
                <a:stretch>
                  <a:fillRect/>
                </a:stretch>
              </p:blipFill>
              <p:spPr>
                <a:xfrm>
                  <a:off x="6112952" y="2690902"/>
                  <a:ext cx="715320" cy="13716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3" name="Ink 2">
                  <a:extLst>
                    <a:ext uri="{FF2B5EF4-FFF2-40B4-BE49-F238E27FC236}">
                      <a16:creationId xmlns:a16="http://schemas.microsoft.com/office/drawing/2014/main" id="{FFC0D642-8207-D8E5-38F4-9316F324DD19}"/>
                    </a:ext>
                  </a:extLst>
                </p14:cNvPr>
                <p14:cNvContentPartPr/>
                <p14:nvPr/>
              </p14:nvContentPartPr>
              <p14:xfrm>
                <a:off x="6859592" y="2609902"/>
                <a:ext cx="183240" cy="244080"/>
              </p14:xfrm>
            </p:contentPart>
          </mc:Choice>
          <mc:Fallback>
            <p:pic>
              <p:nvPicPr>
                <p:cNvPr id="3" name="Ink 2">
                  <a:extLst>
                    <a:ext uri="{FF2B5EF4-FFF2-40B4-BE49-F238E27FC236}">
                      <a16:creationId xmlns:a16="http://schemas.microsoft.com/office/drawing/2014/main" id="{FFC0D642-8207-D8E5-38F4-9316F324DD19}"/>
                    </a:ext>
                  </a:extLst>
                </p:cNvPr>
                <p:cNvPicPr/>
                <p:nvPr/>
              </p:nvPicPr>
              <p:blipFill>
                <a:blip r:embed="rId8"/>
                <a:stretch>
                  <a:fillRect/>
                </a:stretch>
              </p:blipFill>
              <p:spPr>
                <a:xfrm>
                  <a:off x="6850592" y="2600902"/>
                  <a:ext cx="200880" cy="26172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4" name="Ink 3">
                  <a:extLst>
                    <a:ext uri="{FF2B5EF4-FFF2-40B4-BE49-F238E27FC236}">
                      <a16:creationId xmlns:a16="http://schemas.microsoft.com/office/drawing/2014/main" id="{497CC99E-318A-5D05-0F8D-7ED4EFF345FC}"/>
                    </a:ext>
                  </a:extLst>
                </p14:cNvPr>
                <p14:cNvContentPartPr/>
                <p14:nvPr/>
              </p14:nvContentPartPr>
              <p14:xfrm>
                <a:off x="7051112" y="2748142"/>
                <a:ext cx="183240" cy="100800"/>
              </p14:xfrm>
            </p:contentPart>
          </mc:Choice>
          <mc:Fallback>
            <p:pic>
              <p:nvPicPr>
                <p:cNvPr id="4" name="Ink 3">
                  <a:extLst>
                    <a:ext uri="{FF2B5EF4-FFF2-40B4-BE49-F238E27FC236}">
                      <a16:creationId xmlns:a16="http://schemas.microsoft.com/office/drawing/2014/main" id="{497CC99E-318A-5D05-0F8D-7ED4EFF345FC}"/>
                    </a:ext>
                  </a:extLst>
                </p:cNvPr>
                <p:cNvPicPr/>
                <p:nvPr/>
              </p:nvPicPr>
              <p:blipFill>
                <a:blip r:embed="rId10"/>
                <a:stretch>
                  <a:fillRect/>
                </a:stretch>
              </p:blipFill>
              <p:spPr>
                <a:xfrm>
                  <a:off x="7042112" y="2739142"/>
                  <a:ext cx="200880" cy="1184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5" name="Ink 4">
                  <a:extLst>
                    <a:ext uri="{FF2B5EF4-FFF2-40B4-BE49-F238E27FC236}">
                      <a16:creationId xmlns:a16="http://schemas.microsoft.com/office/drawing/2014/main" id="{D0CACA66-9E46-138B-FE74-AF2E23A5C677}"/>
                    </a:ext>
                  </a:extLst>
                </p14:cNvPr>
                <p14:cNvContentPartPr/>
                <p14:nvPr/>
              </p14:nvContentPartPr>
              <p14:xfrm>
                <a:off x="7260992" y="2673622"/>
                <a:ext cx="181440" cy="195480"/>
              </p14:xfrm>
            </p:contentPart>
          </mc:Choice>
          <mc:Fallback>
            <p:pic>
              <p:nvPicPr>
                <p:cNvPr id="5" name="Ink 4">
                  <a:extLst>
                    <a:ext uri="{FF2B5EF4-FFF2-40B4-BE49-F238E27FC236}">
                      <a16:creationId xmlns:a16="http://schemas.microsoft.com/office/drawing/2014/main" id="{D0CACA66-9E46-138B-FE74-AF2E23A5C677}"/>
                    </a:ext>
                  </a:extLst>
                </p:cNvPr>
                <p:cNvPicPr/>
                <p:nvPr/>
              </p:nvPicPr>
              <p:blipFill>
                <a:blip r:embed="rId12"/>
                <a:stretch>
                  <a:fillRect/>
                </a:stretch>
              </p:blipFill>
              <p:spPr>
                <a:xfrm>
                  <a:off x="7251992" y="2664982"/>
                  <a:ext cx="199080" cy="21312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6" name="Ink 5">
                  <a:extLst>
                    <a:ext uri="{FF2B5EF4-FFF2-40B4-BE49-F238E27FC236}">
                      <a16:creationId xmlns:a16="http://schemas.microsoft.com/office/drawing/2014/main" id="{9CE64A98-DFF3-DA7A-391A-2D167968BF6A}"/>
                    </a:ext>
                  </a:extLst>
                </p14:cNvPr>
                <p14:cNvContentPartPr/>
                <p14:nvPr/>
              </p14:nvContentPartPr>
              <p14:xfrm>
                <a:off x="7378352" y="2638342"/>
                <a:ext cx="47160" cy="75240"/>
              </p14:xfrm>
            </p:contentPart>
          </mc:Choice>
          <mc:Fallback>
            <p:pic>
              <p:nvPicPr>
                <p:cNvPr id="6" name="Ink 5">
                  <a:extLst>
                    <a:ext uri="{FF2B5EF4-FFF2-40B4-BE49-F238E27FC236}">
                      <a16:creationId xmlns:a16="http://schemas.microsoft.com/office/drawing/2014/main" id="{9CE64A98-DFF3-DA7A-391A-2D167968BF6A}"/>
                    </a:ext>
                  </a:extLst>
                </p:cNvPr>
                <p:cNvPicPr/>
                <p:nvPr/>
              </p:nvPicPr>
              <p:blipFill>
                <a:blip r:embed="rId14"/>
                <a:stretch>
                  <a:fillRect/>
                </a:stretch>
              </p:blipFill>
              <p:spPr>
                <a:xfrm>
                  <a:off x="7369352" y="2629342"/>
                  <a:ext cx="64800" cy="9288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7" name="Ink 6">
                  <a:extLst>
                    <a:ext uri="{FF2B5EF4-FFF2-40B4-BE49-F238E27FC236}">
                      <a16:creationId xmlns:a16="http://schemas.microsoft.com/office/drawing/2014/main" id="{11006FBF-5E2C-7D48-4790-1D15769CDC10}"/>
                    </a:ext>
                  </a:extLst>
                </p14:cNvPr>
                <p14:cNvContentPartPr/>
                <p14:nvPr/>
              </p14:nvContentPartPr>
              <p14:xfrm>
                <a:off x="7448912" y="2778742"/>
                <a:ext cx="208440" cy="318240"/>
              </p14:xfrm>
            </p:contentPart>
          </mc:Choice>
          <mc:Fallback>
            <p:pic>
              <p:nvPicPr>
                <p:cNvPr id="7" name="Ink 6">
                  <a:extLst>
                    <a:ext uri="{FF2B5EF4-FFF2-40B4-BE49-F238E27FC236}">
                      <a16:creationId xmlns:a16="http://schemas.microsoft.com/office/drawing/2014/main" id="{11006FBF-5E2C-7D48-4790-1D15769CDC10}"/>
                    </a:ext>
                  </a:extLst>
                </p:cNvPr>
                <p:cNvPicPr/>
                <p:nvPr/>
              </p:nvPicPr>
              <p:blipFill>
                <a:blip r:embed="rId16"/>
                <a:stretch>
                  <a:fillRect/>
                </a:stretch>
              </p:blipFill>
              <p:spPr>
                <a:xfrm>
                  <a:off x="7440272" y="2770102"/>
                  <a:ext cx="226080" cy="3358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7">
            <p14:nvContentPartPr>
              <p14:cNvPr id="9" name="Ink 8">
                <a:extLst>
                  <a:ext uri="{FF2B5EF4-FFF2-40B4-BE49-F238E27FC236}">
                    <a16:creationId xmlns:a16="http://schemas.microsoft.com/office/drawing/2014/main" id="{54F517EB-0946-5309-8FBA-38A1C1C4599F}"/>
                  </a:ext>
                </a:extLst>
              </p14:cNvPr>
              <p14:cNvContentPartPr/>
              <p14:nvPr/>
            </p14:nvContentPartPr>
            <p14:xfrm>
              <a:off x="4903352" y="2637622"/>
              <a:ext cx="18360" cy="5040"/>
            </p14:xfrm>
          </p:contentPart>
        </mc:Choice>
        <mc:Fallback>
          <p:pic>
            <p:nvPicPr>
              <p:cNvPr id="9" name="Ink 8">
                <a:extLst>
                  <a:ext uri="{FF2B5EF4-FFF2-40B4-BE49-F238E27FC236}">
                    <a16:creationId xmlns:a16="http://schemas.microsoft.com/office/drawing/2014/main" id="{54F517EB-0946-5309-8FBA-38A1C1C4599F}"/>
                  </a:ext>
                </a:extLst>
              </p:cNvPr>
              <p:cNvPicPr/>
              <p:nvPr/>
            </p:nvPicPr>
            <p:blipFill>
              <a:blip r:embed="rId18"/>
              <a:stretch>
                <a:fillRect/>
              </a:stretch>
            </p:blipFill>
            <p:spPr>
              <a:xfrm>
                <a:off x="4894352" y="2628622"/>
                <a:ext cx="36000" cy="2268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0" name="Ink 9">
                <a:extLst>
                  <a:ext uri="{FF2B5EF4-FFF2-40B4-BE49-F238E27FC236}">
                    <a16:creationId xmlns:a16="http://schemas.microsoft.com/office/drawing/2014/main" id="{F8EBF1F6-F839-B9D6-0DD9-09656EBB883C}"/>
                  </a:ext>
                </a:extLst>
              </p14:cNvPr>
              <p14:cNvContentPartPr/>
              <p14:nvPr/>
            </p14:nvContentPartPr>
            <p14:xfrm>
              <a:off x="5634872" y="2825902"/>
              <a:ext cx="501840" cy="29520"/>
            </p14:xfrm>
          </p:contentPart>
        </mc:Choice>
        <mc:Fallback>
          <p:pic>
            <p:nvPicPr>
              <p:cNvPr id="10" name="Ink 9">
                <a:extLst>
                  <a:ext uri="{FF2B5EF4-FFF2-40B4-BE49-F238E27FC236}">
                    <a16:creationId xmlns:a16="http://schemas.microsoft.com/office/drawing/2014/main" id="{F8EBF1F6-F839-B9D6-0DD9-09656EBB883C}"/>
                  </a:ext>
                </a:extLst>
              </p:cNvPr>
              <p:cNvPicPr/>
              <p:nvPr/>
            </p:nvPicPr>
            <p:blipFill>
              <a:blip r:embed="rId20"/>
              <a:stretch>
                <a:fillRect/>
              </a:stretch>
            </p:blipFill>
            <p:spPr>
              <a:xfrm>
                <a:off x="5625872" y="2817262"/>
                <a:ext cx="519480" cy="47160"/>
              </a:xfrm>
              <a:prstGeom prst="rect">
                <a:avLst/>
              </a:prstGeom>
            </p:spPr>
          </p:pic>
        </mc:Fallback>
      </mc:AlternateContent>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4"/>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Differences between RDBMS and NoSQL Databases</a:t>
            </a:r>
            <a:endParaRPr sz="1800" b="1">
              <a:solidFill>
                <a:srgbClr val="C55A11"/>
              </a:solidFill>
              <a:latin typeface="Calibri"/>
              <a:ea typeface="Calibri"/>
              <a:cs typeface="Calibri"/>
              <a:sym typeface="Calibri"/>
            </a:endParaRPr>
          </a:p>
        </p:txBody>
      </p:sp>
      <p:cxnSp>
        <p:nvCxnSpPr>
          <p:cNvPr id="221" name="Google Shape;221;p14"/>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22" name="Google Shape;222;p14"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23" name="Google Shape;223;p14"/>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224" name="Google Shape;224;p14"/>
          <p:cNvSpPr txBox="1">
            <a:spLocks noGrp="1"/>
          </p:cNvSpPr>
          <p:nvPr>
            <p:ph type="body" idx="1"/>
          </p:nvPr>
        </p:nvSpPr>
        <p:spPr>
          <a:xfrm>
            <a:off x="628650" y="1372394"/>
            <a:ext cx="7886700" cy="3263504"/>
          </a:xfrm>
          <a:prstGeom prst="rect">
            <a:avLst/>
          </a:prstGeom>
          <a:noFill/>
          <a:ln>
            <a:noFill/>
          </a:ln>
        </p:spPr>
        <p:txBody>
          <a:bodyPr spcFirstLastPara="1" wrap="square" lIns="68569" tIns="34275" rIns="68569" bIns="34275" anchor="t" anchorCtr="0">
            <a:noAutofit/>
          </a:bodyPr>
          <a:lstStyle/>
          <a:p>
            <a:pPr marL="171450" indent="-38100">
              <a:lnSpc>
                <a:spcPct val="90000"/>
              </a:lnSpc>
              <a:buClr>
                <a:schemeClr val="dk1"/>
              </a:buClr>
              <a:buSzPts val="2800"/>
            </a:pPr>
            <a:endParaRPr/>
          </a:p>
        </p:txBody>
      </p:sp>
      <p:pic>
        <p:nvPicPr>
          <p:cNvPr id="225" name="Google Shape;225;p14"/>
          <p:cNvPicPr preferRelativeResize="0"/>
          <p:nvPr/>
        </p:nvPicPr>
        <p:blipFill rotWithShape="1">
          <a:blip r:embed="rId4">
            <a:alphaModFix/>
          </a:blip>
          <a:srcRect/>
          <a:stretch/>
        </p:blipFill>
        <p:spPr>
          <a:xfrm>
            <a:off x="679721" y="1439070"/>
            <a:ext cx="5920497" cy="3059517"/>
          </a:xfrm>
          <a:prstGeom prst="rect">
            <a:avLst/>
          </a:prstGeom>
          <a:noFill/>
          <a:ln>
            <a:noFill/>
          </a:ln>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15"/>
          <p:cNvSpPr/>
          <p:nvPr/>
        </p:nvSpPr>
        <p:spPr>
          <a:xfrm>
            <a:off x="228600" y="492523"/>
            <a:ext cx="5999560" cy="346218"/>
          </a:xfrm>
          <a:prstGeom prst="rect">
            <a:avLst/>
          </a:prstGeom>
          <a:noFill/>
          <a:ln>
            <a:noFill/>
          </a:ln>
        </p:spPr>
        <p:txBody>
          <a:bodyPr spcFirstLastPara="1" wrap="square" lIns="68569" tIns="34275" rIns="68569" bIns="34275" anchor="t" anchorCtr="0">
            <a:spAutoFit/>
          </a:bodyPr>
          <a:lstStyle/>
          <a:p>
            <a:r>
              <a:rPr lang="en-US" sz="1800" b="1">
                <a:solidFill>
                  <a:srgbClr val="C55A11"/>
                </a:solidFill>
                <a:latin typeface="Calibri"/>
                <a:ea typeface="Calibri"/>
                <a:cs typeface="Calibri"/>
                <a:sym typeface="Calibri"/>
              </a:rPr>
              <a:t>Differences between RDBMS and NoSQL Databases</a:t>
            </a:r>
            <a:endParaRPr sz="1800" b="1">
              <a:solidFill>
                <a:srgbClr val="C55A11"/>
              </a:solidFill>
              <a:latin typeface="Calibri"/>
              <a:ea typeface="Calibri"/>
              <a:cs typeface="Calibri"/>
              <a:sym typeface="Calibri"/>
            </a:endParaRPr>
          </a:p>
        </p:txBody>
      </p:sp>
      <p:cxnSp>
        <p:nvCxnSpPr>
          <p:cNvPr id="232" name="Google Shape;232;p15"/>
          <p:cNvCxnSpPr/>
          <p:nvPr/>
        </p:nvCxnSpPr>
        <p:spPr>
          <a:xfrm>
            <a:off x="-5953" y="990204"/>
            <a:ext cx="6224588" cy="0"/>
          </a:xfrm>
          <a:prstGeom prst="straightConnector1">
            <a:avLst/>
          </a:prstGeom>
          <a:noFill/>
          <a:ln w="38100" cap="flat" cmpd="sng">
            <a:solidFill>
              <a:srgbClr val="C55A11"/>
            </a:solidFill>
            <a:prstDash val="solid"/>
            <a:miter lim="800000"/>
            <a:headEnd type="none" w="sm" len="sm"/>
            <a:tailEnd type="none" w="sm" len="sm"/>
          </a:ln>
        </p:spPr>
      </p:cxnSp>
      <p:pic>
        <p:nvPicPr>
          <p:cNvPr id="233" name="Google Shape;233;p15" descr="A close up of a logo&#10;&#10;Description automatically generated"/>
          <p:cNvPicPr preferRelativeResize="0"/>
          <p:nvPr/>
        </p:nvPicPr>
        <p:blipFill rotWithShape="1">
          <a:blip r:embed="rId3">
            <a:alphaModFix/>
          </a:blip>
          <a:srcRect/>
          <a:stretch/>
        </p:blipFill>
        <p:spPr>
          <a:xfrm>
            <a:off x="7995047" y="355600"/>
            <a:ext cx="700088" cy="1048941"/>
          </a:xfrm>
          <a:prstGeom prst="rect">
            <a:avLst/>
          </a:prstGeom>
          <a:noFill/>
          <a:ln>
            <a:noFill/>
          </a:ln>
        </p:spPr>
      </p:pic>
      <p:sp>
        <p:nvSpPr>
          <p:cNvPr id="234" name="Google Shape;234;p15"/>
          <p:cNvSpPr/>
          <p:nvPr/>
        </p:nvSpPr>
        <p:spPr>
          <a:xfrm>
            <a:off x="228601" y="192485"/>
            <a:ext cx="5622131" cy="346218"/>
          </a:xfrm>
          <a:prstGeom prst="rect">
            <a:avLst/>
          </a:prstGeom>
          <a:noFill/>
          <a:ln>
            <a:noFill/>
          </a:ln>
        </p:spPr>
        <p:txBody>
          <a:bodyPr spcFirstLastPara="1" wrap="square" lIns="68569" tIns="34275" rIns="68569" bIns="34275" anchor="t" anchorCtr="0">
            <a:spAutoFit/>
          </a:bodyPr>
          <a:lstStyle/>
          <a:p>
            <a:r>
              <a:rPr lang="en-US" sz="1800" b="1">
                <a:solidFill>
                  <a:srgbClr val="2F5496"/>
                </a:solidFill>
                <a:latin typeface="Calibri"/>
                <a:ea typeface="Calibri"/>
                <a:cs typeface="Calibri"/>
                <a:sym typeface="Calibri"/>
              </a:rPr>
              <a:t>Database Management Systems </a:t>
            </a:r>
            <a:endParaRPr sz="1050"/>
          </a:p>
        </p:txBody>
      </p:sp>
      <p:sp>
        <p:nvSpPr>
          <p:cNvPr id="235" name="Google Shape;235;p15"/>
          <p:cNvSpPr txBox="1">
            <a:spLocks noGrp="1"/>
          </p:cNvSpPr>
          <p:nvPr>
            <p:ph type="body" idx="1"/>
          </p:nvPr>
        </p:nvSpPr>
        <p:spPr>
          <a:xfrm>
            <a:off x="628650" y="1372394"/>
            <a:ext cx="7886700" cy="3263504"/>
          </a:xfrm>
          <a:prstGeom prst="rect">
            <a:avLst/>
          </a:prstGeom>
          <a:noFill/>
          <a:ln>
            <a:noFill/>
          </a:ln>
        </p:spPr>
        <p:txBody>
          <a:bodyPr spcFirstLastPara="1" wrap="square" lIns="68569" tIns="34275" rIns="68569" bIns="34275" anchor="t" anchorCtr="0">
            <a:noAutofit/>
          </a:bodyPr>
          <a:lstStyle/>
          <a:p>
            <a:pPr marL="171450" indent="-38100">
              <a:lnSpc>
                <a:spcPct val="90000"/>
              </a:lnSpc>
              <a:buClr>
                <a:schemeClr val="dk1"/>
              </a:buClr>
              <a:buSzPts val="2800"/>
            </a:pPr>
            <a:endParaRPr/>
          </a:p>
        </p:txBody>
      </p:sp>
      <p:pic>
        <p:nvPicPr>
          <p:cNvPr id="236" name="Google Shape;236;p15"/>
          <p:cNvPicPr preferRelativeResize="0"/>
          <p:nvPr/>
        </p:nvPicPr>
        <p:blipFill rotWithShape="1">
          <a:blip r:embed="rId4">
            <a:alphaModFix/>
          </a:blip>
          <a:srcRect/>
          <a:stretch/>
        </p:blipFill>
        <p:spPr>
          <a:xfrm>
            <a:off x="628650" y="1372394"/>
            <a:ext cx="6825549" cy="3232188"/>
          </a:xfrm>
          <a:prstGeom prst="rect">
            <a:avLst/>
          </a:prstGeom>
          <a:noFill/>
          <a:ln>
            <a:noFill/>
          </a:ln>
        </p:spPr>
      </p:pic>
      <p:grpSp>
        <p:nvGrpSpPr>
          <p:cNvPr id="4" name="Group 3">
            <a:extLst>
              <a:ext uri="{FF2B5EF4-FFF2-40B4-BE49-F238E27FC236}">
                <a16:creationId xmlns:a16="http://schemas.microsoft.com/office/drawing/2014/main" id="{AF2B4FCD-7999-C77B-7CE1-B328335D81A0}"/>
              </a:ext>
            </a:extLst>
          </p:cNvPr>
          <p:cNvGrpSpPr/>
          <p:nvPr/>
        </p:nvGrpSpPr>
        <p:grpSpPr>
          <a:xfrm>
            <a:off x="3965552" y="4067902"/>
            <a:ext cx="360360" cy="266760"/>
            <a:chOff x="3965552" y="4067902"/>
            <a:chExt cx="360360" cy="266760"/>
          </a:xfrm>
        </p:grpSpPr>
        <mc:AlternateContent xmlns:mc="http://schemas.openxmlformats.org/markup-compatibility/2006">
          <mc:Choice xmlns:p14="http://schemas.microsoft.com/office/powerpoint/2010/main" Requires="p14">
            <p:contentPart p14:bwMode="auto" r:id="rId5">
              <p14:nvContentPartPr>
                <p14:cNvPr id="2" name="Ink 1">
                  <a:extLst>
                    <a:ext uri="{FF2B5EF4-FFF2-40B4-BE49-F238E27FC236}">
                      <a16:creationId xmlns:a16="http://schemas.microsoft.com/office/drawing/2014/main" id="{BC06B503-DFAE-A6FE-3163-FFD8296005C9}"/>
                    </a:ext>
                  </a:extLst>
                </p14:cNvPr>
                <p14:cNvContentPartPr/>
                <p14:nvPr/>
              </p14:nvContentPartPr>
              <p14:xfrm>
                <a:off x="3984632" y="4069342"/>
                <a:ext cx="247680" cy="185400"/>
              </p14:xfrm>
            </p:contentPart>
          </mc:Choice>
          <mc:Fallback>
            <p:pic>
              <p:nvPicPr>
                <p:cNvPr id="2" name="Ink 1">
                  <a:extLst>
                    <a:ext uri="{FF2B5EF4-FFF2-40B4-BE49-F238E27FC236}">
                      <a16:creationId xmlns:a16="http://schemas.microsoft.com/office/drawing/2014/main" id="{BC06B503-DFAE-A6FE-3163-FFD8296005C9}"/>
                    </a:ext>
                  </a:extLst>
                </p:cNvPr>
                <p:cNvPicPr/>
                <p:nvPr/>
              </p:nvPicPr>
              <p:blipFill>
                <a:blip r:embed="rId6"/>
                <a:stretch>
                  <a:fillRect/>
                </a:stretch>
              </p:blipFill>
              <p:spPr>
                <a:xfrm>
                  <a:off x="3975632" y="4060342"/>
                  <a:ext cx="265320" cy="20304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3" name="Ink 2">
                  <a:extLst>
                    <a:ext uri="{FF2B5EF4-FFF2-40B4-BE49-F238E27FC236}">
                      <a16:creationId xmlns:a16="http://schemas.microsoft.com/office/drawing/2014/main" id="{DE9C7B58-CC43-E951-B8F2-48FDB4454F81}"/>
                    </a:ext>
                  </a:extLst>
                </p14:cNvPr>
                <p14:cNvContentPartPr/>
                <p14:nvPr/>
              </p14:nvContentPartPr>
              <p14:xfrm>
                <a:off x="3965552" y="4067902"/>
                <a:ext cx="360360" cy="266760"/>
              </p14:xfrm>
            </p:contentPart>
          </mc:Choice>
          <mc:Fallback>
            <p:pic>
              <p:nvPicPr>
                <p:cNvPr id="3" name="Ink 2">
                  <a:extLst>
                    <a:ext uri="{FF2B5EF4-FFF2-40B4-BE49-F238E27FC236}">
                      <a16:creationId xmlns:a16="http://schemas.microsoft.com/office/drawing/2014/main" id="{DE9C7B58-CC43-E951-B8F2-48FDB4454F81}"/>
                    </a:ext>
                  </a:extLst>
                </p:cNvPr>
                <p:cNvPicPr/>
                <p:nvPr/>
              </p:nvPicPr>
              <p:blipFill>
                <a:blip r:embed="rId8"/>
                <a:stretch>
                  <a:fillRect/>
                </a:stretch>
              </p:blipFill>
              <p:spPr>
                <a:xfrm>
                  <a:off x="3956912" y="4059262"/>
                  <a:ext cx="378000" cy="284400"/>
                </a:xfrm>
                <a:prstGeom prst="rect">
                  <a:avLst/>
                </a:prstGeom>
              </p:spPr>
            </p:pic>
          </mc:Fallback>
        </mc:AlternateContent>
      </p:grpSp>
      <p:grpSp>
        <p:nvGrpSpPr>
          <p:cNvPr id="7" name="Group 6">
            <a:extLst>
              <a:ext uri="{FF2B5EF4-FFF2-40B4-BE49-F238E27FC236}">
                <a16:creationId xmlns:a16="http://schemas.microsoft.com/office/drawing/2014/main" id="{010B7181-5A56-4D3D-83A7-644820851CC5}"/>
              </a:ext>
            </a:extLst>
          </p:cNvPr>
          <p:cNvGrpSpPr/>
          <p:nvPr/>
        </p:nvGrpSpPr>
        <p:grpSpPr>
          <a:xfrm>
            <a:off x="5504192" y="4047022"/>
            <a:ext cx="412560" cy="249480"/>
            <a:chOff x="5504192" y="4047022"/>
            <a:chExt cx="412560" cy="249480"/>
          </a:xfrm>
        </p:grpSpPr>
        <mc:AlternateContent xmlns:mc="http://schemas.openxmlformats.org/markup-compatibility/2006">
          <mc:Choice xmlns:p14="http://schemas.microsoft.com/office/powerpoint/2010/main" Requires="p14">
            <p:contentPart p14:bwMode="auto" r:id="rId9">
              <p14:nvContentPartPr>
                <p14:cNvPr id="5" name="Ink 4">
                  <a:extLst>
                    <a:ext uri="{FF2B5EF4-FFF2-40B4-BE49-F238E27FC236}">
                      <a16:creationId xmlns:a16="http://schemas.microsoft.com/office/drawing/2014/main" id="{7D2DF17D-5D49-D646-F5ED-A1A9637A211F}"/>
                    </a:ext>
                  </a:extLst>
                </p14:cNvPr>
                <p14:cNvContentPartPr/>
                <p14:nvPr/>
              </p14:nvContentPartPr>
              <p14:xfrm>
                <a:off x="5504192" y="4058902"/>
                <a:ext cx="309960" cy="207000"/>
              </p14:xfrm>
            </p:contentPart>
          </mc:Choice>
          <mc:Fallback>
            <p:pic>
              <p:nvPicPr>
                <p:cNvPr id="5" name="Ink 4">
                  <a:extLst>
                    <a:ext uri="{FF2B5EF4-FFF2-40B4-BE49-F238E27FC236}">
                      <a16:creationId xmlns:a16="http://schemas.microsoft.com/office/drawing/2014/main" id="{7D2DF17D-5D49-D646-F5ED-A1A9637A211F}"/>
                    </a:ext>
                  </a:extLst>
                </p:cNvPr>
                <p:cNvPicPr/>
                <p:nvPr/>
              </p:nvPicPr>
              <p:blipFill>
                <a:blip r:embed="rId10"/>
                <a:stretch>
                  <a:fillRect/>
                </a:stretch>
              </p:blipFill>
              <p:spPr>
                <a:xfrm>
                  <a:off x="5495552" y="4050262"/>
                  <a:ext cx="327600" cy="2246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6" name="Ink 5">
                  <a:extLst>
                    <a:ext uri="{FF2B5EF4-FFF2-40B4-BE49-F238E27FC236}">
                      <a16:creationId xmlns:a16="http://schemas.microsoft.com/office/drawing/2014/main" id="{2895155E-15FC-94DF-AD3D-EB7B48B1107F}"/>
                    </a:ext>
                  </a:extLst>
                </p14:cNvPr>
                <p14:cNvContentPartPr/>
                <p14:nvPr/>
              </p14:nvContentPartPr>
              <p14:xfrm>
                <a:off x="5520032" y="4047022"/>
                <a:ext cx="396720" cy="249480"/>
              </p14:xfrm>
            </p:contentPart>
          </mc:Choice>
          <mc:Fallback>
            <p:pic>
              <p:nvPicPr>
                <p:cNvPr id="6" name="Ink 5">
                  <a:extLst>
                    <a:ext uri="{FF2B5EF4-FFF2-40B4-BE49-F238E27FC236}">
                      <a16:creationId xmlns:a16="http://schemas.microsoft.com/office/drawing/2014/main" id="{2895155E-15FC-94DF-AD3D-EB7B48B1107F}"/>
                    </a:ext>
                  </a:extLst>
                </p:cNvPr>
                <p:cNvPicPr/>
                <p:nvPr/>
              </p:nvPicPr>
              <p:blipFill>
                <a:blip r:embed="rId12"/>
                <a:stretch>
                  <a:fillRect/>
                </a:stretch>
              </p:blipFill>
              <p:spPr>
                <a:xfrm>
                  <a:off x="5511032" y="4038382"/>
                  <a:ext cx="414360" cy="267120"/>
                </a:xfrm>
                <a:prstGeom prst="rect">
                  <a:avLst/>
                </a:prstGeom>
              </p:spPr>
            </p:pic>
          </mc:Fallback>
        </mc:AlternateContent>
      </p:gr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314</TotalTime>
  <Words>15797</Words>
  <Application>Microsoft Office PowerPoint</Application>
  <PresentationFormat>Custom</PresentationFormat>
  <Paragraphs>2122</Paragraphs>
  <Slides>202</Slides>
  <Notes>186</Notes>
  <HiddenSlides>2</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0</vt:i4>
      </vt:variant>
      <vt:variant>
        <vt:lpstr>Slide Titles</vt:lpstr>
      </vt:variant>
      <vt:variant>
        <vt:i4>202</vt:i4>
      </vt:variant>
    </vt:vector>
  </HeadingPairs>
  <TitlesOfParts>
    <vt:vector size="208" baseType="lpstr">
      <vt:lpstr>Arial</vt:lpstr>
      <vt:lpstr>Noto Sans Symbols</vt:lpstr>
      <vt:lpstr>Tahoma</vt:lpstr>
      <vt:lpstr>Calibri</vt:lpstr>
      <vt:lpstr>Times New Roman</vt:lpstr>
      <vt:lpstr>Office Theme</vt:lpstr>
      <vt:lpstr>Database Management Systems</vt:lpstr>
      <vt:lpstr>Database Management Systems</vt:lpstr>
      <vt:lpstr>Database Management Systems</vt:lpstr>
      <vt:lpstr>Database Management Systems</vt:lpstr>
      <vt:lpstr>Database Management Systems</vt:lpstr>
      <vt:lpstr>Mandatory security mechanisms</vt:lpstr>
      <vt:lpstr>Database Management Systems</vt:lpstr>
      <vt:lpstr>Database Management Systems</vt:lpstr>
      <vt:lpstr>THANK YOU</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Database Management Systems</vt:lpstr>
      <vt:lpstr>THANK YOU</vt:lpstr>
      <vt:lpstr>THANK YOU</vt:lpstr>
      <vt:lpstr>Database Management Systems</vt:lpstr>
      <vt:lpstr>Database Management Systems   Database Concurrency Control</vt:lpstr>
      <vt:lpstr>Database Management Systems  Two-Phase Locking Techniques</vt:lpstr>
      <vt:lpstr>PowerPoint Presentation</vt:lpstr>
      <vt:lpstr>Database Management Systems Two-Phase Locking Techniques: Essential components</vt:lpstr>
      <vt:lpstr>Database Management Systems Two-Phase Locking Techniques: Essential components</vt:lpstr>
      <vt:lpstr>Database Management Systems Two-Phase Locking Techniques: Essential components</vt:lpstr>
      <vt:lpstr>Database Management Systems Two-Phase Locking Techniques: Essential components</vt:lpstr>
      <vt:lpstr>Database Management Systems Two-Phase Locking Techniques: Essential components</vt:lpstr>
      <vt:lpstr>Database Management Systems Two-Phase Locking Techniques: Essential components</vt:lpstr>
      <vt:lpstr>Database Management Systems Two-Phase Locking Techniques: The algorithm Two Phases:</vt:lpstr>
      <vt:lpstr>Database Management Systems Two-Phase Locking Techniques: The algorithm</vt:lpstr>
      <vt:lpstr>THANK YOU</vt:lpstr>
      <vt:lpstr>Database Management Systems</vt:lpstr>
      <vt:lpstr>Database Management Systems   Dealing with Deadlock and Starvation</vt:lpstr>
      <vt:lpstr>Database Management Systems   Dealing with Deadlock and Starvation</vt:lpstr>
      <vt:lpstr>PowerPoint Presentation</vt:lpstr>
      <vt:lpstr>PowerPoint Presentation</vt:lpstr>
      <vt:lpstr>PowerPoint Presentation</vt:lpstr>
      <vt:lpstr>PowerPoint Presentation</vt:lpstr>
      <vt:lpstr>PowerPoint Presentation</vt:lpstr>
      <vt:lpstr>Database Management Systems Timestamp based concurrency control algorithm</vt:lpstr>
      <vt:lpstr>Database Management Systems Timestamp based concurrency control algorithm</vt:lpstr>
      <vt:lpstr>Database Management Systems Timestamp based concurrency control algorithm</vt:lpstr>
      <vt:lpstr>THANK YOU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Management Systems</dc:title>
  <dc:creator>Usha Devi</dc:creator>
  <cp:lastModifiedBy>GAURAV MAHAJAN</cp:lastModifiedBy>
  <cp:revision>2</cp:revision>
  <dcterms:created xsi:type="dcterms:W3CDTF">2021-08-16T18:10:28Z</dcterms:created>
  <dcterms:modified xsi:type="dcterms:W3CDTF">2022-11-20T08:20:20Z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2021-04-23T00:00:00Z</vt:filetime>
  </property>
  <property fmtid="{D5CDD505-2E9C-101B-9397-08002B2CF9AE}" pid="3" name="Creator">
    <vt:lpwstr>Microsoft® PowerPoint® 2016</vt:lpwstr>
  </property>
  <property fmtid="{D5CDD505-2E9C-101B-9397-08002B2CF9AE}" pid="4" name="LastSaved">
    <vt:filetime>2021-08-16T00:00:00Z</vt:filetime>
  </property>
</Properties>
</file>